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OWvaJ1cSBD5JtpRwQv633rlnT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cd4d94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5ccd4d94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cd4d94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5ccd4d9463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cd4d946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5ccd4d9463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ccd4d946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5ccd4d9463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cd4d946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5ccd4d9463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cd4d9463_0_10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5ccd4d9463_0_10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5ccd4d9463_0_10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cd4d9463_0_1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5ccd4d9463_0_1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g5ccd4d9463_0_1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5ccd4d9463_0_1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5ccd4d9463_0_1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cd4d9463_0_116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5ccd4d9463_0_116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g5ccd4d9463_0_1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5ccd4d9463_0_1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5ccd4d9463_0_1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cd4d9463_0_1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5ccd4d9463_0_122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g5ccd4d9463_0_1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5ccd4d9463_0_1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5ccd4d9463_0_1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cd4d9463_0_12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5ccd4d9463_0_1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g5ccd4d9463_0_12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2" name="Google Shape;112;g5ccd4d9463_0_1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5ccd4d9463_0_1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5ccd4d9463_0_1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cd4d9463_0_13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5ccd4d9463_0_13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18" name="Google Shape;118;g5ccd4d9463_0_13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19" name="Google Shape;119;g5ccd4d9463_0_1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5ccd4d9463_0_1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5ccd4d9463_0_1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cd4d9463_0_1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5ccd4d9463_0_1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5ccd4d9463_0_1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5ccd4d9463_0_1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cd4d9463_0_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5ccd4d9463_0_14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0" name="Google Shape;130;g5ccd4d9463_0_14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31" name="Google Shape;131;g5ccd4d9463_0_14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2" name="Google Shape;132;g5ccd4d9463_0_14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33" name="Google Shape;133;g5ccd4d9463_0_1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5ccd4d9463_0_1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5ccd4d9463_0_1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cd4d9463_0_1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5ccd4d9463_0_15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39" name="Google Shape;139;g5ccd4d9463_0_15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40" name="Google Shape;140;g5ccd4d9463_0_15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5ccd4d9463_0_1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5ccd4d9463_0_15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cd4d9463_0_16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5ccd4d9463_0_16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46" name="Google Shape;146;g5ccd4d9463_0_16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5ccd4d9463_0_1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5ccd4d9463_0_1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cd4d9463_0_16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5ccd4d9463_0_1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52" name="Google Shape;152;g5ccd4d9463_0_16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5ccd4d9463_0_16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5ccd4d9463_0_16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4" name="Google Shape;64;p21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cd4d9463_0_10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g5ccd4d9463_0_10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g5ccd4d9463_0_10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g5ccd4d9463_0_10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g5ccd4d9463_0_10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2273300" y="457200"/>
            <a:ext cx="4711700" cy="557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6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3195637" y="-20637"/>
            <a:ext cx="328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#’s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66687" y="1193800"/>
            <a:ext cx="9012237" cy="5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Most games rely on a random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pick a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slot machines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lottery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black jack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make a random number in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ccd4d9463_0_3"/>
          <p:cNvSpPr txBox="1"/>
          <p:nvPr/>
        </p:nvSpPr>
        <p:spPr>
          <a:xfrm>
            <a:off x="1409700" y="128575"/>
            <a:ext cx="738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Idea</a:t>
            </a: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static methods!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5ccd4d9463_0_3"/>
          <p:cNvSpPr txBox="1"/>
          <p:nvPr/>
        </p:nvSpPr>
        <p:spPr>
          <a:xfrm>
            <a:off x="1408095" y="2293925"/>
            <a:ext cx="78570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need to construct object of class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method using class name as the object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 of that class exists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ccd4d9463_0_83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 homemade random method (that is static)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5ccd4d9463_0_83"/>
          <p:cNvSpPr txBox="1"/>
          <p:nvPr/>
        </p:nvSpPr>
        <p:spPr>
          <a:xfrm>
            <a:off x="472175" y="1989050"/>
            <a:ext cx="2463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 use: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5ccd4d9463_0_83"/>
          <p:cNvSpPr txBox="1"/>
          <p:nvPr/>
        </p:nvSpPr>
        <p:spPr>
          <a:xfrm>
            <a:off x="811375" y="33016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System.out.print(Canvas.rand(100));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5ccd4d9463_0_83"/>
          <p:cNvSpPr txBox="1"/>
          <p:nvPr/>
        </p:nvSpPr>
        <p:spPr>
          <a:xfrm>
            <a:off x="294900" y="4702775"/>
            <a:ext cx="8554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this line of code will output a random integer between 0 and 100, including 0, not including 100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ccd4d9463_0_175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 homemade random method (that is static)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5ccd4d9463_0_175"/>
          <p:cNvSpPr txBox="1"/>
          <p:nvPr/>
        </p:nvSpPr>
        <p:spPr>
          <a:xfrm>
            <a:off x="-369275" y="3310475"/>
            <a:ext cx="5563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Canvas.</a:t>
            </a: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30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5ccd4d9463_0_175"/>
          <p:cNvSpPr txBox="1"/>
          <p:nvPr/>
        </p:nvSpPr>
        <p:spPr>
          <a:xfrm>
            <a:off x="168425" y="219090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5ccd4d9463_0_175"/>
          <p:cNvSpPr txBox="1"/>
          <p:nvPr/>
        </p:nvSpPr>
        <p:spPr>
          <a:xfrm>
            <a:off x="3623250" y="3244175"/>
            <a:ext cx="67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5ccd4d9463_0_175"/>
          <p:cNvSpPr txBox="1"/>
          <p:nvPr/>
        </p:nvSpPr>
        <p:spPr>
          <a:xfrm>
            <a:off x="4888525" y="3310475"/>
            <a:ext cx="5563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 joe = new Canvas();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joe.rand</a:t>
            </a: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(100)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g5ccd4d9463_0_175"/>
          <p:cNvCxnSpPr/>
          <p:nvPr/>
        </p:nvCxnSpPr>
        <p:spPr>
          <a:xfrm flipH="1" rot="10800000">
            <a:off x="1017850" y="3953075"/>
            <a:ext cx="29400" cy="119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g5ccd4d9463_0_175"/>
          <p:cNvSpPr txBox="1"/>
          <p:nvPr/>
        </p:nvSpPr>
        <p:spPr>
          <a:xfrm>
            <a:off x="206675" y="5631925"/>
            <a:ext cx="2669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one!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cd4d9463_0_195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 homemade random method (that is static)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5ccd4d9463_0_195"/>
          <p:cNvSpPr txBox="1"/>
          <p:nvPr/>
        </p:nvSpPr>
        <p:spPr>
          <a:xfrm>
            <a:off x="3212125" y="3310475"/>
            <a:ext cx="5563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36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</a:t>
            </a:r>
            <a:r>
              <a:rPr lang="en-US" sz="36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6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 range)</a:t>
            </a:r>
            <a:endParaRPr b="0" i="0" sz="36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5ccd4d9463_0_195"/>
          <p:cNvSpPr txBox="1"/>
          <p:nvPr/>
        </p:nvSpPr>
        <p:spPr>
          <a:xfrm>
            <a:off x="148650" y="3310475"/>
            <a:ext cx="3561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5ccd4d9463_0_195"/>
          <p:cNvSpPr txBox="1"/>
          <p:nvPr/>
        </p:nvSpPr>
        <p:spPr>
          <a:xfrm>
            <a:off x="2225825" y="4758350"/>
            <a:ext cx="1137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 b="0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" name="Google Shape;199;g5ccd4d9463_0_195"/>
          <p:cNvCxnSpPr/>
          <p:nvPr/>
        </p:nvCxnSpPr>
        <p:spPr>
          <a:xfrm rot="10800000">
            <a:off x="2524625" y="3917450"/>
            <a:ext cx="41400" cy="84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g5ccd4d9463_0_195"/>
          <p:cNvSpPr txBox="1"/>
          <p:nvPr/>
        </p:nvSpPr>
        <p:spPr>
          <a:xfrm>
            <a:off x="168425" y="47583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in other files</a:t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g5ccd4d9463_0_195"/>
          <p:cNvCxnSpPr>
            <a:stCxn id="200" idx="0"/>
          </p:cNvCxnSpPr>
          <p:nvPr/>
        </p:nvCxnSpPr>
        <p:spPr>
          <a:xfrm rot="10800000">
            <a:off x="692525" y="3983450"/>
            <a:ext cx="315000" cy="774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g5ccd4d9463_0_195"/>
          <p:cNvSpPr txBox="1"/>
          <p:nvPr/>
        </p:nvSpPr>
        <p:spPr>
          <a:xfrm>
            <a:off x="1235225" y="5825150"/>
            <a:ext cx="1678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</a:t>
            </a:r>
            <a:endParaRPr b="0" i="0" sz="24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endParaRPr b="0" i="0" sz="2400" u="none" cap="none" strike="noStrik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g5ccd4d9463_0_195"/>
          <p:cNvCxnSpPr/>
          <p:nvPr/>
        </p:nvCxnSpPr>
        <p:spPr>
          <a:xfrm rot="10800000">
            <a:off x="1681825" y="3901050"/>
            <a:ext cx="329700" cy="17640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g5ccd4d9463_0_195"/>
          <p:cNvSpPr txBox="1"/>
          <p:nvPr/>
        </p:nvSpPr>
        <p:spPr>
          <a:xfrm>
            <a:off x="5273825" y="5179450"/>
            <a:ext cx="175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b="0" i="0" sz="30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0" i="0" sz="3000" u="none" cap="none" strike="noStrike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g5ccd4d9463_0_195"/>
          <p:cNvCxnSpPr>
            <a:stCxn id="204" idx="0"/>
          </p:cNvCxnSpPr>
          <p:nvPr/>
        </p:nvCxnSpPr>
        <p:spPr>
          <a:xfrm rot="10800000">
            <a:off x="5678225" y="3908950"/>
            <a:ext cx="471900" cy="1270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g5ccd4d9463_0_195"/>
          <p:cNvSpPr txBox="1"/>
          <p:nvPr/>
        </p:nvSpPr>
        <p:spPr>
          <a:xfrm>
            <a:off x="7026425" y="4758350"/>
            <a:ext cx="20877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b="0" i="0" sz="30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(range of random #)</a:t>
            </a:r>
            <a:endParaRPr sz="30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g5ccd4d9463_0_195"/>
          <p:cNvCxnSpPr/>
          <p:nvPr/>
        </p:nvCxnSpPr>
        <p:spPr>
          <a:xfrm rot="10800000">
            <a:off x="7182725" y="3918650"/>
            <a:ext cx="354900" cy="7944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5ccd4d9463_0_195"/>
          <p:cNvSpPr txBox="1"/>
          <p:nvPr/>
        </p:nvSpPr>
        <p:spPr>
          <a:xfrm>
            <a:off x="148650" y="2249900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definition: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" name="Google Shape;209;g5ccd4d9463_0_195"/>
          <p:cNvCxnSpPr/>
          <p:nvPr/>
        </p:nvCxnSpPr>
        <p:spPr>
          <a:xfrm flipH="1" rot="10800000">
            <a:off x="4468975" y="4041625"/>
            <a:ext cx="29400" cy="11061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g5ccd4d9463_0_195"/>
          <p:cNvSpPr txBox="1"/>
          <p:nvPr/>
        </p:nvSpPr>
        <p:spPr>
          <a:xfrm>
            <a:off x="3925625" y="5238450"/>
            <a:ext cx="175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0" i="0" sz="3000" u="none" cap="none" strike="noStrik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endParaRPr b="0" i="0" sz="3000" u="none" cap="none" strike="noStrik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cd4d9463_0_218"/>
          <p:cNvSpPr txBox="1"/>
          <p:nvPr/>
        </p:nvSpPr>
        <p:spPr>
          <a:xfrm>
            <a:off x="1490575" y="128575"/>
            <a:ext cx="626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 homemade random method (that is static)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5ccd4d9463_0_218"/>
          <p:cNvSpPr txBox="1"/>
          <p:nvPr/>
        </p:nvSpPr>
        <p:spPr>
          <a:xfrm>
            <a:off x="472175" y="1989050"/>
            <a:ext cx="2463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method use: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5ccd4d9463_0_218"/>
          <p:cNvSpPr txBox="1"/>
          <p:nvPr/>
        </p:nvSpPr>
        <p:spPr>
          <a:xfrm>
            <a:off x="811375" y="3301675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System.out.print(Canvas.rand(100));</a:t>
            </a:r>
            <a:endParaRPr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5ccd4d9463_0_218"/>
          <p:cNvSpPr txBox="1"/>
          <p:nvPr/>
        </p:nvSpPr>
        <p:spPr>
          <a:xfrm>
            <a:off x="294900" y="4702775"/>
            <a:ext cx="8554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this line of code will output a random integer between 0 and 100, including 0, not including 100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/>
        </p:nvSpPr>
        <p:spPr>
          <a:xfrm>
            <a:off x="3195637" y="-20637"/>
            <a:ext cx="1250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166687" y="1243012"/>
            <a:ext cx="880903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 program that 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 a random number from 0 to 9 (including both) every time the “r” key is pressed.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