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hp85LCywRYf/1yTEDpn867OkbU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364da6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c364da6e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364da6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c364da6e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364da6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c364da6e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364da6e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c364da6e9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5" name="Google Shape;55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6" name="Google Shape;56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16150" y="472925"/>
            <a:ext cx="4711800" cy="5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</a:t>
            </a:r>
            <a:r>
              <a:rPr lang="en-US"/>
              <a:t> 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685800" y="1584325"/>
            <a:ext cx="7693025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EasyReader methods……..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(Go read at EasyReader.java)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b="0" i="0" sz="4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readDouble()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readInt();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readLine();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readWord();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685800" y="1327150"/>
            <a:ext cx="8443912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Now there are TWO files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.java extension in the example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folder.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b="0" i="0" sz="4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starter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EasyReader.java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- Lab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593725" y="1998662"/>
            <a:ext cx="8394700" cy="338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the Happy Birthday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Lab, but now you must let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 the name of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 having the bday.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552700" y="128575"/>
            <a:ext cx="3339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</a:t>
            </a: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1408112" y="2293937"/>
            <a:ext cx="551815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b="0" i="0" lang="en-US" sz="7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input?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2857500" y="128575"/>
            <a:ext cx="3433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</a:t>
            </a: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598487" y="1816100"/>
            <a:ext cx="7883525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some ways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input information into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364da6e9_0_0"/>
          <p:cNvSpPr txBox="1"/>
          <p:nvPr>
            <p:ph type="title"/>
          </p:nvPr>
        </p:nvSpPr>
        <p:spPr>
          <a:xfrm>
            <a:off x="685800" y="2095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Times New Roman"/>
              <a:buNone/>
            </a:pPr>
            <a:r>
              <a:rPr lang="en-US" sz="6600"/>
              <a:t>Java </a:t>
            </a:r>
            <a:r>
              <a:rPr b="0" i="0" lang="en-US" sz="6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102" name="Google Shape;102;g5c364da6e9_0_0"/>
          <p:cNvSpPr txBox="1"/>
          <p:nvPr>
            <p:ph idx="1" type="body"/>
          </p:nvPr>
        </p:nvSpPr>
        <p:spPr>
          <a:xfrm>
            <a:off x="685800" y="19192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is difficult in java (that is why we haven</a:t>
            </a:r>
            <a:r>
              <a:rPr lang="en-US" sz="3600"/>
              <a:t>’t done it till now)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 ways to do this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/>
              <a:t>need to use another class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c364da6e9_0_0"/>
          <p:cNvSpPr txBox="1"/>
          <p:nvPr/>
        </p:nvSpPr>
        <p:spPr>
          <a:xfrm>
            <a:off x="456475" y="5141400"/>
            <a:ext cx="7392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some classes we have used so far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364da6e9_0_5"/>
          <p:cNvSpPr txBox="1"/>
          <p:nvPr>
            <p:ph type="title"/>
          </p:nvPr>
        </p:nvSpPr>
        <p:spPr>
          <a:xfrm>
            <a:off x="685800" y="2095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Times New Roman"/>
              <a:buNone/>
            </a:pPr>
            <a:r>
              <a:rPr lang="en-US" sz="6600"/>
              <a:t>Java </a:t>
            </a:r>
            <a:r>
              <a:rPr b="0" i="0" lang="en-US" sz="6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109" name="Google Shape;109;g5c364da6e9_0_5"/>
          <p:cNvSpPr txBox="1"/>
          <p:nvPr>
            <p:ph idx="1" type="body"/>
          </p:nvPr>
        </p:nvSpPr>
        <p:spPr>
          <a:xfrm>
            <a:off x="685800" y="19192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have chosen to use the </a:t>
            </a:r>
            <a:r>
              <a:rPr b="0" i="0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EasyReader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written by the Litvins (authors)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685800" y="2095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Times New Roman"/>
              <a:buNone/>
            </a:pPr>
            <a:r>
              <a:rPr lang="en-US" sz="6600"/>
              <a:t>Java </a:t>
            </a:r>
            <a:r>
              <a:rPr b="0" i="0" lang="en-US" sz="6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685800" y="13239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use the EasyReader class: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an EasyReader variable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an EasyReader object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an EasyReader method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685800" y="2095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Times New Roman"/>
              <a:buNone/>
            </a:pPr>
            <a:r>
              <a:rPr lang="en-US" sz="6600"/>
              <a:t>Java </a:t>
            </a:r>
            <a:r>
              <a:rPr b="0" i="0" lang="en-US" sz="6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461962" y="1352550"/>
            <a:ext cx="742315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EasyReader object variable called mary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mary could be any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EasyReader mary;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EasyReader object in variable mary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mary = new EasyReader();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 call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EasyReader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mary.readWord();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364da6e9_0_11"/>
          <p:cNvSpPr txBox="1"/>
          <p:nvPr>
            <p:ph type="title"/>
          </p:nvPr>
        </p:nvSpPr>
        <p:spPr>
          <a:xfrm>
            <a:off x="685800" y="2095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Times New Roman"/>
              <a:buNone/>
            </a:pPr>
            <a:r>
              <a:rPr lang="en-US" sz="6600"/>
              <a:t>Java </a:t>
            </a:r>
            <a:r>
              <a:rPr b="0" i="0" lang="en-US" sz="6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127" name="Google Shape;127;g5c364da6e9_0_11"/>
          <p:cNvSpPr txBox="1"/>
          <p:nvPr/>
        </p:nvSpPr>
        <p:spPr>
          <a:xfrm>
            <a:off x="461950" y="1352550"/>
            <a:ext cx="74232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look at the EasyReader method readWord()</a:t>
            </a:r>
            <a:endParaRPr/>
          </a:p>
        </p:txBody>
      </p:sp>
      <p:sp>
        <p:nvSpPr>
          <p:cNvPr id="128" name="Google Shape;128;g5c364da6e9_0_11"/>
          <p:cNvSpPr txBox="1"/>
          <p:nvPr/>
        </p:nvSpPr>
        <p:spPr>
          <a:xfrm>
            <a:off x="461950" y="2184275"/>
            <a:ext cx="3020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method definition: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g5c364da6e9_0_11"/>
          <p:cNvSpPr txBox="1"/>
          <p:nvPr/>
        </p:nvSpPr>
        <p:spPr>
          <a:xfrm>
            <a:off x="495100" y="2820275"/>
            <a:ext cx="8649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readWord</a:t>
            </a: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sz="36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5c364da6e9_0_11"/>
          <p:cNvSpPr txBox="1"/>
          <p:nvPr/>
        </p:nvSpPr>
        <p:spPr>
          <a:xfrm>
            <a:off x="256400" y="4485950"/>
            <a:ext cx="183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" name="Google Shape;131;g5c364da6e9_0_11"/>
          <p:cNvCxnSpPr/>
          <p:nvPr/>
        </p:nvCxnSpPr>
        <p:spPr>
          <a:xfrm flipH="1" rot="10800000">
            <a:off x="697450" y="3604750"/>
            <a:ext cx="419700" cy="97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g5c364da6e9_0_11"/>
          <p:cNvSpPr txBox="1"/>
          <p:nvPr/>
        </p:nvSpPr>
        <p:spPr>
          <a:xfrm>
            <a:off x="2771000" y="4485950"/>
            <a:ext cx="183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3" name="Google Shape;133;g5c364da6e9_0_11"/>
          <p:cNvCxnSpPr/>
          <p:nvPr/>
        </p:nvCxnSpPr>
        <p:spPr>
          <a:xfrm flipH="1" rot="10800000">
            <a:off x="3303500" y="3677425"/>
            <a:ext cx="398700" cy="890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g5c364da6e9_0_11"/>
          <p:cNvSpPr txBox="1"/>
          <p:nvPr/>
        </p:nvSpPr>
        <p:spPr>
          <a:xfrm>
            <a:off x="5666600" y="4409750"/>
            <a:ext cx="2017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</a:t>
            </a: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5" name="Google Shape;135;g5c364da6e9_0_11"/>
          <p:cNvCxnSpPr/>
          <p:nvPr/>
        </p:nvCxnSpPr>
        <p:spPr>
          <a:xfrm rot="10800000">
            <a:off x="5454650" y="3677350"/>
            <a:ext cx="402000" cy="770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364da6e9_0_46"/>
          <p:cNvSpPr txBox="1"/>
          <p:nvPr>
            <p:ph type="title"/>
          </p:nvPr>
        </p:nvSpPr>
        <p:spPr>
          <a:xfrm>
            <a:off x="685800" y="2095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Times New Roman"/>
              <a:buNone/>
            </a:pPr>
            <a:r>
              <a:rPr lang="en-US" sz="6600"/>
              <a:t>Java </a:t>
            </a:r>
            <a:r>
              <a:rPr b="0" i="0" lang="en-US" sz="6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141" name="Google Shape;141;g5c364da6e9_0_46"/>
          <p:cNvSpPr txBox="1"/>
          <p:nvPr/>
        </p:nvSpPr>
        <p:spPr>
          <a:xfrm>
            <a:off x="461950" y="1352550"/>
            <a:ext cx="74232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look at the EasyReader method readWord()</a:t>
            </a:r>
            <a:endParaRPr/>
          </a:p>
        </p:txBody>
      </p:sp>
      <p:sp>
        <p:nvSpPr>
          <p:cNvPr id="142" name="Google Shape;142;g5c364da6e9_0_46"/>
          <p:cNvSpPr txBox="1"/>
          <p:nvPr/>
        </p:nvSpPr>
        <p:spPr>
          <a:xfrm>
            <a:off x="461950" y="2184275"/>
            <a:ext cx="3020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method use: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5c364da6e9_0_46"/>
          <p:cNvSpPr txBox="1"/>
          <p:nvPr/>
        </p:nvSpPr>
        <p:spPr>
          <a:xfrm>
            <a:off x="975525" y="3285325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EasyReader fred_in = new EasyReader();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String inValue = fred_in.readWord();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System.out.println(“The word read in is: “ + inValue);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