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QFP/MPC9/akCrzrFGZG8xQfJ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c2319ce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5c2319ce9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c2319ce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5c2319ce9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2319ce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5c2319ce9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2319ce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5c2319ce9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2319ce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2319c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2319ce9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2319ce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horstmann.com/sjsu/graphics/api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orstmann.com/sjsu/graphics/api/Rectangle.html#Rectangle(double,%20double,%20double,%20double)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horstmann.com/sjsu/graphics/api/Rectangle.html#Rectangle(double,%20double,%20double,%20double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Programming: Constructing a Rectangle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1167325" y="29000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Make a Rectangle (or two…)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/>
        </p:nvSpPr>
        <p:spPr>
          <a:xfrm>
            <a:off x="369887" y="446087"/>
            <a:ext cx="829945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Things Cool about Java: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 graphics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 event driven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emphasize these for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labs...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c2319ce9f_0_3"/>
          <p:cNvSpPr txBox="1"/>
          <p:nvPr/>
        </p:nvSpPr>
        <p:spPr>
          <a:xfrm>
            <a:off x="0" y="446075"/>
            <a:ext cx="90651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Horstmann.com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c2319ce9f_0_7"/>
          <p:cNvSpPr txBox="1"/>
          <p:nvPr/>
        </p:nvSpPr>
        <p:spPr>
          <a:xfrm>
            <a:off x="0" y="446075"/>
            <a:ext cx="90651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Horstmann.com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g5c2319ce9f_0_7"/>
          <p:cNvSpPr txBox="1"/>
          <p:nvPr/>
        </p:nvSpPr>
        <p:spPr>
          <a:xfrm>
            <a:off x="78900" y="2695775"/>
            <a:ext cx="90651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API for the graphics package we will use: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http://horstmann.com/sjsu/graphics/api/index.html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</a:rPr>
              <a:t>(paste this link into your browser)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c2319ce9f_0_12"/>
          <p:cNvSpPr txBox="1"/>
          <p:nvPr/>
        </p:nvSpPr>
        <p:spPr>
          <a:xfrm>
            <a:off x="0" y="446075"/>
            <a:ext cx="90651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constructing a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object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g5c2319ce9f_0_12"/>
          <p:cNvSpPr txBox="1"/>
          <p:nvPr/>
        </p:nvSpPr>
        <p:spPr>
          <a:xfrm>
            <a:off x="78900" y="2695775"/>
            <a:ext cx="90651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rgbClr val="4C6B87"/>
                </a:solidFill>
                <a:hlinkClick r:id="rId3"/>
              </a:rPr>
              <a:t>Rectangle</a:t>
            </a:r>
            <a:r>
              <a:rPr lang="en-US" sz="2400">
                <a:solidFill>
                  <a:srgbClr val="353833"/>
                </a:solidFill>
              </a:rPr>
              <a:t>(double x, double y, double w, double h)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833"/>
                </a:solidFill>
              </a:rPr>
              <a:t>Constructs a rectangle at the coordinates (x,y), with a width (w) and a height (h)..</a:t>
            </a:r>
            <a:endParaRPr sz="1800">
              <a:solidFill>
                <a:srgbClr val="3538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c2319ce9f_0_18"/>
          <p:cNvSpPr txBox="1"/>
          <p:nvPr/>
        </p:nvSpPr>
        <p:spPr>
          <a:xfrm>
            <a:off x="0" y="446075"/>
            <a:ext cx="90651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constructing a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object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g5c2319ce9f_0_18"/>
          <p:cNvSpPr txBox="1"/>
          <p:nvPr/>
        </p:nvSpPr>
        <p:spPr>
          <a:xfrm>
            <a:off x="78900" y="2695775"/>
            <a:ext cx="90651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rgbClr val="4C6B87"/>
                </a:solidFill>
                <a:hlinkClick r:id="rId3"/>
              </a:rPr>
              <a:t>Rectangle</a:t>
            </a:r>
            <a:r>
              <a:rPr lang="en-US" sz="2400">
                <a:solidFill>
                  <a:srgbClr val="353833"/>
                </a:solidFill>
              </a:rPr>
              <a:t>(double x, double y, double w, double h)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833"/>
                </a:solidFill>
              </a:rPr>
              <a:t>Constructs a rectangle at the coordinates (x,y), with a width (w) and a height (h)..</a:t>
            </a:r>
            <a:endParaRPr sz="1800">
              <a:solidFill>
                <a:srgbClr val="3538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5c2319ce9f_0_18"/>
          <p:cNvSpPr/>
          <p:nvPr/>
        </p:nvSpPr>
        <p:spPr>
          <a:xfrm>
            <a:off x="1870950" y="2857100"/>
            <a:ext cx="5873100" cy="88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cxnSp>
        <p:nvCxnSpPr>
          <p:cNvPr id="49" name="Google Shape;49;g5c2319ce9f_0_18"/>
          <p:cNvCxnSpPr/>
          <p:nvPr/>
        </p:nvCxnSpPr>
        <p:spPr>
          <a:xfrm flipH="1">
            <a:off x="5708900" y="2243475"/>
            <a:ext cx="729600" cy="56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" name="Google Shape;50;g5c2319ce9f_0_18"/>
          <p:cNvSpPr txBox="1"/>
          <p:nvPr/>
        </p:nvSpPr>
        <p:spPr>
          <a:xfrm>
            <a:off x="6536575" y="1271075"/>
            <a:ext cx="2170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400050" y="12700"/>
            <a:ext cx="8070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Coordinate System</a:t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665162" y="1905000"/>
            <a:ext cx="3462337" cy="3144837"/>
            <a:chOff x="419" y="1200"/>
            <a:chExt cx="2181" cy="1981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1509" y="1200"/>
              <a:ext cx="0" cy="198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419" y="2108"/>
              <a:ext cx="218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4846637" y="1914525"/>
            <a:ext cx="3462337" cy="3144837"/>
            <a:chOff x="419" y="1200"/>
            <a:chExt cx="2181" cy="1981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509" y="1200"/>
              <a:ext cx="0" cy="198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419" y="2108"/>
              <a:ext cx="218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62" name="Google Shape;62;p8"/>
          <p:cNvSpPr txBox="1"/>
          <p:nvPr/>
        </p:nvSpPr>
        <p:spPr>
          <a:xfrm>
            <a:off x="1354137" y="1196975"/>
            <a:ext cx="20748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“normal”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5486400" y="1231900"/>
            <a:ext cx="2525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“graphical”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2909887" y="2303462"/>
            <a:ext cx="1047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+x+y</a:t>
            </a:r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2890837" y="3727450"/>
            <a:ext cx="954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+x-y</a:t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1211262" y="3736975"/>
            <a:ext cx="860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-x-y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211262" y="2303462"/>
            <a:ext cx="954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-x+y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7078662" y="3727450"/>
            <a:ext cx="10477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+x+y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7078662" y="2303462"/>
            <a:ext cx="954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+x-y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5457825" y="2303462"/>
            <a:ext cx="860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-x-y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5364162" y="3736975"/>
            <a:ext cx="954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-x+y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79375" y="5040312"/>
            <a:ext cx="90805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of origin in the upper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hand corner of your window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g5c2319ce9f_0_0"/>
          <p:cNvCxnSpPr/>
          <p:nvPr/>
        </p:nvCxnSpPr>
        <p:spPr>
          <a:xfrm flipH="1">
            <a:off x="2518775" y="1135350"/>
            <a:ext cx="54600" cy="458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g5c2319ce9f_0_0"/>
          <p:cNvCxnSpPr/>
          <p:nvPr/>
        </p:nvCxnSpPr>
        <p:spPr>
          <a:xfrm>
            <a:off x="2585925" y="1152725"/>
            <a:ext cx="4942800" cy="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g5c2319ce9f_0_0"/>
          <p:cNvCxnSpPr/>
          <p:nvPr/>
        </p:nvCxnSpPr>
        <p:spPr>
          <a:xfrm rot="10800000">
            <a:off x="32648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g5c2319ce9f_0_0"/>
          <p:cNvCxnSpPr/>
          <p:nvPr/>
        </p:nvCxnSpPr>
        <p:spPr>
          <a:xfrm rot="10800000">
            <a:off x="38744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g5c2319ce9f_0_0"/>
          <p:cNvCxnSpPr/>
          <p:nvPr/>
        </p:nvCxnSpPr>
        <p:spPr>
          <a:xfrm rot="10800000">
            <a:off x="44840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g5c2319ce9f_0_0"/>
          <p:cNvCxnSpPr/>
          <p:nvPr/>
        </p:nvCxnSpPr>
        <p:spPr>
          <a:xfrm rot="10800000">
            <a:off x="50936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g5c2319ce9f_0_0"/>
          <p:cNvCxnSpPr/>
          <p:nvPr/>
        </p:nvCxnSpPr>
        <p:spPr>
          <a:xfrm rot="10800000">
            <a:off x="57032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g5c2319ce9f_0_0"/>
          <p:cNvCxnSpPr/>
          <p:nvPr/>
        </p:nvCxnSpPr>
        <p:spPr>
          <a:xfrm rot="10800000">
            <a:off x="63128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g5c2319ce9f_0_0"/>
          <p:cNvCxnSpPr/>
          <p:nvPr/>
        </p:nvCxnSpPr>
        <p:spPr>
          <a:xfrm rot="10800000">
            <a:off x="69224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g5c2319ce9f_0_0"/>
          <p:cNvCxnSpPr/>
          <p:nvPr/>
        </p:nvCxnSpPr>
        <p:spPr>
          <a:xfrm>
            <a:off x="2444075" y="18786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g5c2319ce9f_0_0"/>
          <p:cNvCxnSpPr/>
          <p:nvPr/>
        </p:nvCxnSpPr>
        <p:spPr>
          <a:xfrm>
            <a:off x="2444075" y="24882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g5c2319ce9f_0_0"/>
          <p:cNvCxnSpPr/>
          <p:nvPr/>
        </p:nvCxnSpPr>
        <p:spPr>
          <a:xfrm>
            <a:off x="2444075" y="30216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g5c2319ce9f_0_0"/>
          <p:cNvCxnSpPr/>
          <p:nvPr/>
        </p:nvCxnSpPr>
        <p:spPr>
          <a:xfrm>
            <a:off x="2444075" y="36312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g5c2319ce9f_0_0"/>
          <p:cNvCxnSpPr/>
          <p:nvPr/>
        </p:nvCxnSpPr>
        <p:spPr>
          <a:xfrm>
            <a:off x="2444075" y="42408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g5c2319ce9f_0_0"/>
          <p:cNvCxnSpPr/>
          <p:nvPr/>
        </p:nvCxnSpPr>
        <p:spPr>
          <a:xfrm>
            <a:off x="2444075" y="48504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g5c2319ce9f_0_0"/>
          <p:cNvCxnSpPr/>
          <p:nvPr/>
        </p:nvCxnSpPr>
        <p:spPr>
          <a:xfrm>
            <a:off x="2444075" y="53838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g5c2319ce9f_0_0"/>
          <p:cNvSpPr/>
          <p:nvPr/>
        </p:nvSpPr>
        <p:spPr>
          <a:xfrm>
            <a:off x="3210125" y="2498800"/>
            <a:ext cx="1883400" cy="235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c2319ce9f_0_0"/>
          <p:cNvSpPr txBox="1"/>
          <p:nvPr/>
        </p:nvSpPr>
        <p:spPr>
          <a:xfrm>
            <a:off x="693100" y="60919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Rectangle </a:t>
            </a:r>
            <a:r>
              <a:rPr lang="en-US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new Rectangle(</a:t>
            </a:r>
            <a:r>
              <a:rPr lang="en-US" sz="24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5c2319ce9f_0_0"/>
          <p:cNvSpPr txBox="1"/>
          <p:nvPr/>
        </p:nvSpPr>
        <p:spPr>
          <a:xfrm>
            <a:off x="5278475" y="2727000"/>
            <a:ext cx="601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9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5c2319ce9f_0_0"/>
          <p:cNvSpPr txBox="1"/>
          <p:nvPr/>
        </p:nvSpPr>
        <p:spPr>
          <a:xfrm>
            <a:off x="5841875" y="3179725"/>
            <a:ext cx="2024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= 4.0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g5c2319ce9f_0_0"/>
          <p:cNvCxnSpPr/>
          <p:nvPr/>
        </p:nvCxnSpPr>
        <p:spPr>
          <a:xfrm>
            <a:off x="1842175" y="667150"/>
            <a:ext cx="1428900" cy="461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g5c2319ce9f_0_0"/>
          <p:cNvSpPr txBox="1"/>
          <p:nvPr/>
        </p:nvSpPr>
        <p:spPr>
          <a:xfrm>
            <a:off x="1051800" y="2750"/>
            <a:ext cx="2371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1.0</a:t>
            </a:r>
            <a:endParaRPr sz="48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g5c2319ce9f_0_0"/>
          <p:cNvCxnSpPr/>
          <p:nvPr/>
        </p:nvCxnSpPr>
        <p:spPr>
          <a:xfrm>
            <a:off x="1276750" y="2491100"/>
            <a:ext cx="1131000" cy="183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g5c2319ce9f_0_0"/>
          <p:cNvSpPr txBox="1"/>
          <p:nvPr/>
        </p:nvSpPr>
        <p:spPr>
          <a:xfrm>
            <a:off x="61200" y="1602950"/>
            <a:ext cx="2371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4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2.0</a:t>
            </a:r>
            <a:endParaRPr sz="4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5c2319ce9f_0_0"/>
          <p:cNvSpPr txBox="1"/>
          <p:nvPr/>
        </p:nvSpPr>
        <p:spPr>
          <a:xfrm rot="5400000">
            <a:off x="4384625" y="4814521"/>
            <a:ext cx="906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g5c2319ce9f_0_0"/>
          <p:cNvCxnSpPr/>
          <p:nvPr/>
        </p:nvCxnSpPr>
        <p:spPr>
          <a:xfrm rot="10800000">
            <a:off x="4121975" y="5490175"/>
            <a:ext cx="1477500" cy="14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g5c2319ce9f_0_0"/>
          <p:cNvSpPr txBox="1"/>
          <p:nvPr/>
        </p:nvSpPr>
        <p:spPr>
          <a:xfrm>
            <a:off x="5613275" y="5160925"/>
            <a:ext cx="2253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3.0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2319ce9f_0_53"/>
          <p:cNvSpPr txBox="1"/>
          <p:nvPr/>
        </p:nvSpPr>
        <p:spPr>
          <a:xfrm>
            <a:off x="2653250" y="-2425"/>
            <a:ext cx="5445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Calling Java 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5c2319ce9f_0_53"/>
          <p:cNvSpPr txBox="1"/>
          <p:nvPr/>
        </p:nvSpPr>
        <p:spPr>
          <a:xfrm>
            <a:off x="4646575" y="180775"/>
            <a:ext cx="5818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name . method()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 . verb()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.draw();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5c2319ce9f_0_53"/>
          <p:cNvSpPr txBox="1"/>
          <p:nvPr/>
        </p:nvSpPr>
        <p:spPr>
          <a:xfrm>
            <a:off x="128475" y="1316075"/>
            <a:ext cx="3605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Notation: 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5c2319ce9f_0_53"/>
          <p:cNvSpPr txBox="1"/>
          <p:nvPr/>
        </p:nvSpPr>
        <p:spPr>
          <a:xfrm>
            <a:off x="128475" y="2459075"/>
            <a:ext cx="4066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Metafore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5c2319ce9f_0_53"/>
          <p:cNvSpPr txBox="1"/>
          <p:nvPr/>
        </p:nvSpPr>
        <p:spPr>
          <a:xfrm>
            <a:off x="128475" y="3602075"/>
            <a:ext cx="4066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