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5" roundtripDataSignature="AMtx7miiP4JZGXxb/YHalqKGNku9Y2sF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c2c2536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5c2c25363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c2c2536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5c2c25363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c2c2536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5c2c25363c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4" name="Google Shape;44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5" name="Google Shape;55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6" name="Google Shape;56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7" name="Google Shape;57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64" name="Google Shape;64;p21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340550" y="457200"/>
            <a:ext cx="6967200" cy="55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Primitive: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c2c25363c_0_0"/>
          <p:cNvSpPr txBox="1"/>
          <p:nvPr/>
        </p:nvSpPr>
        <p:spPr>
          <a:xfrm>
            <a:off x="3031812" y="153987"/>
            <a:ext cx="2317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</a:t>
            </a:r>
            <a:endParaRPr/>
          </a:p>
        </p:txBody>
      </p:sp>
      <p:sp>
        <p:nvSpPr>
          <p:cNvPr id="90" name="Google Shape;90;g5c2c25363c_0_0"/>
          <p:cNvSpPr txBox="1"/>
          <p:nvPr/>
        </p:nvSpPr>
        <p:spPr>
          <a:xfrm>
            <a:off x="249237" y="1068387"/>
            <a:ext cx="9020100" cy="48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if there were just int’s?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GPA: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 + 4 + 4 + 4 + 3)/5 =  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t/>
            </a:r>
            <a:endParaRPr b="0" i="0" sz="4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2459037" y="157162"/>
            <a:ext cx="23177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doubles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249237" y="1068387"/>
            <a:ext cx="9020175" cy="4845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</a:t>
            </a: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value if decimals are used</a:t>
            </a: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t/>
            </a:r>
            <a:endParaRPr b="0" i="0" sz="4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(3.0 + 4.0 + 4.0 + 4.0 + 3.0)/5.0 = ?</a:t>
            </a: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2c25363c_0_5"/>
          <p:cNvSpPr txBox="1"/>
          <p:nvPr/>
        </p:nvSpPr>
        <p:spPr>
          <a:xfrm>
            <a:off x="2459037" y="157162"/>
            <a:ext cx="2317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doubles</a:t>
            </a:r>
            <a:endParaRPr/>
          </a:p>
        </p:txBody>
      </p:sp>
      <p:sp>
        <p:nvSpPr>
          <p:cNvPr id="102" name="Google Shape;102;g5c2c25363c_0_5"/>
          <p:cNvSpPr txBox="1"/>
          <p:nvPr/>
        </p:nvSpPr>
        <p:spPr>
          <a:xfrm>
            <a:off x="249237" y="1068387"/>
            <a:ext cx="9020100" cy="48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Breaking news</a:t>
            </a: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Selecting the correct variable type is REALLY important in representing the problem in a computer program.</a:t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2890837" y="-71437"/>
            <a:ext cx="23177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doubles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249237" y="682625"/>
            <a:ext cx="7483475" cy="61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Definition: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two whole numbers with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decimal between them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can be +, -,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used for measuring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Definition: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ranges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- furthest from zero 1.7e</a:t>
            </a:r>
            <a:r>
              <a:rPr b="0" baseline="3000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- </a:t>
            </a: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closest to zero 1.7e</a:t>
            </a:r>
            <a:r>
              <a:rPr b="0" baseline="3000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-308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/>
        </p:nvSpPr>
        <p:spPr>
          <a:xfrm>
            <a:off x="2459037" y="157162"/>
            <a:ext cx="4089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double’s…….</a:t>
            </a:r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723900" y="1682750"/>
            <a:ext cx="74316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variable creation: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t/>
            </a:r>
            <a:endParaRPr b="0" i="0" sz="4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4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b="0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800" u="non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joe</a:t>
            </a:r>
            <a:r>
              <a:rPr b="0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/>
          </a:p>
        </p:txBody>
      </p:sp>
      <p:cxnSp>
        <p:nvCxnSpPr>
          <p:cNvPr id="115" name="Google Shape;115;p4"/>
          <p:cNvCxnSpPr/>
          <p:nvPr/>
        </p:nvCxnSpPr>
        <p:spPr>
          <a:xfrm rot="10800000">
            <a:off x="3680987" y="3894025"/>
            <a:ext cx="1338300" cy="10764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6" name="Google Shape;116;p4"/>
          <p:cNvSpPr txBox="1"/>
          <p:nvPr/>
        </p:nvSpPr>
        <p:spPr>
          <a:xfrm>
            <a:off x="4757312" y="4854012"/>
            <a:ext cx="25653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117" name="Google Shape;117;p4"/>
          <p:cNvCxnSpPr/>
          <p:nvPr/>
        </p:nvCxnSpPr>
        <p:spPr>
          <a:xfrm flipH="1" rot="10800000">
            <a:off x="1631950" y="3894062"/>
            <a:ext cx="579300" cy="10764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8" name="Google Shape;118;p4"/>
          <p:cNvSpPr txBox="1"/>
          <p:nvPr/>
        </p:nvSpPr>
        <p:spPr>
          <a:xfrm>
            <a:off x="-247650" y="4929187"/>
            <a:ext cx="47751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4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</a:t>
            </a:r>
            <a:endParaRPr sz="4800">
              <a:solidFill>
                <a:srgbClr val="0000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4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of type double</a:t>
            </a:r>
            <a:endParaRPr sz="4800">
              <a:solidFill>
                <a:srgbClr val="0000FF"/>
              </a:solidFill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4902200" y="2738437"/>
            <a:ext cx="3841750" cy="155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800"/>
              <a:buFont typeface="Times New Roman"/>
              <a:buNone/>
            </a:pPr>
            <a:r>
              <a:rPr b="0" i="0" lang="en-US" sz="4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initial value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800"/>
              <a:buFont typeface="Times New Roman"/>
              <a:buNone/>
            </a:pPr>
            <a:r>
              <a:rPr b="0" i="0" lang="en-US" sz="4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joe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/>
        </p:nvSpPr>
        <p:spPr>
          <a:xfrm>
            <a:off x="2459037" y="157162"/>
            <a:ext cx="4089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double’s…….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1066800" y="1866900"/>
            <a:ext cx="6508750" cy="255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Would this compile?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System.out.print(joe);</a:t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Try it!</a:t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c2c25363c_0_10"/>
          <p:cNvSpPr txBox="1"/>
          <p:nvPr/>
        </p:nvSpPr>
        <p:spPr>
          <a:xfrm>
            <a:off x="2459037" y="157162"/>
            <a:ext cx="4089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double’s…….</a:t>
            </a:r>
            <a:endParaRPr/>
          </a:p>
        </p:txBody>
      </p:sp>
      <p:sp>
        <p:nvSpPr>
          <p:cNvPr id="131" name="Google Shape;131;g5c2c25363c_0_10"/>
          <p:cNvSpPr txBox="1"/>
          <p:nvPr/>
        </p:nvSpPr>
        <p:spPr>
          <a:xfrm>
            <a:off x="1066800" y="1866900"/>
            <a:ext cx="6508800" cy="25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a;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b, c;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d;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1.0;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= 3.0;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= 10.0;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= a + b + c;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System.out.println(d);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= d + a + b + c;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System.out.println(d);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/>
        </p:nvSpPr>
        <p:spPr>
          <a:xfrm>
            <a:off x="3195637" y="-20637"/>
            <a:ext cx="12509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/>
          </a:p>
        </p:txBody>
      </p:sp>
      <p:sp>
        <p:nvSpPr>
          <p:cNvPr id="137" name="Google Shape;137;p10"/>
          <p:cNvSpPr txBox="1"/>
          <p:nvPr/>
        </p:nvSpPr>
        <p:spPr>
          <a:xfrm>
            <a:off x="166687" y="1243012"/>
            <a:ext cx="8809037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java program that 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converts a Fahrenheit temperature to Celsius.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