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DW6SuGJguwkhNZJd9VA1OVz2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2e806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c2e806a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2e806a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5c2e806ae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2e806a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5c2e806ae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40625" y="457200"/>
            <a:ext cx="67797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with an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variable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2e806aec_0_0"/>
          <p:cNvSpPr txBox="1"/>
          <p:nvPr/>
        </p:nvSpPr>
        <p:spPr>
          <a:xfrm>
            <a:off x="2851050" y="435325"/>
            <a:ext cx="3202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Review ints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5c2e806aec_0_0"/>
          <p:cNvSpPr txBox="1"/>
          <p:nvPr/>
        </p:nvSpPr>
        <p:spPr>
          <a:xfrm>
            <a:off x="937525" y="14610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 tom = 7;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8;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9;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10;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2e806aec_0_11"/>
          <p:cNvSpPr txBox="1"/>
          <p:nvPr/>
        </p:nvSpPr>
        <p:spPr>
          <a:xfrm>
            <a:off x="2851050" y="435325"/>
            <a:ext cx="3202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New Idea...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5c2e806aec_0_11"/>
          <p:cNvSpPr txBox="1"/>
          <p:nvPr/>
        </p:nvSpPr>
        <p:spPr>
          <a:xfrm>
            <a:off x="937525" y="1461050"/>
            <a:ext cx="7335900" cy="28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= 7;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+ 1;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g5c2e806aec_0_11"/>
          <p:cNvCxnSpPr/>
          <p:nvPr/>
        </p:nvCxnSpPr>
        <p:spPr>
          <a:xfrm rot="10800000">
            <a:off x="2546500" y="3202550"/>
            <a:ext cx="359400" cy="154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g5c2e806aec_0_11"/>
          <p:cNvSpPr txBox="1"/>
          <p:nvPr/>
        </p:nvSpPr>
        <p:spPr>
          <a:xfrm>
            <a:off x="2603000" y="4526700"/>
            <a:ext cx="4249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value of tom (7 in this case)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g5c2e806aec_0_11"/>
          <p:cNvCxnSpPr>
            <a:stCxn id="100" idx="1"/>
          </p:cNvCxnSpPr>
          <p:nvPr/>
        </p:nvCxnSpPr>
        <p:spPr>
          <a:xfrm rot="10800000">
            <a:off x="1253900" y="3204750"/>
            <a:ext cx="1044300" cy="2892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g5c2e806aec_0_11"/>
          <p:cNvSpPr txBox="1"/>
          <p:nvPr/>
        </p:nvSpPr>
        <p:spPr>
          <a:xfrm>
            <a:off x="2298200" y="5669700"/>
            <a:ext cx="4249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of tom (8 in this case)</a:t>
            </a:r>
            <a:endParaRPr sz="36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2e806aec_0_6"/>
          <p:cNvSpPr txBox="1"/>
          <p:nvPr/>
        </p:nvSpPr>
        <p:spPr>
          <a:xfrm>
            <a:off x="1328075" y="0"/>
            <a:ext cx="6116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Counter variable w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ints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5c2e806aec_0_6"/>
          <p:cNvSpPr txBox="1"/>
          <p:nvPr/>
        </p:nvSpPr>
        <p:spPr>
          <a:xfrm>
            <a:off x="937525" y="14610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int tom = 7;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tom + 1;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tom + 1;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tom = tom + 1;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System.out.println(tom);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1350962" y="157162"/>
            <a:ext cx="546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49248" y="1093775"/>
            <a:ext cx="88554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that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a Rectangle to the right each time the mouse is clicked (repeat of a former lab)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Rectangle motion should stop after 10 mouse clicks.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