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i2rmA/aDmFOdVILV6Ayy3YgAL9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46826c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5c46826c5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37" name="Google Shape;3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1" name="Google Shape;51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8" name="Google Shape;58;p1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239550" y="457200"/>
            <a:ext cx="74199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iteration: 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/>
              <a:t> </a:t>
            </a:r>
            <a:r>
              <a:rPr lang="en-US" sz="6000"/>
              <a:t> 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loops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3195637" y="-20637"/>
            <a:ext cx="18986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Loops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166687" y="1193800"/>
            <a:ext cx="898048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08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Want to</a:t>
            </a: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output your name 100 times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choices: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Char char="-"/>
            </a:pPr>
            <a:r>
              <a:t/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System.out.print(“Neato”);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(“Neato”);System.out.print(“Neato”);System.out.print(“Neato”);System.out.print(“Neato”);System.out.print(“Neato”);System.out.print(“Neato”);System.out.print(“Neato”);System.out.print(“Neato”);System.out.print(“Neato”);System.out.print(“Neato”);System.out.print(“Neato”);System.out.print(“Neato”);System.out.print(“Neato”);System.out.print(“Neato”);System.out.print(“Neato”);System.out.print(“Neato”);System.out.print(“Neato”);System.out.print(“Neato”);System.out.print(“Neato”);System.out.print(“Neato”);System.out.print(“Neato”);System.out.print(“Neato”);System.out.print(“Neato”);System.out.print(“Neato”);System.out.print(“Neato”);System.out.print(“Neato”);System.out.print(“Neato”);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Char char="-"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loop(100) System.out.print(“Neato”);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3195637" y="-20637"/>
            <a:ext cx="309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166687" y="1243012"/>
            <a:ext cx="8580437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loop structure with 3 statements: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while-true-statement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if-break-statement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counter variable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 all loops have these 3 elements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/>
        </p:nvSpPr>
        <p:spPr>
          <a:xfrm>
            <a:off x="3195637" y="-20637"/>
            <a:ext cx="309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 structure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166676" y="1243000"/>
            <a:ext cx="8145600" cy="49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while(true)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action statements to be repeated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if(condition) 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break;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action statements that change </a:t>
            </a:r>
            <a:r>
              <a:rPr b="0" i="1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endParaRPr b="0" i="1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46826c56_0_0"/>
          <p:cNvSpPr txBox="1"/>
          <p:nvPr/>
        </p:nvSpPr>
        <p:spPr>
          <a:xfrm>
            <a:off x="1900228" y="-20625"/>
            <a:ext cx="72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 example: </a:t>
            </a: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to 10</a:t>
            </a:r>
            <a:endParaRPr/>
          </a:p>
        </p:txBody>
      </p:sp>
      <p:sp>
        <p:nvSpPr>
          <p:cNvPr id="108" name="Google Shape;108;g5c46826c56_0_0"/>
          <p:cNvSpPr txBox="1"/>
          <p:nvPr/>
        </p:nvSpPr>
        <p:spPr>
          <a:xfrm>
            <a:off x="117101" y="1770900"/>
            <a:ext cx="8145600" cy="49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 = 0;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while(true)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System.out.println(c);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if(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== 10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break;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= c + 1;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3195637" y="-20637"/>
            <a:ext cx="1250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/>
          </a:p>
        </p:txBody>
      </p:sp>
      <p:sp>
        <p:nvSpPr>
          <p:cNvPr id="114" name="Google Shape;114;p5"/>
          <p:cNvSpPr txBox="1"/>
          <p:nvPr/>
        </p:nvSpPr>
        <p:spPr>
          <a:xfrm>
            <a:off x="166687" y="1243012"/>
            <a:ext cx="8864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the user for a name and the number of times the name should be output to the screen.  Then perform the operation (write the name the desired number of times).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