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C5464-706D-4C05-A4D5-12A7B07AF00F}" v="98" dt="2019-10-06T17:17:00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9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da Xu" userId="0859bb8b88dc3586" providerId="LiveId" clId="{6A8C5464-706D-4C05-A4D5-12A7B07AF00F}"/>
    <pc:docChg chg="undo redo custSel mod addSld delSld modSld sldOrd">
      <pc:chgData name="Zhangda Xu" userId="0859bb8b88dc3586" providerId="LiveId" clId="{6A8C5464-706D-4C05-A4D5-12A7B07AF00F}" dt="2019-10-06T17:17:52.772" v="514" actId="790"/>
      <pc:docMkLst>
        <pc:docMk/>
      </pc:docMkLst>
      <pc:sldChg chg="addSp delSp modSp add mod setBg delDesignElem">
        <pc:chgData name="Zhangda Xu" userId="0859bb8b88dc3586" providerId="LiveId" clId="{6A8C5464-706D-4C05-A4D5-12A7B07AF00F}" dt="2019-10-06T17:16:41.824" v="511" actId="20577"/>
        <pc:sldMkLst>
          <pc:docMk/>
          <pc:sldMk cId="3236502289" sldId="256"/>
        </pc:sldMkLst>
        <pc:spChg chg="mod">
          <ac:chgData name="Zhangda Xu" userId="0859bb8b88dc3586" providerId="LiveId" clId="{6A8C5464-706D-4C05-A4D5-12A7B07AF00F}" dt="2019-10-06T16:50:32.775" v="156" actId="26606"/>
          <ac:spMkLst>
            <pc:docMk/>
            <pc:sldMk cId="3236502289" sldId="256"/>
            <ac:spMk id="2" creationId="{023B7DC8-7481-46A2-B2ED-6ED521C1E61B}"/>
          </ac:spMkLst>
        </pc:spChg>
        <pc:spChg chg="mod">
          <ac:chgData name="Zhangda Xu" userId="0859bb8b88dc3586" providerId="LiveId" clId="{6A8C5464-706D-4C05-A4D5-12A7B07AF00F}" dt="2019-10-06T17:16:41.824" v="511" actId="20577"/>
          <ac:spMkLst>
            <pc:docMk/>
            <pc:sldMk cId="3236502289" sldId="256"/>
            <ac:spMk id="3" creationId="{F6CDF1B1-644C-4BA7-9168-FA9B80975A73}"/>
          </ac:spMkLst>
        </pc:spChg>
        <pc:spChg chg="add del">
          <ac:chgData name="Zhangda Xu" userId="0859bb8b88dc3586" providerId="LiveId" clId="{6A8C5464-706D-4C05-A4D5-12A7B07AF00F}" dt="2019-10-06T16:48:39.419" v="119" actId="26606"/>
          <ac:spMkLst>
            <pc:docMk/>
            <pc:sldMk cId="3236502289" sldId="256"/>
            <ac:spMk id="8" creationId="{F3B3B6C5-748F-437C-AE76-DB11FEA99E16}"/>
          </ac:spMkLst>
        </pc:spChg>
        <pc:spChg chg="add del">
          <ac:chgData name="Zhangda Xu" userId="0859bb8b88dc3586" providerId="LiveId" clId="{6A8C5464-706D-4C05-A4D5-12A7B07AF00F}" dt="2019-10-06T16:48:38.568" v="117" actId="26606"/>
          <ac:spMkLst>
            <pc:docMk/>
            <pc:sldMk cId="3236502289" sldId="256"/>
            <ac:spMk id="10" creationId="{AE220058-3FCE-496E-ADF2-D8A6961F39F6}"/>
          </ac:spMkLst>
        </pc:spChg>
        <pc:spChg chg="add del">
          <ac:chgData name="Zhangda Xu" userId="0859bb8b88dc3586" providerId="LiveId" clId="{6A8C5464-706D-4C05-A4D5-12A7B07AF00F}" dt="2019-10-06T16:48:38.568" v="117" actId="26606"/>
          <ac:spMkLst>
            <pc:docMk/>
            <pc:sldMk cId="3236502289" sldId="256"/>
            <ac:spMk id="14" creationId="{3E9C5090-7D25-41E3-A6D3-CCAEE505E785}"/>
          </ac:spMkLst>
        </pc:spChg>
        <pc:spChg chg="add del">
          <ac:chgData name="Zhangda Xu" userId="0859bb8b88dc3586" providerId="LiveId" clId="{6A8C5464-706D-4C05-A4D5-12A7B07AF00F}" dt="2019-10-06T16:48:38.568" v="117" actId="26606"/>
          <ac:spMkLst>
            <pc:docMk/>
            <pc:sldMk cId="3236502289" sldId="256"/>
            <ac:spMk id="16" creationId="{11BF8809-0DAC-41E5-A212-ACB4A01BE95B}"/>
          </ac:spMkLst>
        </pc:spChg>
        <pc:spChg chg="add del">
          <ac:chgData name="Zhangda Xu" userId="0859bb8b88dc3586" providerId="LiveId" clId="{6A8C5464-706D-4C05-A4D5-12A7B07AF00F}" dt="2019-10-06T16:48:39.419" v="119" actId="26606"/>
          <ac:spMkLst>
            <pc:docMk/>
            <pc:sldMk cId="3236502289" sldId="256"/>
            <ac:spMk id="18" creationId="{197CEB5D-9BB2-475C-BA8D-AC88BB8C976E}"/>
          </ac:spMkLst>
        </pc:spChg>
        <pc:spChg chg="add del">
          <ac:chgData name="Zhangda Xu" userId="0859bb8b88dc3586" providerId="LiveId" clId="{6A8C5464-706D-4C05-A4D5-12A7B07AF00F}" dt="2019-10-06T16:48:40.813" v="121" actId="26606"/>
          <ac:spMkLst>
            <pc:docMk/>
            <pc:sldMk cId="3236502289" sldId="256"/>
            <ac:spMk id="21" creationId="{AE220058-3FCE-496E-ADF2-D8A6961F39F6}"/>
          </ac:spMkLst>
        </pc:spChg>
        <pc:spChg chg="add del">
          <ac:chgData name="Zhangda Xu" userId="0859bb8b88dc3586" providerId="LiveId" clId="{6A8C5464-706D-4C05-A4D5-12A7B07AF00F}" dt="2019-10-06T16:48:40.813" v="121" actId="26606"/>
          <ac:spMkLst>
            <pc:docMk/>
            <pc:sldMk cId="3236502289" sldId="256"/>
            <ac:spMk id="24" creationId="{3E9C5090-7D25-41E3-A6D3-CCAEE505E785}"/>
          </ac:spMkLst>
        </pc:spChg>
        <pc:spChg chg="add del">
          <ac:chgData name="Zhangda Xu" userId="0859bb8b88dc3586" providerId="LiveId" clId="{6A8C5464-706D-4C05-A4D5-12A7B07AF00F}" dt="2019-10-06T16:48:40.813" v="121" actId="26606"/>
          <ac:spMkLst>
            <pc:docMk/>
            <pc:sldMk cId="3236502289" sldId="256"/>
            <ac:spMk id="25" creationId="{11BF8809-0DAC-41E5-A212-ACB4A01BE95B}"/>
          </ac:spMkLst>
        </pc:spChg>
        <pc:spChg chg="add del">
          <ac:chgData name="Zhangda Xu" userId="0859bb8b88dc3586" providerId="LiveId" clId="{6A8C5464-706D-4C05-A4D5-12A7B07AF00F}" dt="2019-10-06T16:48:42.073" v="123" actId="26606"/>
          <ac:spMkLst>
            <pc:docMk/>
            <pc:sldMk cId="3236502289" sldId="256"/>
            <ac:spMk id="27" creationId="{88C4CF77-7AF8-4122-A7B0-041ABDF16B2B}"/>
          </ac:spMkLst>
        </pc:spChg>
        <pc:spChg chg="add del">
          <ac:chgData name="Zhangda Xu" userId="0859bb8b88dc3586" providerId="LiveId" clId="{6A8C5464-706D-4C05-A4D5-12A7B07AF00F}" dt="2019-10-06T16:48:42.073" v="123" actId="26606"/>
          <ac:spMkLst>
            <pc:docMk/>
            <pc:sldMk cId="3236502289" sldId="256"/>
            <ac:spMk id="28" creationId="{D509D458-5758-41CE-89DE-485C1BBCD86D}"/>
          </ac:spMkLst>
        </pc:spChg>
        <pc:spChg chg="add del">
          <ac:chgData name="Zhangda Xu" userId="0859bb8b88dc3586" providerId="LiveId" clId="{6A8C5464-706D-4C05-A4D5-12A7B07AF00F}" dt="2019-10-06T16:48:42.073" v="123" actId="26606"/>
          <ac:spMkLst>
            <pc:docMk/>
            <pc:sldMk cId="3236502289" sldId="256"/>
            <ac:spMk id="29" creationId="{1D38966F-378A-47DC-83CC-D5A783224D48}"/>
          </ac:spMkLst>
        </pc:spChg>
        <pc:spChg chg="add del">
          <ac:chgData name="Zhangda Xu" userId="0859bb8b88dc3586" providerId="LiveId" clId="{6A8C5464-706D-4C05-A4D5-12A7B07AF00F}" dt="2019-10-06T16:48:43.602" v="125" actId="26606"/>
          <ac:spMkLst>
            <pc:docMk/>
            <pc:sldMk cId="3236502289" sldId="256"/>
            <ac:spMk id="31" creationId="{AE220058-3FCE-496E-ADF2-D8A6961F39F6}"/>
          </ac:spMkLst>
        </pc:spChg>
        <pc:spChg chg="add del">
          <ac:chgData name="Zhangda Xu" userId="0859bb8b88dc3586" providerId="LiveId" clId="{6A8C5464-706D-4C05-A4D5-12A7B07AF00F}" dt="2019-10-06T16:48:43.602" v="125" actId="26606"/>
          <ac:spMkLst>
            <pc:docMk/>
            <pc:sldMk cId="3236502289" sldId="256"/>
            <ac:spMk id="34" creationId="{3E9C5090-7D25-41E3-A6D3-CCAEE505E785}"/>
          </ac:spMkLst>
        </pc:spChg>
        <pc:spChg chg="add del">
          <ac:chgData name="Zhangda Xu" userId="0859bb8b88dc3586" providerId="LiveId" clId="{6A8C5464-706D-4C05-A4D5-12A7B07AF00F}" dt="2019-10-06T16:48:43.602" v="125" actId="26606"/>
          <ac:spMkLst>
            <pc:docMk/>
            <pc:sldMk cId="3236502289" sldId="256"/>
            <ac:spMk id="35" creationId="{11BF8809-0DAC-41E5-A212-ACB4A01BE95B}"/>
          </ac:spMkLst>
        </pc:spChg>
        <pc:spChg chg="add del">
          <ac:chgData name="Zhangda Xu" userId="0859bb8b88dc3586" providerId="LiveId" clId="{6A8C5464-706D-4C05-A4D5-12A7B07AF00F}" dt="2019-10-06T16:48:44.816" v="127" actId="26606"/>
          <ac:spMkLst>
            <pc:docMk/>
            <pc:sldMk cId="3236502289" sldId="256"/>
            <ac:spMk id="37" creationId="{8C6E698C-8155-4B8B-BDC9-B7299772B509}"/>
          </ac:spMkLst>
        </pc:spChg>
        <pc:spChg chg="add del">
          <ac:chgData name="Zhangda Xu" userId="0859bb8b88dc3586" providerId="LiveId" clId="{6A8C5464-706D-4C05-A4D5-12A7B07AF00F}" dt="2019-10-06T16:48:44.816" v="127" actId="26606"/>
          <ac:spMkLst>
            <pc:docMk/>
            <pc:sldMk cId="3236502289" sldId="256"/>
            <ac:spMk id="39" creationId="{8A549DE7-671D-4575-AF43-858FD99981CF}"/>
          </ac:spMkLst>
        </pc:spChg>
        <pc:spChg chg="add del">
          <ac:chgData name="Zhangda Xu" userId="0859bb8b88dc3586" providerId="LiveId" clId="{6A8C5464-706D-4C05-A4D5-12A7B07AF00F}" dt="2019-10-06T16:48:44.816" v="127" actId="26606"/>
          <ac:spMkLst>
            <pc:docMk/>
            <pc:sldMk cId="3236502289" sldId="256"/>
            <ac:spMk id="40" creationId="{C22D9B36-9BE7-472B-8808-7E0D6810738F}"/>
          </ac:spMkLst>
        </pc:spChg>
        <pc:spChg chg="add del">
          <ac:chgData name="Zhangda Xu" userId="0859bb8b88dc3586" providerId="LiveId" clId="{6A8C5464-706D-4C05-A4D5-12A7B07AF00F}" dt="2019-10-06T16:50:32.775" v="156" actId="26606"/>
          <ac:spMkLst>
            <pc:docMk/>
            <pc:sldMk cId="3236502289" sldId="256"/>
            <ac:spMk id="42" creationId="{FBDCECDC-EEE3-4128-AA5E-82A8C08796E8}"/>
          </ac:spMkLst>
        </pc:spChg>
        <pc:spChg chg="add del">
          <ac:chgData name="Zhangda Xu" userId="0859bb8b88dc3586" providerId="LiveId" clId="{6A8C5464-706D-4C05-A4D5-12A7B07AF00F}" dt="2019-10-06T16:50:32.775" v="156" actId="26606"/>
          <ac:spMkLst>
            <pc:docMk/>
            <pc:sldMk cId="3236502289" sldId="256"/>
            <ac:spMk id="43" creationId="{4260EDE0-989C-4E16-AF94-F652294D828E}"/>
          </ac:spMkLst>
        </pc:spChg>
        <pc:spChg chg="add del">
          <ac:chgData name="Zhangda Xu" userId="0859bb8b88dc3586" providerId="LiveId" clId="{6A8C5464-706D-4C05-A4D5-12A7B07AF00F}" dt="2019-10-06T16:50:32.775" v="156" actId="26606"/>
          <ac:spMkLst>
            <pc:docMk/>
            <pc:sldMk cId="3236502289" sldId="256"/>
            <ac:spMk id="44" creationId="{1F3985C0-E548-44D2-B30E-F3E42DADE133}"/>
          </ac:spMkLst>
        </pc:spChg>
        <pc:picChg chg="add del">
          <ac:chgData name="Zhangda Xu" userId="0859bb8b88dc3586" providerId="LiveId" clId="{6A8C5464-706D-4C05-A4D5-12A7B07AF00F}" dt="2019-10-06T16:48:38.568" v="117" actId="26606"/>
          <ac:picMkLst>
            <pc:docMk/>
            <pc:sldMk cId="3236502289" sldId="256"/>
            <ac:picMk id="7" creationId="{B549A9D9-F930-48B5-8859-FCDA15ACD92B}"/>
          </ac:picMkLst>
        </pc:picChg>
        <pc:picChg chg="add del">
          <ac:chgData name="Zhangda Xu" userId="0859bb8b88dc3586" providerId="LiveId" clId="{6A8C5464-706D-4C05-A4D5-12A7B07AF00F}" dt="2019-10-06T16:48:40.813" v="121" actId="26606"/>
          <ac:picMkLst>
            <pc:docMk/>
            <pc:sldMk cId="3236502289" sldId="256"/>
            <ac:picMk id="23" creationId="{B549A9D9-F930-48B5-8859-FCDA15ACD92B}"/>
          </ac:picMkLst>
        </pc:picChg>
        <pc:picChg chg="add del">
          <ac:chgData name="Zhangda Xu" userId="0859bb8b88dc3586" providerId="LiveId" clId="{6A8C5464-706D-4C05-A4D5-12A7B07AF00F}" dt="2019-10-06T16:48:43.602" v="125" actId="26606"/>
          <ac:picMkLst>
            <pc:docMk/>
            <pc:sldMk cId="3236502289" sldId="256"/>
            <ac:picMk id="33" creationId="{B549A9D9-F930-48B5-8859-FCDA15ACD92B}"/>
          </ac:picMkLst>
        </pc:picChg>
        <pc:cxnChg chg="add del">
          <ac:chgData name="Zhangda Xu" userId="0859bb8b88dc3586" providerId="LiveId" clId="{6A8C5464-706D-4C05-A4D5-12A7B07AF00F}" dt="2019-10-06T16:48:38.568" v="117" actId="26606"/>
          <ac:cxnSpMkLst>
            <pc:docMk/>
            <pc:sldMk cId="3236502289" sldId="256"/>
            <ac:cxnSpMk id="12" creationId="{E193F809-7E50-4AAD-8E26-878207931CB5}"/>
          </ac:cxnSpMkLst>
        </pc:cxnChg>
        <pc:cxnChg chg="add del">
          <ac:chgData name="Zhangda Xu" userId="0859bb8b88dc3586" providerId="LiveId" clId="{6A8C5464-706D-4C05-A4D5-12A7B07AF00F}" dt="2019-10-06T16:48:39.419" v="119" actId="26606"/>
          <ac:cxnSpMkLst>
            <pc:docMk/>
            <pc:sldMk cId="3236502289" sldId="256"/>
            <ac:cxnSpMk id="19" creationId="{BB14AD1F-ADD5-46E7-966F-4C0290232FF9}"/>
          </ac:cxnSpMkLst>
        </pc:cxnChg>
        <pc:cxnChg chg="add del">
          <ac:chgData name="Zhangda Xu" userId="0859bb8b88dc3586" providerId="LiveId" clId="{6A8C5464-706D-4C05-A4D5-12A7B07AF00F}" dt="2019-10-06T16:48:40.813" v="121" actId="26606"/>
          <ac:cxnSpMkLst>
            <pc:docMk/>
            <pc:sldMk cId="3236502289" sldId="256"/>
            <ac:cxnSpMk id="22" creationId="{E193F809-7E50-4AAD-8E26-878207931CB5}"/>
          </ac:cxnSpMkLst>
        </pc:cxnChg>
        <pc:cxnChg chg="add del">
          <ac:chgData name="Zhangda Xu" userId="0859bb8b88dc3586" providerId="LiveId" clId="{6A8C5464-706D-4C05-A4D5-12A7B07AF00F}" dt="2019-10-06T16:48:43.602" v="125" actId="26606"/>
          <ac:cxnSpMkLst>
            <pc:docMk/>
            <pc:sldMk cId="3236502289" sldId="256"/>
            <ac:cxnSpMk id="32" creationId="{E193F809-7E50-4AAD-8E26-878207931CB5}"/>
          </ac:cxnSpMkLst>
        </pc:cxnChg>
        <pc:cxnChg chg="add del">
          <ac:chgData name="Zhangda Xu" userId="0859bb8b88dc3586" providerId="LiveId" clId="{6A8C5464-706D-4C05-A4D5-12A7B07AF00F}" dt="2019-10-06T16:48:44.816" v="127" actId="26606"/>
          <ac:cxnSpMkLst>
            <pc:docMk/>
            <pc:sldMk cId="3236502289" sldId="256"/>
            <ac:cxnSpMk id="38" creationId="{09525C9A-1972-4836-BA7A-706C946EF4DA}"/>
          </ac:cxnSpMkLst>
        </pc:cxnChg>
      </pc:sldChg>
      <pc:sldChg chg="addSp delSp modSp add del mod setBg delDesignElem">
        <pc:chgData name="Zhangda Xu" userId="0859bb8b88dc3586" providerId="LiveId" clId="{6A8C5464-706D-4C05-A4D5-12A7B07AF00F}" dt="2019-10-06T16:55:39.402" v="247" actId="2696"/>
        <pc:sldMkLst>
          <pc:docMk/>
          <pc:sldMk cId="1379991167" sldId="257"/>
        </pc:sldMkLst>
        <pc:spChg chg="mod">
          <ac:chgData name="Zhangda Xu" userId="0859bb8b88dc3586" providerId="LiveId" clId="{6A8C5464-706D-4C05-A4D5-12A7B07AF00F}" dt="2019-10-06T16:51:32.513" v="182" actId="26606"/>
          <ac:spMkLst>
            <pc:docMk/>
            <pc:sldMk cId="1379991167" sldId="257"/>
            <ac:spMk id="2" creationId="{7A6A8DF7-DFBD-4305-B300-10B9D7443476}"/>
          </ac:spMkLst>
        </pc:spChg>
        <pc:spChg chg="add del mod">
          <ac:chgData name="Zhangda Xu" userId="0859bb8b88dc3586" providerId="LiveId" clId="{6A8C5464-706D-4C05-A4D5-12A7B07AF00F}" dt="2019-10-06T16:51:32.513" v="182" actId="26606"/>
          <ac:spMkLst>
            <pc:docMk/>
            <pc:sldMk cId="1379991167" sldId="257"/>
            <ac:spMk id="3" creationId="{586BC9C9-8BA1-4CEC-9F95-A44BC2FE6E31}"/>
          </ac:spMkLst>
        </pc:spChg>
        <pc:spChg chg="add del mod">
          <ac:chgData name="Zhangda Xu" userId="0859bb8b88dc3586" providerId="LiveId" clId="{6A8C5464-706D-4C05-A4D5-12A7B07AF00F}" dt="2019-10-06T16:47:47.051" v="109"/>
          <ac:spMkLst>
            <pc:docMk/>
            <pc:sldMk cId="1379991167" sldId="257"/>
            <ac:spMk id="4" creationId="{8A49309A-0647-4404-B7BC-700D1CBBBEDE}"/>
          </ac:spMkLst>
        </pc:spChg>
        <pc:spChg chg="add del mod">
          <ac:chgData name="Zhangda Xu" userId="0859bb8b88dc3586" providerId="LiveId" clId="{6A8C5464-706D-4C05-A4D5-12A7B07AF00F}" dt="2019-10-06T16:47:47.051" v="109"/>
          <ac:spMkLst>
            <pc:docMk/>
            <pc:sldMk cId="1379991167" sldId="257"/>
            <ac:spMk id="6" creationId="{CCAFDB33-6770-4A84-ADE1-98C61EFF02C3}"/>
          </ac:spMkLst>
        </pc:spChg>
        <pc:spChg chg="add del">
          <ac:chgData name="Zhangda Xu" userId="0859bb8b88dc3586" providerId="LiveId" clId="{6A8C5464-706D-4C05-A4D5-12A7B07AF00F}" dt="2019-10-06T16:50:32.638" v="155" actId="26606"/>
          <ac:spMkLst>
            <pc:docMk/>
            <pc:sldMk cId="1379991167" sldId="257"/>
            <ac:spMk id="7" creationId="{FB5993E2-C02B-4335-ABA5-D8EC465551E3}"/>
          </ac:spMkLst>
        </pc:spChg>
        <pc:spChg chg="add del">
          <ac:chgData name="Zhangda Xu" userId="0859bb8b88dc3586" providerId="LiveId" clId="{6A8C5464-706D-4C05-A4D5-12A7B07AF00F}" dt="2019-10-06T16:50:32.638" v="155" actId="26606"/>
          <ac:spMkLst>
            <pc:docMk/>
            <pc:sldMk cId="1379991167" sldId="257"/>
            <ac:spMk id="8" creationId="{C0B801A2-5622-4BE8-9AD2-C337A2CD0022}"/>
          </ac:spMkLst>
        </pc:spChg>
        <pc:spChg chg="add del">
          <ac:chgData name="Zhangda Xu" userId="0859bb8b88dc3586" providerId="LiveId" clId="{6A8C5464-706D-4C05-A4D5-12A7B07AF00F}" dt="2019-10-06T16:47:02.652" v="103" actId="26606"/>
          <ac:spMkLst>
            <pc:docMk/>
            <pc:sldMk cId="1379991167" sldId="257"/>
            <ac:spMk id="10" creationId="{F7422F06-6017-4361-8872-E0E2CEB20B48}"/>
          </ac:spMkLst>
        </pc:spChg>
        <pc:spChg chg="add del">
          <ac:chgData name="Zhangda Xu" userId="0859bb8b88dc3586" providerId="LiveId" clId="{6A8C5464-706D-4C05-A4D5-12A7B07AF00F}" dt="2019-10-06T16:50:31.304" v="153" actId="26606"/>
          <ac:spMkLst>
            <pc:docMk/>
            <pc:sldMk cId="1379991167" sldId="257"/>
            <ac:spMk id="11" creationId="{EE1530B0-6F96-46C0-8B3E-3215CB756BE4}"/>
          </ac:spMkLst>
        </pc:spChg>
        <pc:spChg chg="add del">
          <ac:chgData name="Zhangda Xu" userId="0859bb8b88dc3586" providerId="LiveId" clId="{6A8C5464-706D-4C05-A4D5-12A7B07AF00F}" dt="2019-10-06T16:47:31.672" v="105" actId="26606"/>
          <ac:spMkLst>
            <pc:docMk/>
            <pc:sldMk cId="1379991167" sldId="257"/>
            <ac:spMk id="12" creationId="{F7422F06-6017-4361-8872-E0E2CEB20B48}"/>
          </ac:spMkLst>
        </pc:spChg>
        <pc:spChg chg="add del">
          <ac:chgData name="Zhangda Xu" userId="0859bb8b88dc3586" providerId="LiveId" clId="{6A8C5464-706D-4C05-A4D5-12A7B07AF00F}" dt="2019-10-06T16:50:32.638" v="155" actId="26606"/>
          <ac:spMkLst>
            <pc:docMk/>
            <pc:sldMk cId="1379991167" sldId="257"/>
            <ac:spMk id="14" creationId="{B7AF614F-5BC3-4086-99F5-B87C5847A071}"/>
          </ac:spMkLst>
        </pc:spChg>
        <pc:spChg chg="add del">
          <ac:chgData name="Zhangda Xu" userId="0859bb8b88dc3586" providerId="LiveId" clId="{6A8C5464-706D-4C05-A4D5-12A7B07AF00F}" dt="2019-10-06T16:50:46.950" v="158" actId="26606"/>
          <ac:spMkLst>
            <pc:docMk/>
            <pc:sldMk cId="1379991167" sldId="257"/>
            <ac:spMk id="15" creationId="{77D7B666-D5E6-48CE-B26A-FB5E5C34AF90}"/>
          </ac:spMkLst>
        </pc:spChg>
        <pc:spChg chg="add del">
          <ac:chgData name="Zhangda Xu" userId="0859bb8b88dc3586" providerId="LiveId" clId="{6A8C5464-706D-4C05-A4D5-12A7B07AF00F}" dt="2019-10-06T16:50:31.304" v="153" actId="26606"/>
          <ac:spMkLst>
            <pc:docMk/>
            <pc:sldMk cId="1379991167" sldId="257"/>
            <ac:spMk id="16" creationId="{754910CF-1B56-45D3-960A-E89F7B3B9131}"/>
          </ac:spMkLst>
        </pc:spChg>
        <pc:spChg chg="add del">
          <ac:chgData name="Zhangda Xu" userId="0859bb8b88dc3586" providerId="LiveId" clId="{6A8C5464-706D-4C05-A4D5-12A7B07AF00F}" dt="2019-10-06T16:50:46.950" v="158" actId="26606"/>
          <ac:spMkLst>
            <pc:docMk/>
            <pc:sldMk cId="1379991167" sldId="257"/>
            <ac:spMk id="17" creationId="{F6EE670A-A41A-44AD-BC1C-2090365EB5B3}"/>
          </ac:spMkLst>
        </pc:spChg>
        <pc:spChg chg="add del">
          <ac:chgData name="Zhangda Xu" userId="0859bb8b88dc3586" providerId="LiveId" clId="{6A8C5464-706D-4C05-A4D5-12A7B07AF00F}" dt="2019-10-06T16:50:31.304" v="153" actId="26606"/>
          <ac:spMkLst>
            <pc:docMk/>
            <pc:sldMk cId="1379991167" sldId="257"/>
            <ac:spMk id="18" creationId="{6669F804-A677-4B75-95F4-A5E4426FB774}"/>
          </ac:spMkLst>
        </pc:spChg>
        <pc:spChg chg="add del">
          <ac:chgData name="Zhangda Xu" userId="0859bb8b88dc3586" providerId="LiveId" clId="{6A8C5464-706D-4C05-A4D5-12A7B07AF00F}" dt="2019-10-06T16:51:32.513" v="182" actId="26606"/>
          <ac:spMkLst>
            <pc:docMk/>
            <pc:sldMk cId="1379991167" sldId="257"/>
            <ac:spMk id="19" creationId="{39E4C68A-A4A9-48A4-9FF2-D2896B1EA01F}"/>
          </ac:spMkLst>
        </pc:spChg>
        <pc:spChg chg="add del">
          <ac:chgData name="Zhangda Xu" userId="0859bb8b88dc3586" providerId="LiveId" clId="{6A8C5464-706D-4C05-A4D5-12A7B07AF00F}" dt="2019-10-06T16:51:32.513" v="182" actId="26606"/>
          <ac:spMkLst>
            <pc:docMk/>
            <pc:sldMk cId="1379991167" sldId="257"/>
            <ac:spMk id="20" creationId="{E2B9AEA5-52CB-49A6-AF8A-33502F291B91}"/>
          </ac:spMkLst>
        </pc:spChg>
        <pc:spChg chg="add del">
          <ac:chgData name="Zhangda Xu" userId="0859bb8b88dc3586" providerId="LiveId" clId="{6A8C5464-706D-4C05-A4D5-12A7B07AF00F}" dt="2019-10-06T16:51:17.552" v="165" actId="26606"/>
          <ac:spMkLst>
            <pc:docMk/>
            <pc:sldMk cId="1379991167" sldId="257"/>
            <ac:spMk id="25" creationId="{77D7B666-D5E6-48CE-B26A-FB5E5C34AF90}"/>
          </ac:spMkLst>
        </pc:spChg>
        <pc:spChg chg="add del">
          <ac:chgData name="Zhangda Xu" userId="0859bb8b88dc3586" providerId="LiveId" clId="{6A8C5464-706D-4C05-A4D5-12A7B07AF00F}" dt="2019-10-06T16:51:16.636" v="163" actId="26606"/>
          <ac:spMkLst>
            <pc:docMk/>
            <pc:sldMk cId="1379991167" sldId="257"/>
            <ac:spMk id="27" creationId="{F7422F06-6017-4361-8872-E0E2CEB20B48}"/>
          </ac:spMkLst>
        </pc:spChg>
        <pc:spChg chg="add del">
          <ac:chgData name="Zhangda Xu" userId="0859bb8b88dc3586" providerId="LiveId" clId="{6A8C5464-706D-4C05-A4D5-12A7B07AF00F}" dt="2019-10-06T16:51:17.552" v="165" actId="26606"/>
          <ac:spMkLst>
            <pc:docMk/>
            <pc:sldMk cId="1379991167" sldId="257"/>
            <ac:spMk id="29" creationId="{586BC9C9-8BA1-4CEC-9F95-A44BC2FE6E31}"/>
          </ac:spMkLst>
        </pc:spChg>
        <pc:spChg chg="add del">
          <ac:chgData name="Zhangda Xu" userId="0859bb8b88dc3586" providerId="LiveId" clId="{6A8C5464-706D-4C05-A4D5-12A7B07AF00F}" dt="2019-10-06T16:51:17.552" v="165" actId="26606"/>
          <ac:spMkLst>
            <pc:docMk/>
            <pc:sldMk cId="1379991167" sldId="257"/>
            <ac:spMk id="30" creationId="{F6EE670A-A41A-44AD-BC1C-2090365EB5B3}"/>
          </ac:spMkLst>
        </pc:spChg>
        <pc:spChg chg="add del">
          <ac:chgData name="Zhangda Xu" userId="0859bb8b88dc3586" providerId="LiveId" clId="{6A8C5464-706D-4C05-A4D5-12A7B07AF00F}" dt="2019-10-06T16:51:22.621" v="167" actId="26606"/>
          <ac:spMkLst>
            <pc:docMk/>
            <pc:sldMk cId="1379991167" sldId="257"/>
            <ac:spMk id="32" creationId="{0AE4C84F-7457-4662-AFA3-554A32B9C3DC}"/>
          </ac:spMkLst>
        </pc:spChg>
        <pc:spChg chg="add del">
          <ac:chgData name="Zhangda Xu" userId="0859bb8b88dc3586" providerId="LiveId" clId="{6A8C5464-706D-4C05-A4D5-12A7B07AF00F}" dt="2019-10-06T16:51:22.621" v="167" actId="26606"/>
          <ac:spMkLst>
            <pc:docMk/>
            <pc:sldMk cId="1379991167" sldId="257"/>
            <ac:spMk id="33" creationId="{9DF9B39E-8A25-4BC3-B3C0-ACD46B94E6DF}"/>
          </ac:spMkLst>
        </pc:spChg>
        <pc:spChg chg="add del">
          <ac:chgData name="Zhangda Xu" userId="0859bb8b88dc3586" providerId="LiveId" clId="{6A8C5464-706D-4C05-A4D5-12A7B07AF00F}" dt="2019-10-06T16:51:24.690" v="169" actId="26606"/>
          <ac:spMkLst>
            <pc:docMk/>
            <pc:sldMk cId="1379991167" sldId="257"/>
            <ac:spMk id="36" creationId="{586BC9C9-8BA1-4CEC-9F95-A44BC2FE6E31}"/>
          </ac:spMkLst>
        </pc:spChg>
        <pc:spChg chg="add del">
          <ac:chgData name="Zhangda Xu" userId="0859bb8b88dc3586" providerId="LiveId" clId="{6A8C5464-706D-4C05-A4D5-12A7B07AF00F}" dt="2019-10-06T16:51:24.690" v="169" actId="26606"/>
          <ac:spMkLst>
            <pc:docMk/>
            <pc:sldMk cId="1379991167" sldId="257"/>
            <ac:spMk id="37" creationId="{77D7B666-D5E6-48CE-B26A-FB5E5C34AF90}"/>
          </ac:spMkLst>
        </pc:spChg>
        <pc:spChg chg="add del">
          <ac:chgData name="Zhangda Xu" userId="0859bb8b88dc3586" providerId="LiveId" clId="{6A8C5464-706D-4C05-A4D5-12A7B07AF00F}" dt="2019-10-06T16:51:24.690" v="169" actId="26606"/>
          <ac:spMkLst>
            <pc:docMk/>
            <pc:sldMk cId="1379991167" sldId="257"/>
            <ac:spMk id="38" creationId="{F6EE670A-A41A-44AD-BC1C-2090365EB5B3}"/>
          </ac:spMkLst>
        </pc:spChg>
        <pc:spChg chg="add del">
          <ac:chgData name="Zhangda Xu" userId="0859bb8b88dc3586" providerId="LiveId" clId="{6A8C5464-706D-4C05-A4D5-12A7B07AF00F}" dt="2019-10-06T16:51:25.287" v="171" actId="26606"/>
          <ac:spMkLst>
            <pc:docMk/>
            <pc:sldMk cId="1379991167" sldId="257"/>
            <ac:spMk id="40" creationId="{B0890400-BB8B-4A44-AB63-65C7CA223EBA}"/>
          </ac:spMkLst>
        </pc:spChg>
        <pc:spChg chg="add del">
          <ac:chgData name="Zhangda Xu" userId="0859bb8b88dc3586" providerId="LiveId" clId="{6A8C5464-706D-4C05-A4D5-12A7B07AF00F}" dt="2019-10-06T16:51:25.287" v="171" actId="26606"/>
          <ac:spMkLst>
            <pc:docMk/>
            <pc:sldMk cId="1379991167" sldId="257"/>
            <ac:spMk id="42" creationId="{586BC9C9-8BA1-4CEC-9F95-A44BC2FE6E31}"/>
          </ac:spMkLst>
        </pc:spChg>
        <pc:spChg chg="add del">
          <ac:chgData name="Zhangda Xu" userId="0859bb8b88dc3586" providerId="LiveId" clId="{6A8C5464-706D-4C05-A4D5-12A7B07AF00F}" dt="2019-10-06T16:51:27.466" v="173" actId="26606"/>
          <ac:spMkLst>
            <pc:docMk/>
            <pc:sldMk cId="1379991167" sldId="257"/>
            <ac:spMk id="44" creationId="{0AE4C84F-7457-4662-AFA3-554A32B9C3DC}"/>
          </ac:spMkLst>
        </pc:spChg>
        <pc:spChg chg="add del">
          <ac:chgData name="Zhangda Xu" userId="0859bb8b88dc3586" providerId="LiveId" clId="{6A8C5464-706D-4C05-A4D5-12A7B07AF00F}" dt="2019-10-06T16:51:27.466" v="173" actId="26606"/>
          <ac:spMkLst>
            <pc:docMk/>
            <pc:sldMk cId="1379991167" sldId="257"/>
            <ac:spMk id="45" creationId="{9DF9B39E-8A25-4BC3-B3C0-ACD46B94E6DF}"/>
          </ac:spMkLst>
        </pc:spChg>
        <pc:spChg chg="add del">
          <ac:chgData name="Zhangda Xu" userId="0859bb8b88dc3586" providerId="LiveId" clId="{6A8C5464-706D-4C05-A4D5-12A7B07AF00F}" dt="2019-10-06T16:51:29.243" v="175" actId="26606"/>
          <ac:spMkLst>
            <pc:docMk/>
            <pc:sldMk cId="1379991167" sldId="257"/>
            <ac:spMk id="49" creationId="{F7422F06-6017-4361-8872-E0E2CEB20B48}"/>
          </ac:spMkLst>
        </pc:spChg>
        <pc:spChg chg="add del">
          <ac:chgData name="Zhangda Xu" userId="0859bb8b88dc3586" providerId="LiveId" clId="{6A8C5464-706D-4C05-A4D5-12A7B07AF00F}" dt="2019-10-06T16:51:30.819" v="177" actId="26606"/>
          <ac:spMkLst>
            <pc:docMk/>
            <pc:sldMk cId="1379991167" sldId="257"/>
            <ac:spMk id="52" creationId="{F7422F06-6017-4361-8872-E0E2CEB20B48}"/>
          </ac:spMkLst>
        </pc:spChg>
        <pc:spChg chg="add del">
          <ac:chgData name="Zhangda Xu" userId="0859bb8b88dc3586" providerId="LiveId" clId="{6A8C5464-706D-4C05-A4D5-12A7B07AF00F}" dt="2019-10-06T16:51:31.566" v="179" actId="26606"/>
          <ac:spMkLst>
            <pc:docMk/>
            <pc:sldMk cId="1379991167" sldId="257"/>
            <ac:spMk id="55" creationId="{F7422F06-6017-4361-8872-E0E2CEB20B48}"/>
          </ac:spMkLst>
        </pc:spChg>
        <pc:spChg chg="add del">
          <ac:chgData name="Zhangda Xu" userId="0859bb8b88dc3586" providerId="LiveId" clId="{6A8C5464-706D-4C05-A4D5-12A7B07AF00F}" dt="2019-10-06T16:51:32.469" v="181" actId="26606"/>
          <ac:spMkLst>
            <pc:docMk/>
            <pc:sldMk cId="1379991167" sldId="257"/>
            <ac:spMk id="58" creationId="{39E4C68A-A4A9-48A4-9FF2-D2896B1EA01F}"/>
          </ac:spMkLst>
        </pc:spChg>
        <pc:spChg chg="add del">
          <ac:chgData name="Zhangda Xu" userId="0859bb8b88dc3586" providerId="LiveId" clId="{6A8C5464-706D-4C05-A4D5-12A7B07AF00F}" dt="2019-10-06T16:51:32.469" v="181" actId="26606"/>
          <ac:spMkLst>
            <pc:docMk/>
            <pc:sldMk cId="1379991167" sldId="257"/>
            <ac:spMk id="59" creationId="{E2B9AEA5-52CB-49A6-AF8A-33502F291B91}"/>
          </ac:spMkLst>
        </pc:spChg>
        <pc:spChg chg="add del">
          <ac:chgData name="Zhangda Xu" userId="0859bb8b88dc3586" providerId="LiveId" clId="{6A8C5464-706D-4C05-A4D5-12A7B07AF00F}" dt="2019-10-06T16:51:32.469" v="181" actId="26606"/>
          <ac:spMkLst>
            <pc:docMk/>
            <pc:sldMk cId="1379991167" sldId="257"/>
            <ac:spMk id="60" creationId="{586BC9C9-8BA1-4CEC-9F95-A44BC2FE6E31}"/>
          </ac:spMkLst>
        </pc:spChg>
        <pc:spChg chg="add">
          <ac:chgData name="Zhangda Xu" userId="0859bb8b88dc3586" providerId="LiveId" clId="{6A8C5464-706D-4C05-A4D5-12A7B07AF00F}" dt="2019-10-06T16:51:32.513" v="182" actId="26606"/>
          <ac:spMkLst>
            <pc:docMk/>
            <pc:sldMk cId="1379991167" sldId="257"/>
            <ac:spMk id="62" creationId="{F7422F06-6017-4361-8872-E0E2CEB20B48}"/>
          </ac:spMkLst>
        </pc:spChg>
        <pc:graphicFrameChg chg="add del">
          <ac:chgData name="Zhangda Xu" userId="0859bb8b88dc3586" providerId="LiveId" clId="{6A8C5464-706D-4C05-A4D5-12A7B07AF00F}" dt="2019-10-06T16:47:02.652" v="103" actId="26606"/>
          <ac:graphicFrameMkLst>
            <pc:docMk/>
            <pc:sldMk cId="1379991167" sldId="257"/>
            <ac:graphicFrameMk id="5" creationId="{32555933-A88B-4EDE-825C-47D62DBC8E8F}"/>
          </ac:graphicFrameMkLst>
        </pc:graphicFrameChg>
        <pc:graphicFrameChg chg="add del mod modGraphic">
          <ac:chgData name="Zhangda Xu" userId="0859bb8b88dc3586" providerId="LiveId" clId="{6A8C5464-706D-4C05-A4D5-12A7B07AF00F}" dt="2019-10-06T16:50:32.638" v="155" actId="26606"/>
          <ac:graphicFrameMkLst>
            <pc:docMk/>
            <pc:sldMk cId="1379991167" sldId="257"/>
            <ac:graphicFrameMk id="9" creationId="{3994CD80-03BE-4565-8D26-3390623EE50B}"/>
          </ac:graphicFrameMkLst>
        </pc:graphicFrameChg>
        <pc:graphicFrameChg chg="add del">
          <ac:chgData name="Zhangda Xu" userId="0859bb8b88dc3586" providerId="LiveId" clId="{6A8C5464-706D-4C05-A4D5-12A7B07AF00F}" dt="2019-10-06T16:47:31.672" v="105" actId="26606"/>
          <ac:graphicFrameMkLst>
            <pc:docMk/>
            <pc:sldMk cId="1379991167" sldId="257"/>
            <ac:graphicFrameMk id="13" creationId="{791FFADA-2D19-4EB5-B5B1-8243B16C814B}"/>
          </ac:graphicFrameMkLst>
        </pc:graphicFrameChg>
        <pc:graphicFrameChg chg="add del">
          <ac:chgData name="Zhangda Xu" userId="0859bb8b88dc3586" providerId="LiveId" clId="{6A8C5464-706D-4C05-A4D5-12A7B07AF00F}" dt="2019-10-06T16:51:16.636" v="163" actId="26606"/>
          <ac:graphicFrameMkLst>
            <pc:docMk/>
            <pc:sldMk cId="1379991167" sldId="257"/>
            <ac:graphicFrameMk id="22" creationId="{114D8723-8D89-46CE-8F04-637FAECA28B4}"/>
          </ac:graphicFrameMkLst>
        </pc:graphicFrameChg>
        <pc:graphicFrameChg chg="add del">
          <ac:chgData name="Zhangda Xu" userId="0859bb8b88dc3586" providerId="LiveId" clId="{6A8C5464-706D-4C05-A4D5-12A7B07AF00F}" dt="2019-10-06T16:51:22.621" v="167" actId="26606"/>
          <ac:graphicFrameMkLst>
            <pc:docMk/>
            <pc:sldMk cId="1379991167" sldId="257"/>
            <ac:graphicFrameMk id="34" creationId="{9858FAAC-42B1-46CA-816E-1F1CEB4A00D6}"/>
          </ac:graphicFrameMkLst>
        </pc:graphicFrameChg>
        <pc:graphicFrameChg chg="add del">
          <ac:chgData name="Zhangda Xu" userId="0859bb8b88dc3586" providerId="LiveId" clId="{6A8C5464-706D-4C05-A4D5-12A7B07AF00F}" dt="2019-10-06T16:51:27.466" v="173" actId="26606"/>
          <ac:graphicFrameMkLst>
            <pc:docMk/>
            <pc:sldMk cId="1379991167" sldId="257"/>
            <ac:graphicFrameMk id="47" creationId="{9858FAAC-42B1-46CA-816E-1F1CEB4A00D6}"/>
          </ac:graphicFrameMkLst>
        </pc:graphicFrameChg>
        <pc:graphicFrameChg chg="add del">
          <ac:chgData name="Zhangda Xu" userId="0859bb8b88dc3586" providerId="LiveId" clId="{6A8C5464-706D-4C05-A4D5-12A7B07AF00F}" dt="2019-10-06T16:51:29.243" v="175" actId="26606"/>
          <ac:graphicFrameMkLst>
            <pc:docMk/>
            <pc:sldMk cId="1379991167" sldId="257"/>
            <ac:graphicFrameMk id="50" creationId="{3CD2E817-044D-4A08-9668-DAC1FAB64168}"/>
          </ac:graphicFrameMkLst>
        </pc:graphicFrameChg>
        <pc:graphicFrameChg chg="add del">
          <ac:chgData name="Zhangda Xu" userId="0859bb8b88dc3586" providerId="LiveId" clId="{6A8C5464-706D-4C05-A4D5-12A7B07AF00F}" dt="2019-10-06T16:51:30.819" v="177" actId="26606"/>
          <ac:graphicFrameMkLst>
            <pc:docMk/>
            <pc:sldMk cId="1379991167" sldId="257"/>
            <ac:graphicFrameMk id="53" creationId="{114D8723-8D89-46CE-8F04-637FAECA28B4}"/>
          </ac:graphicFrameMkLst>
        </pc:graphicFrameChg>
        <pc:graphicFrameChg chg="add del">
          <ac:chgData name="Zhangda Xu" userId="0859bb8b88dc3586" providerId="LiveId" clId="{6A8C5464-706D-4C05-A4D5-12A7B07AF00F}" dt="2019-10-06T16:51:31.566" v="179" actId="26606"/>
          <ac:graphicFrameMkLst>
            <pc:docMk/>
            <pc:sldMk cId="1379991167" sldId="257"/>
            <ac:graphicFrameMk id="56" creationId="{3CD2E817-044D-4A08-9668-DAC1FAB64168}"/>
          </ac:graphicFrameMkLst>
        </pc:graphicFrameChg>
        <pc:graphicFrameChg chg="add mod">
          <ac:chgData name="Zhangda Xu" userId="0859bb8b88dc3586" providerId="LiveId" clId="{6A8C5464-706D-4C05-A4D5-12A7B07AF00F}" dt="2019-10-06T16:51:49.406" v="191" actId="20577"/>
          <ac:graphicFrameMkLst>
            <pc:docMk/>
            <pc:sldMk cId="1379991167" sldId="257"/>
            <ac:graphicFrameMk id="63" creationId="{3CD2E817-044D-4A08-9668-DAC1FAB64168}"/>
          </ac:graphicFrameMkLst>
        </pc:graphicFrameChg>
        <pc:cxnChg chg="add del">
          <ac:chgData name="Zhangda Xu" userId="0859bb8b88dc3586" providerId="LiveId" clId="{6A8C5464-706D-4C05-A4D5-12A7B07AF00F}" dt="2019-10-06T16:51:22.621" v="167" actId="26606"/>
          <ac:cxnSpMkLst>
            <pc:docMk/>
            <pc:sldMk cId="1379991167" sldId="257"/>
            <ac:cxnSpMk id="31" creationId="{BA91CE2E-0B4F-41F3-95F2-0EB7003685D2}"/>
          </ac:cxnSpMkLst>
        </pc:cxnChg>
        <pc:cxnChg chg="add del">
          <ac:chgData name="Zhangda Xu" userId="0859bb8b88dc3586" providerId="LiveId" clId="{6A8C5464-706D-4C05-A4D5-12A7B07AF00F}" dt="2019-10-06T16:51:25.287" v="171" actId="26606"/>
          <ac:cxnSpMkLst>
            <pc:docMk/>
            <pc:sldMk cId="1379991167" sldId="257"/>
            <ac:cxnSpMk id="41" creationId="{4D39B797-CDC6-4529-8A36-9CBFC9816337}"/>
          </ac:cxnSpMkLst>
        </pc:cxnChg>
        <pc:cxnChg chg="add del">
          <ac:chgData name="Zhangda Xu" userId="0859bb8b88dc3586" providerId="LiveId" clId="{6A8C5464-706D-4C05-A4D5-12A7B07AF00F}" dt="2019-10-06T16:51:27.466" v="173" actId="26606"/>
          <ac:cxnSpMkLst>
            <pc:docMk/>
            <pc:sldMk cId="1379991167" sldId="257"/>
            <ac:cxnSpMk id="46" creationId="{BA91CE2E-0B4F-41F3-95F2-0EB7003685D2}"/>
          </ac:cxnSpMkLst>
        </pc:cxnChg>
      </pc:sldChg>
      <pc:sldChg chg="addSp delSp modSp add mod ord setBg">
        <pc:chgData name="Zhangda Xu" userId="0859bb8b88dc3586" providerId="LiveId" clId="{6A8C5464-706D-4C05-A4D5-12A7B07AF00F}" dt="2019-10-06T16:57:22.615" v="288" actId="403"/>
        <pc:sldMkLst>
          <pc:docMk/>
          <pc:sldMk cId="2653201815" sldId="258"/>
        </pc:sldMkLst>
        <pc:spChg chg="mod">
          <ac:chgData name="Zhangda Xu" userId="0859bb8b88dc3586" providerId="LiveId" clId="{6A8C5464-706D-4C05-A4D5-12A7B07AF00F}" dt="2019-10-06T16:54:15.844" v="228" actId="26606"/>
          <ac:spMkLst>
            <pc:docMk/>
            <pc:sldMk cId="2653201815" sldId="258"/>
            <ac:spMk id="2" creationId="{C698B487-9C5E-42F5-B9BC-C752C5191DE5}"/>
          </ac:spMkLst>
        </pc:spChg>
        <pc:spChg chg="add del mod">
          <ac:chgData name="Zhangda Xu" userId="0859bb8b88dc3586" providerId="LiveId" clId="{6A8C5464-706D-4C05-A4D5-12A7B07AF00F}" dt="2019-10-06T16:57:22.615" v="288" actId="403"/>
          <ac:spMkLst>
            <pc:docMk/>
            <pc:sldMk cId="2653201815" sldId="258"/>
            <ac:spMk id="3" creationId="{4EA97A1C-2801-4064-9685-3250A3A5B8F0}"/>
          </ac:spMkLst>
        </pc:spChg>
        <pc:spChg chg="add">
          <ac:chgData name="Zhangda Xu" userId="0859bb8b88dc3586" providerId="LiveId" clId="{6A8C5464-706D-4C05-A4D5-12A7B07AF00F}" dt="2019-10-06T16:54:15.844" v="228" actId="26606"/>
          <ac:spMkLst>
            <pc:docMk/>
            <pc:sldMk cId="2653201815" sldId="258"/>
            <ac:spMk id="5" creationId="{77D7B666-D5E6-48CE-B26A-FB5E5C34AF90}"/>
          </ac:spMkLst>
        </pc:spChg>
        <pc:spChg chg="add">
          <ac:chgData name="Zhangda Xu" userId="0859bb8b88dc3586" providerId="LiveId" clId="{6A8C5464-706D-4C05-A4D5-12A7B07AF00F}" dt="2019-10-06T16:54:15.844" v="228" actId="26606"/>
          <ac:spMkLst>
            <pc:docMk/>
            <pc:sldMk cId="2653201815" sldId="258"/>
            <ac:spMk id="6" creationId="{F6EE670A-A41A-44AD-BC1C-2090365EB5B3}"/>
          </ac:spMkLst>
        </pc:spChg>
        <pc:spChg chg="add del">
          <ac:chgData name="Zhangda Xu" userId="0859bb8b88dc3586" providerId="LiveId" clId="{6A8C5464-706D-4C05-A4D5-12A7B07AF00F}" dt="2019-10-06T16:54:11.592" v="226" actId="26606"/>
          <ac:spMkLst>
            <pc:docMk/>
            <pc:sldMk cId="2653201815" sldId="258"/>
            <ac:spMk id="8" creationId="{39E4C68A-A4A9-48A4-9FF2-D2896B1EA01F}"/>
          </ac:spMkLst>
        </pc:spChg>
        <pc:spChg chg="add del">
          <ac:chgData name="Zhangda Xu" userId="0859bb8b88dc3586" providerId="LiveId" clId="{6A8C5464-706D-4C05-A4D5-12A7B07AF00F}" dt="2019-10-06T16:54:11.592" v="226" actId="26606"/>
          <ac:spMkLst>
            <pc:docMk/>
            <pc:sldMk cId="2653201815" sldId="258"/>
            <ac:spMk id="10" creationId="{E2B9AEA5-52CB-49A6-AF8A-33502F291B91}"/>
          </ac:spMkLst>
        </pc:spChg>
        <pc:spChg chg="add del">
          <ac:chgData name="Zhangda Xu" userId="0859bb8b88dc3586" providerId="LiveId" clId="{6A8C5464-706D-4C05-A4D5-12A7B07AF00F}" dt="2019-10-06T16:54:11.532" v="224" actId="26606"/>
          <ac:spMkLst>
            <pc:docMk/>
            <pc:sldMk cId="2653201815" sldId="258"/>
            <ac:spMk id="17" creationId="{F7422F06-6017-4361-8872-E0E2CEB20B48}"/>
          </ac:spMkLst>
        </pc:spChg>
        <pc:spChg chg="add del">
          <ac:chgData name="Zhangda Xu" userId="0859bb8b88dc3586" providerId="LiveId" clId="{6A8C5464-706D-4C05-A4D5-12A7B07AF00F}" dt="2019-10-06T16:53:48.384" v="210" actId="26606"/>
          <ac:spMkLst>
            <pc:docMk/>
            <pc:sldMk cId="2653201815" sldId="258"/>
            <ac:spMk id="22" creationId="{F7422F06-6017-4361-8872-E0E2CEB20B48}"/>
          </ac:spMkLst>
        </pc:spChg>
        <pc:spChg chg="add del">
          <ac:chgData name="Zhangda Xu" userId="0859bb8b88dc3586" providerId="LiveId" clId="{6A8C5464-706D-4C05-A4D5-12A7B07AF00F}" dt="2019-10-06T16:53:52.770" v="212" actId="26606"/>
          <ac:spMkLst>
            <pc:docMk/>
            <pc:sldMk cId="2653201815" sldId="258"/>
            <ac:spMk id="24" creationId="{9DF9B39E-8A25-4BC3-B3C0-ACD46B94E6DF}"/>
          </ac:spMkLst>
        </pc:spChg>
        <pc:spChg chg="add del">
          <ac:chgData name="Zhangda Xu" userId="0859bb8b88dc3586" providerId="LiveId" clId="{6A8C5464-706D-4C05-A4D5-12A7B07AF00F}" dt="2019-10-06T16:53:52.770" v="212" actId="26606"/>
          <ac:spMkLst>
            <pc:docMk/>
            <pc:sldMk cId="2653201815" sldId="258"/>
            <ac:spMk id="25" creationId="{0AE4C84F-7457-4662-AFA3-554A32B9C3DC}"/>
          </ac:spMkLst>
        </pc:spChg>
        <pc:graphicFrameChg chg="add del mod modGraphic">
          <ac:chgData name="Zhangda Xu" userId="0859bb8b88dc3586" providerId="LiveId" clId="{6A8C5464-706D-4C05-A4D5-12A7B07AF00F}" dt="2019-10-06T16:54:11.532" v="224" actId="26606"/>
          <ac:graphicFrameMkLst>
            <pc:docMk/>
            <pc:sldMk cId="2653201815" sldId="258"/>
            <ac:graphicFrameMk id="12" creationId="{6FCBD26B-8E95-4939-9EFD-9CAAA7A2F562}"/>
          </ac:graphicFrameMkLst>
        </pc:graphicFrameChg>
        <pc:cxnChg chg="add del">
          <ac:chgData name="Zhangda Xu" userId="0859bb8b88dc3586" providerId="LiveId" clId="{6A8C5464-706D-4C05-A4D5-12A7B07AF00F}" dt="2019-10-06T16:53:52.770" v="212" actId="26606"/>
          <ac:cxnSpMkLst>
            <pc:docMk/>
            <pc:sldMk cId="2653201815" sldId="258"/>
            <ac:cxnSpMk id="26" creationId="{BA91CE2E-0B4F-41F3-95F2-0EB7003685D2}"/>
          </ac:cxnSpMkLst>
        </pc:cxnChg>
      </pc:sldChg>
      <pc:sldChg chg="addSp modSp add mod ord setBg">
        <pc:chgData name="Zhangda Xu" userId="0859bb8b88dc3586" providerId="LiveId" clId="{6A8C5464-706D-4C05-A4D5-12A7B07AF00F}" dt="2019-10-06T17:09:46.538" v="459"/>
        <pc:sldMkLst>
          <pc:docMk/>
          <pc:sldMk cId="1470075917" sldId="259"/>
        </pc:sldMkLst>
        <pc:spChg chg="mod">
          <ac:chgData name="Zhangda Xu" userId="0859bb8b88dc3586" providerId="LiveId" clId="{6A8C5464-706D-4C05-A4D5-12A7B07AF00F}" dt="2019-10-06T16:56:03.068" v="270" actId="26606"/>
          <ac:spMkLst>
            <pc:docMk/>
            <pc:sldMk cId="1470075917" sldId="259"/>
            <ac:spMk id="2" creationId="{5F1571D2-438F-4973-8C63-D6B0D72AA1CB}"/>
          </ac:spMkLst>
        </pc:spChg>
        <pc:spChg chg="mod">
          <ac:chgData name="Zhangda Xu" userId="0859bb8b88dc3586" providerId="LiveId" clId="{6A8C5464-706D-4C05-A4D5-12A7B07AF00F}" dt="2019-10-06T16:56:39.061" v="280" actId="1076"/>
          <ac:spMkLst>
            <pc:docMk/>
            <pc:sldMk cId="1470075917" sldId="259"/>
            <ac:spMk id="3" creationId="{89E4126A-3B3F-450E-97F8-22DFF6C0A3D7}"/>
          </ac:spMkLst>
        </pc:spChg>
        <pc:spChg chg="add">
          <ac:chgData name="Zhangda Xu" userId="0859bb8b88dc3586" providerId="LiveId" clId="{6A8C5464-706D-4C05-A4D5-12A7B07AF00F}" dt="2019-10-06T16:56:03.068" v="270" actId="26606"/>
          <ac:spMkLst>
            <pc:docMk/>
            <pc:sldMk cId="1470075917" sldId="259"/>
            <ac:spMk id="8" creationId="{77D7B666-D5E6-48CE-B26A-FB5E5C34AF90}"/>
          </ac:spMkLst>
        </pc:spChg>
        <pc:spChg chg="add">
          <ac:chgData name="Zhangda Xu" userId="0859bb8b88dc3586" providerId="LiveId" clId="{6A8C5464-706D-4C05-A4D5-12A7B07AF00F}" dt="2019-10-06T16:56:03.068" v="270" actId="26606"/>
          <ac:spMkLst>
            <pc:docMk/>
            <pc:sldMk cId="1470075917" sldId="259"/>
            <ac:spMk id="10" creationId="{F6EE670A-A41A-44AD-BC1C-2090365EB5B3}"/>
          </ac:spMkLst>
        </pc:spChg>
      </pc:sldChg>
      <pc:sldChg chg="modSp add">
        <pc:chgData name="Zhangda Xu" userId="0859bb8b88dc3586" providerId="LiveId" clId="{6A8C5464-706D-4C05-A4D5-12A7B07AF00F}" dt="2019-10-06T17:09:07.226" v="455" actId="790"/>
        <pc:sldMkLst>
          <pc:docMk/>
          <pc:sldMk cId="2943353386" sldId="260"/>
        </pc:sldMkLst>
        <pc:spChg chg="mod">
          <ac:chgData name="Zhangda Xu" userId="0859bb8b88dc3586" providerId="LiveId" clId="{6A8C5464-706D-4C05-A4D5-12A7B07AF00F}" dt="2019-10-06T16:57:49.869" v="312" actId="20577"/>
          <ac:spMkLst>
            <pc:docMk/>
            <pc:sldMk cId="2943353386" sldId="260"/>
            <ac:spMk id="2" creationId="{E3F915CC-AE60-480B-9BC2-FAE0B5271223}"/>
          </ac:spMkLst>
        </pc:spChg>
        <pc:spChg chg="mod">
          <ac:chgData name="Zhangda Xu" userId="0859bb8b88dc3586" providerId="LiveId" clId="{6A8C5464-706D-4C05-A4D5-12A7B07AF00F}" dt="2019-10-06T17:09:07.226" v="455" actId="790"/>
          <ac:spMkLst>
            <pc:docMk/>
            <pc:sldMk cId="2943353386" sldId="260"/>
            <ac:spMk id="3" creationId="{67906C0F-7A56-47A3-9FEC-ACD292BBC7DF}"/>
          </ac:spMkLst>
        </pc:spChg>
      </pc:sldChg>
      <pc:sldChg chg="addSp modSp add mod setBg">
        <pc:chgData name="Zhangda Xu" userId="0859bb8b88dc3586" providerId="LiveId" clId="{6A8C5464-706D-4C05-A4D5-12A7B07AF00F}" dt="2019-10-06T17:12:26.986" v="484" actId="14100"/>
        <pc:sldMkLst>
          <pc:docMk/>
          <pc:sldMk cId="1758265647" sldId="261"/>
        </pc:sldMkLst>
        <pc:spChg chg="mod">
          <ac:chgData name="Zhangda Xu" userId="0859bb8b88dc3586" providerId="LiveId" clId="{6A8C5464-706D-4C05-A4D5-12A7B07AF00F}" dt="2019-10-06T17:12:26.986" v="484" actId="14100"/>
          <ac:spMkLst>
            <pc:docMk/>
            <pc:sldMk cId="1758265647" sldId="261"/>
            <ac:spMk id="2" creationId="{6017BE4B-BDE7-4559-85CE-BB8344264DF7}"/>
          </ac:spMkLst>
        </pc:spChg>
        <pc:spChg chg="mod">
          <ac:chgData name="Zhangda Xu" userId="0859bb8b88dc3586" providerId="LiveId" clId="{6A8C5464-706D-4C05-A4D5-12A7B07AF00F}" dt="2019-10-06T17:03:12.823" v="396" actId="12"/>
          <ac:spMkLst>
            <pc:docMk/>
            <pc:sldMk cId="1758265647" sldId="261"/>
            <ac:spMk id="3" creationId="{EF85C12F-D5B3-4780-A45E-1971DC49DB69}"/>
          </ac:spMkLst>
        </pc:spChg>
        <pc:spChg chg="add">
          <ac:chgData name="Zhangda Xu" userId="0859bb8b88dc3586" providerId="LiveId" clId="{6A8C5464-706D-4C05-A4D5-12A7B07AF00F}" dt="2019-10-06T17:02:53.766" v="394" actId="26606"/>
          <ac:spMkLst>
            <pc:docMk/>
            <pc:sldMk cId="1758265647" sldId="261"/>
            <ac:spMk id="8" creationId="{77D7B666-D5E6-48CE-B26A-FB5E5C34AF90}"/>
          </ac:spMkLst>
        </pc:spChg>
        <pc:spChg chg="add">
          <ac:chgData name="Zhangda Xu" userId="0859bb8b88dc3586" providerId="LiveId" clId="{6A8C5464-706D-4C05-A4D5-12A7B07AF00F}" dt="2019-10-06T17:02:53.766" v="394" actId="26606"/>
          <ac:spMkLst>
            <pc:docMk/>
            <pc:sldMk cId="1758265647" sldId="261"/>
            <ac:spMk id="10" creationId="{F6EE670A-A41A-44AD-BC1C-2090365EB5B3}"/>
          </ac:spMkLst>
        </pc:spChg>
      </pc:sldChg>
      <pc:sldChg chg="modSp add del">
        <pc:chgData name="Zhangda Xu" userId="0859bb8b88dc3586" providerId="LiveId" clId="{6A8C5464-706D-4C05-A4D5-12A7B07AF00F}" dt="2019-10-06T16:58:03.268" v="319"/>
        <pc:sldMkLst>
          <pc:docMk/>
          <pc:sldMk cId="2914990514" sldId="261"/>
        </pc:sldMkLst>
        <pc:spChg chg="mod">
          <ac:chgData name="Zhangda Xu" userId="0859bb8b88dc3586" providerId="LiveId" clId="{6A8C5464-706D-4C05-A4D5-12A7B07AF00F}" dt="2019-10-06T16:58:03.268" v="319"/>
          <ac:spMkLst>
            <pc:docMk/>
            <pc:sldMk cId="2914990514" sldId="261"/>
            <ac:spMk id="3" creationId="{67906C0F-7A56-47A3-9FEC-ACD292BBC7DF}"/>
          </ac:spMkLst>
        </pc:spChg>
      </pc:sldChg>
      <pc:sldChg chg="addSp delSp modSp add mod setBg">
        <pc:chgData name="Zhangda Xu" userId="0859bb8b88dc3586" providerId="LiveId" clId="{6A8C5464-706D-4C05-A4D5-12A7B07AF00F}" dt="2019-10-06T17:12:33.854" v="486" actId="14100"/>
        <pc:sldMkLst>
          <pc:docMk/>
          <pc:sldMk cId="1063935142" sldId="262"/>
        </pc:sldMkLst>
        <pc:spChg chg="mod">
          <ac:chgData name="Zhangda Xu" userId="0859bb8b88dc3586" providerId="LiveId" clId="{6A8C5464-706D-4C05-A4D5-12A7B07AF00F}" dt="2019-10-06T17:12:33.854" v="486" actId="14100"/>
          <ac:spMkLst>
            <pc:docMk/>
            <pc:sldMk cId="1063935142" sldId="262"/>
            <ac:spMk id="2" creationId="{32BA9791-814A-460F-896E-9262E6EC39DE}"/>
          </ac:spMkLst>
        </pc:spChg>
        <pc:spChg chg="mod">
          <ac:chgData name="Zhangda Xu" userId="0859bb8b88dc3586" providerId="LiveId" clId="{6A8C5464-706D-4C05-A4D5-12A7B07AF00F}" dt="2019-10-06T17:10:37.518" v="461" actId="20577"/>
          <ac:spMkLst>
            <pc:docMk/>
            <pc:sldMk cId="1063935142" sldId="262"/>
            <ac:spMk id="3" creationId="{BFD3FDB4-209D-414D-9F01-98C000C53A19}"/>
          </ac:spMkLst>
        </pc:spChg>
        <pc:spChg chg="add del">
          <ac:chgData name="Zhangda Xu" userId="0859bb8b88dc3586" providerId="LiveId" clId="{6A8C5464-706D-4C05-A4D5-12A7B07AF00F}" dt="2019-10-06T17:05:07.007" v="434" actId="26606"/>
          <ac:spMkLst>
            <pc:docMk/>
            <pc:sldMk cId="1063935142" sldId="262"/>
            <ac:spMk id="8" creationId="{77D7B666-D5E6-48CE-B26A-FB5E5C34AF90}"/>
          </ac:spMkLst>
        </pc:spChg>
        <pc:spChg chg="add del">
          <ac:chgData name="Zhangda Xu" userId="0859bb8b88dc3586" providerId="LiveId" clId="{6A8C5464-706D-4C05-A4D5-12A7B07AF00F}" dt="2019-10-06T17:05:07.007" v="434" actId="26606"/>
          <ac:spMkLst>
            <pc:docMk/>
            <pc:sldMk cId="1063935142" sldId="262"/>
            <ac:spMk id="10" creationId="{F6EE670A-A41A-44AD-BC1C-2090365EB5B3}"/>
          </ac:spMkLst>
        </pc:spChg>
        <pc:spChg chg="add">
          <ac:chgData name="Zhangda Xu" userId="0859bb8b88dc3586" providerId="LiveId" clId="{6A8C5464-706D-4C05-A4D5-12A7B07AF00F}" dt="2019-10-06T17:05:07.023" v="435" actId="26606"/>
          <ac:spMkLst>
            <pc:docMk/>
            <pc:sldMk cId="1063935142" sldId="262"/>
            <ac:spMk id="12" creationId="{B0890400-BB8B-4A44-AB63-65C7CA223EBA}"/>
          </ac:spMkLst>
        </pc:spChg>
        <pc:cxnChg chg="add">
          <ac:chgData name="Zhangda Xu" userId="0859bb8b88dc3586" providerId="LiveId" clId="{6A8C5464-706D-4C05-A4D5-12A7B07AF00F}" dt="2019-10-06T17:05:07.023" v="435" actId="26606"/>
          <ac:cxnSpMkLst>
            <pc:docMk/>
            <pc:sldMk cId="1063935142" sldId="262"/>
            <ac:cxnSpMk id="13" creationId="{4D39B797-CDC6-4529-8A36-9CBFC9816337}"/>
          </ac:cxnSpMkLst>
        </pc:cxnChg>
      </pc:sldChg>
      <pc:sldChg chg="addSp modSp add mod setBg">
        <pc:chgData name="Zhangda Xu" userId="0859bb8b88dc3586" providerId="LiveId" clId="{6A8C5464-706D-4C05-A4D5-12A7B07AF00F}" dt="2019-10-06T17:12:03.532" v="478" actId="20577"/>
        <pc:sldMkLst>
          <pc:docMk/>
          <pc:sldMk cId="4183372366" sldId="263"/>
        </pc:sldMkLst>
        <pc:spChg chg="mod">
          <ac:chgData name="Zhangda Xu" userId="0859bb8b88dc3586" providerId="LiveId" clId="{6A8C5464-706D-4C05-A4D5-12A7B07AF00F}" dt="2019-10-06T17:11:34.543" v="472" actId="26606"/>
          <ac:spMkLst>
            <pc:docMk/>
            <pc:sldMk cId="4183372366" sldId="263"/>
            <ac:spMk id="2" creationId="{2C34C3E2-A93C-4EDE-A1AE-92728F13FDFB}"/>
          </ac:spMkLst>
        </pc:spChg>
        <pc:spChg chg="mod">
          <ac:chgData name="Zhangda Xu" userId="0859bb8b88dc3586" providerId="LiveId" clId="{6A8C5464-706D-4C05-A4D5-12A7B07AF00F}" dt="2019-10-06T17:12:03.532" v="478" actId="20577"/>
          <ac:spMkLst>
            <pc:docMk/>
            <pc:sldMk cId="4183372366" sldId="263"/>
            <ac:spMk id="3" creationId="{FFB54395-281F-4040-8F7A-45EFDF0E0E66}"/>
          </ac:spMkLst>
        </pc:spChg>
        <pc:spChg chg="add">
          <ac:chgData name="Zhangda Xu" userId="0859bb8b88dc3586" providerId="LiveId" clId="{6A8C5464-706D-4C05-A4D5-12A7B07AF00F}" dt="2019-10-06T17:11:34.543" v="472" actId="26606"/>
          <ac:spMkLst>
            <pc:docMk/>
            <pc:sldMk cId="4183372366" sldId="263"/>
            <ac:spMk id="8" creationId="{77D7B666-D5E6-48CE-B26A-FB5E5C34AF90}"/>
          </ac:spMkLst>
        </pc:spChg>
        <pc:spChg chg="add">
          <ac:chgData name="Zhangda Xu" userId="0859bb8b88dc3586" providerId="LiveId" clId="{6A8C5464-706D-4C05-A4D5-12A7B07AF00F}" dt="2019-10-06T17:11:34.543" v="472" actId="26606"/>
          <ac:spMkLst>
            <pc:docMk/>
            <pc:sldMk cId="4183372366" sldId="263"/>
            <ac:spMk id="10" creationId="{F6EE670A-A41A-44AD-BC1C-2090365EB5B3}"/>
          </ac:spMkLst>
        </pc:spChg>
      </pc:sldChg>
      <pc:sldChg chg="addSp modSp add mod setBg">
        <pc:chgData name="Zhangda Xu" userId="0859bb8b88dc3586" providerId="LiveId" clId="{6A8C5464-706D-4C05-A4D5-12A7B07AF00F}" dt="2019-10-06T17:17:52.772" v="514" actId="790"/>
        <pc:sldMkLst>
          <pc:docMk/>
          <pc:sldMk cId="3713067428" sldId="264"/>
        </pc:sldMkLst>
        <pc:spChg chg="mod">
          <ac:chgData name="Zhangda Xu" userId="0859bb8b88dc3586" providerId="LiveId" clId="{6A8C5464-706D-4C05-A4D5-12A7B07AF00F}" dt="2019-10-06T17:13:27.990" v="493" actId="790"/>
          <ac:spMkLst>
            <pc:docMk/>
            <pc:sldMk cId="3713067428" sldId="264"/>
            <ac:spMk id="2" creationId="{8C1F3697-6CEC-445B-B1F2-ABABE6821D4E}"/>
          </ac:spMkLst>
        </pc:spChg>
        <pc:spChg chg="mod">
          <ac:chgData name="Zhangda Xu" userId="0859bb8b88dc3586" providerId="LiveId" clId="{6A8C5464-706D-4C05-A4D5-12A7B07AF00F}" dt="2019-10-06T17:17:52.772" v="514" actId="790"/>
          <ac:spMkLst>
            <pc:docMk/>
            <pc:sldMk cId="3713067428" sldId="264"/>
            <ac:spMk id="3" creationId="{3CE61DFF-899B-4FF1-AB07-C652942E8DF9}"/>
          </ac:spMkLst>
        </pc:spChg>
        <pc:spChg chg="add">
          <ac:chgData name="Zhangda Xu" userId="0859bb8b88dc3586" providerId="LiveId" clId="{6A8C5464-706D-4C05-A4D5-12A7B07AF00F}" dt="2019-10-06T17:13:08.358" v="491" actId="26606"/>
          <ac:spMkLst>
            <pc:docMk/>
            <pc:sldMk cId="3713067428" sldId="264"/>
            <ac:spMk id="8" creationId="{77D7B666-D5E6-48CE-B26A-FB5E5C34AF90}"/>
          </ac:spMkLst>
        </pc:spChg>
        <pc:spChg chg="add">
          <ac:chgData name="Zhangda Xu" userId="0859bb8b88dc3586" providerId="LiveId" clId="{6A8C5464-706D-4C05-A4D5-12A7B07AF00F}" dt="2019-10-06T17:13:08.358" v="491" actId="26606"/>
          <ac:spMkLst>
            <pc:docMk/>
            <pc:sldMk cId="3713067428" sldId="264"/>
            <ac:spMk id="10" creationId="{F6EE670A-A41A-44AD-BC1C-2090365EB5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BD22E-3F95-4C54-886B-D3DA82B4AE27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306DB-8C07-4B5B-A164-FC7DDC171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8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9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5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6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5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4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4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0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535F09-73D1-4C80-87E2-41CA5BC1DD60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1532ADF-B39A-4220-B979-DD4666B8D8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0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DC8-7481-46A2-B2ED-6ED521C1E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Detailed Syllabus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F1B1-644C-4BA7-9168-FA9B80975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 Advanced Computer Science</a:t>
            </a:r>
          </a:p>
          <a:p>
            <a:r>
              <a:rPr lang="en-US" dirty="0"/>
              <a:t>Semester 1- 2</a:t>
            </a:r>
          </a:p>
        </p:txBody>
      </p:sp>
    </p:spTree>
    <p:extLst>
      <p:ext uri="{BB962C8B-B14F-4D97-AF65-F5344CB8AC3E}">
        <p14:creationId xmlns:p14="http://schemas.microsoft.com/office/powerpoint/2010/main" val="323650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B487-9C5E-42F5-B9BC-C752C519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Evaluation Methods and Statistics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7A1C-2801-4064-9685-3250A3A5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09" y="1597555"/>
            <a:ext cx="8535084" cy="5195131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500" dirty="0"/>
              <a:t>Writing about scientific research; evidence-based argumentation; traditional versus rational authority; claims, data, warrants, and qualifiers; good science / bad science; what counts as a good theory.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The use of the R programming language for inferential statistics.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Hypotheses. The null hypotheses. Type I and type II errors; data types: nominal, ordinal, interval, ratio.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Plotting data, boxplots, graphical representations of dispersion and extreme scores; frequencies, distributions, measures of central tendency; measures of variability, standard deviation, variance, confidence; Central Limit Theorem; the importance of data screening.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Correlation; what is a correlation? What does it mean? The value of correlation; methods for computing a correlation statistic.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Inferential statistics: independent and dependent variables, comparing means, power analysis, p-value, significance, confidence intervals, effect sizes; the limitations of inferential statistics.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Regression. What is a regression analysis? Calculation of model fit. Residuals.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t-tests; What is a t-test? Why use t-tests? Between and within subject design.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ANOVA; Why use ANOVA? How to calculate an analysis of variance; Multiple Independent variables (2-way ANOVA); interaction effects.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/>
              <a:t>Alternatives to inferential statistics will also be discussed.</a:t>
            </a:r>
          </a:p>
          <a:p>
            <a:br>
              <a:rPr lang="en-US" sz="900" dirty="0"/>
            </a:br>
            <a:endParaRPr lang="en-US" sz="9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0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71D2-438F-4973-8C63-D6B0D72A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126A-3B3F-450E-97F8-22DFF6C0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10" y="2181153"/>
            <a:ext cx="8018271" cy="442677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Overview of machine learning. Basic notions, literature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Supervised learning</a:t>
            </a:r>
          </a:p>
          <a:p>
            <a:pPr lvl="1"/>
            <a:r>
              <a:rPr lang="en-US" dirty="0"/>
              <a:t>Generative algorithms</a:t>
            </a:r>
          </a:p>
          <a:p>
            <a:pPr lvl="1"/>
            <a:r>
              <a:rPr lang="en-US" dirty="0"/>
              <a:t>Discriminative algorithms</a:t>
            </a:r>
          </a:p>
          <a:p>
            <a:pPr lvl="1"/>
            <a:r>
              <a:rPr lang="en-US" dirty="0"/>
              <a:t>Computational learning theory basics</a:t>
            </a:r>
          </a:p>
          <a:p>
            <a:pPr lvl="1"/>
            <a:r>
              <a:rPr lang="en-US" dirty="0"/>
              <a:t>Boosting and ensemble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Unsupervised learning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Learning for structure discovery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Reinforcement learning basics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Topics in learning from high dimensional data and large-scale learning</a:t>
            </a:r>
          </a:p>
          <a:p>
            <a:endParaRPr lang="en-US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15CC-AE60-480B-9BC2-FAE0B527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6C0F-7A56-47A3-9FEC-ACD292BB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379" y="2294771"/>
            <a:ext cx="11784563" cy="4656535"/>
          </a:xfrm>
        </p:spPr>
        <p:txBody>
          <a:bodyPr numCol="2"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900" dirty="0"/>
              <a:t>Introduction to Neural Networks and their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Biological Neurons and Neural Networks, Artificial Neurons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Networks of Artificial Neurons, Single Layer Perceptron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Learning and Generalization in Single Layer Perceptron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Hebbian Learning, Gradient Descent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The Generalized Delta Rule, Practical Considerations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Learning in Multi-Layer </a:t>
            </a:r>
            <a:r>
              <a:rPr lang="en-GB" sz="2900" dirty="0"/>
              <a:t>Perceptron</a:t>
            </a:r>
            <a:r>
              <a:rPr lang="en-US" sz="2900" dirty="0"/>
              <a:t> - Back-Propagation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Learning with Momentum, Conjugate Gradient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Bias and Variance - Under-Fitting and Over-Fitting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Improving Generalization</a:t>
            </a:r>
          </a:p>
          <a:p>
            <a:pPr marL="457200" indent="-457200">
              <a:buFont typeface="+mj-lt"/>
              <a:buAutoNum type="arabicPeriod"/>
            </a:pPr>
            <a:endParaRPr lang="en-US" sz="2900" dirty="0"/>
          </a:p>
          <a:p>
            <a:pPr marL="457200" indent="-457200">
              <a:buFont typeface="+mj-lt"/>
              <a:buAutoNum type="arabicPeriod"/>
            </a:pPr>
            <a:endParaRPr lang="en-US" sz="2900" dirty="0"/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Applications of Multi-Layer Perceptron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Recurrent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Radial Basis Function Networks: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Radial Basis Function Networks: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Radial Basis Function Networks: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Self Organizing Maps: Fundamentals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Self Organizing Maps: Properties and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Learning Vector Quantization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Committee Machines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Model Selection and Evolutionary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5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E4B-BDE7-4559-85CE-BB834426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8381129" cy="1499616"/>
          </a:xfrm>
        </p:spPr>
        <p:txBody>
          <a:bodyPr>
            <a:normAutofit/>
          </a:bodyPr>
          <a:lstStyle/>
          <a:p>
            <a:r>
              <a:rPr lang="en-US" dirty="0"/>
              <a:t>Distributed and 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C12F-D5B3-4780-A45E-1971DC49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Working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GPU architectures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in CUDA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CUDA memory and thread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Parallel programming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 to distributed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in ERLANG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 to the theory of distributed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Cloud computing</a:t>
            </a:r>
          </a:p>
          <a:p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6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A9791-814A-460F-896E-9262E6EC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Intelligent robotics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FDB4-209D-414D-9F01-98C000C5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858" y="151586"/>
            <a:ext cx="7139146" cy="6601282"/>
          </a:xfrm>
        </p:spPr>
        <p:txBody>
          <a:bodyPr numCol="2" anchor="ctr">
            <a:normAutofit lnSpcReduction="10000"/>
          </a:bodyPr>
          <a:lstStyle/>
          <a:p>
            <a:r>
              <a:rPr lang="en-US" sz="1500" dirty="0"/>
              <a:t>Introduction</a:t>
            </a:r>
          </a:p>
          <a:p>
            <a:pPr lvl="1"/>
            <a:r>
              <a:rPr lang="en-US" sz="1500" dirty="0"/>
              <a:t>What is robotics?</a:t>
            </a:r>
          </a:p>
          <a:p>
            <a:pPr lvl="1"/>
            <a:r>
              <a:rPr lang="en-US" sz="1500" dirty="0"/>
              <a:t>Robotics and AI</a:t>
            </a:r>
          </a:p>
          <a:p>
            <a:pPr lvl="1"/>
            <a:r>
              <a:rPr lang="en-US" sz="1500" dirty="0"/>
              <a:t>Embedded Systems</a:t>
            </a:r>
          </a:p>
          <a:p>
            <a:pPr lvl="1"/>
            <a:r>
              <a:rPr lang="en-US" sz="1500" dirty="0"/>
              <a:t>Agent-Task-Environment model</a:t>
            </a:r>
          </a:p>
          <a:p>
            <a:pPr lvl="1"/>
            <a:r>
              <a:rPr lang="en-US" sz="1500" dirty="0"/>
              <a:t>Embodied Systems</a:t>
            </a:r>
          </a:p>
          <a:p>
            <a:pPr lvl="1"/>
            <a:r>
              <a:rPr lang="en-US" sz="1500" dirty="0"/>
              <a:t>Synthetic approaches to science</a:t>
            </a:r>
          </a:p>
          <a:p>
            <a:r>
              <a:rPr lang="en-US" sz="1500" dirty="0"/>
              <a:t>Sensors and signal processing</a:t>
            </a:r>
          </a:p>
          <a:p>
            <a:pPr lvl="1"/>
            <a:r>
              <a:rPr lang="en-US" sz="1500" dirty="0"/>
              <a:t>Common sensors and their properties</a:t>
            </a:r>
          </a:p>
          <a:p>
            <a:pPr lvl="1"/>
            <a:r>
              <a:rPr lang="en-US" sz="1500" dirty="0"/>
              <a:t>1D signal processing</a:t>
            </a:r>
          </a:p>
          <a:p>
            <a:pPr lvl="1"/>
            <a:r>
              <a:rPr lang="en-US" sz="1500" dirty="0"/>
              <a:t>Vision</a:t>
            </a:r>
          </a:p>
          <a:p>
            <a:r>
              <a:rPr lang="en-US" sz="1500" dirty="0"/>
              <a:t>Planning approaches to robot control</a:t>
            </a:r>
          </a:p>
          <a:p>
            <a:pPr lvl="1"/>
            <a:r>
              <a:rPr lang="en-US" sz="1500" dirty="0"/>
              <a:t>STRIPS and SHAKEY</a:t>
            </a:r>
          </a:p>
          <a:p>
            <a:pPr lvl="1"/>
            <a:r>
              <a:rPr lang="en-US" sz="1500" dirty="0"/>
              <a:t>Robot kinematics</a:t>
            </a:r>
          </a:p>
          <a:p>
            <a:pPr lvl="1"/>
            <a:r>
              <a:rPr lang="en-US" sz="1500" dirty="0"/>
              <a:t>Limitations of planning approaches</a:t>
            </a:r>
          </a:p>
          <a:p>
            <a:r>
              <a:rPr lang="en-US" sz="1500" dirty="0"/>
              <a:t>Control Theory</a:t>
            </a:r>
          </a:p>
          <a:p>
            <a:pPr lvl="1"/>
            <a:r>
              <a:rPr lang="en-US" sz="1500" dirty="0"/>
              <a:t>Feedback, feedforward and open loop control</a:t>
            </a:r>
          </a:p>
          <a:p>
            <a:pPr lvl="1"/>
            <a:r>
              <a:rPr lang="en-US" sz="1500" dirty="0"/>
              <a:t>Linear first order lag processes</a:t>
            </a:r>
          </a:p>
          <a:p>
            <a:pPr lvl="1"/>
            <a:r>
              <a:rPr lang="en-US" sz="1500" dirty="0"/>
              <a:t>Limitations of control theory</a:t>
            </a:r>
          </a:p>
          <a:p>
            <a:r>
              <a:rPr lang="en-US" sz="1500" dirty="0"/>
              <a:t>Probability Based Approaches</a:t>
            </a:r>
          </a:p>
          <a:p>
            <a:pPr lvl="1"/>
            <a:r>
              <a:rPr lang="en-US" sz="1500" dirty="0"/>
              <a:t>Markov Decision Processes (MDPs)</a:t>
            </a:r>
          </a:p>
          <a:p>
            <a:pPr lvl="1"/>
            <a:r>
              <a:rPr lang="en-US" sz="1500" dirty="0"/>
              <a:t>Partially Observable Markov Decision Processes</a:t>
            </a:r>
          </a:p>
          <a:p>
            <a:pPr lvl="1"/>
            <a:r>
              <a:rPr lang="en-US" sz="1500" dirty="0"/>
              <a:t>Navigation using POMDPs</a:t>
            </a:r>
          </a:p>
          <a:p>
            <a:r>
              <a:rPr lang="en-US" sz="1500" dirty="0"/>
              <a:t>Kinematics and Motion Planning</a:t>
            </a:r>
          </a:p>
          <a:p>
            <a:pPr lvl="1"/>
            <a:r>
              <a:rPr lang="en-US" sz="1500" dirty="0"/>
              <a:t>Kinematics of differential drive robots</a:t>
            </a:r>
          </a:p>
          <a:p>
            <a:pPr lvl="1"/>
            <a:r>
              <a:rPr lang="en-US" sz="1500" dirty="0"/>
              <a:t>Probabilistic road map planning</a:t>
            </a:r>
          </a:p>
          <a:p>
            <a:r>
              <a:rPr lang="en-US" sz="1500" noProof="1"/>
              <a:t>Behaviour</a:t>
            </a:r>
            <a:r>
              <a:rPr lang="en-US" sz="1500" dirty="0"/>
              <a:t>-Based Control</a:t>
            </a:r>
          </a:p>
          <a:p>
            <a:pPr lvl="1"/>
            <a:r>
              <a:rPr lang="en-US" sz="1500" dirty="0"/>
              <a:t>The </a:t>
            </a:r>
            <a:r>
              <a:rPr lang="en-GB" sz="1500" dirty="0"/>
              <a:t>subsumption</a:t>
            </a:r>
            <a:r>
              <a:rPr lang="en-US" sz="1500" dirty="0"/>
              <a:t> architecture</a:t>
            </a:r>
          </a:p>
          <a:p>
            <a:pPr lvl="1"/>
            <a:r>
              <a:rPr lang="en-US" sz="1500" dirty="0"/>
              <a:t>Hybrid architectures</a:t>
            </a:r>
          </a:p>
          <a:p>
            <a:pPr lvl="1"/>
            <a:r>
              <a:rPr lang="en-US" sz="1500" dirty="0"/>
              <a:t>Formalizing behavior-based control</a:t>
            </a:r>
          </a:p>
          <a:p>
            <a:r>
              <a:rPr lang="en-US" sz="1500" dirty="0"/>
              <a:t>Adaptive approaches to robot control</a:t>
            </a:r>
          </a:p>
          <a:p>
            <a:pPr lvl="1"/>
            <a:r>
              <a:rPr lang="en-US" sz="1500" dirty="0"/>
              <a:t>Reinforcement learning for control</a:t>
            </a:r>
          </a:p>
          <a:p>
            <a:pPr lvl="1"/>
            <a:r>
              <a:rPr lang="en-US" sz="1500" dirty="0"/>
              <a:t>Model based learning approaches to control</a:t>
            </a:r>
          </a:p>
          <a:p>
            <a:pPr lvl="1"/>
            <a:r>
              <a:rPr lang="en-US" sz="1500" dirty="0"/>
              <a:t>Learning maps</a:t>
            </a:r>
          </a:p>
          <a:p>
            <a:pPr lvl="1"/>
            <a:r>
              <a:rPr lang="en-US" sz="1500" dirty="0"/>
              <a:t>Evolutionary approaches</a:t>
            </a:r>
          </a:p>
          <a:p>
            <a:r>
              <a:rPr lang="en-US" sz="1500" dirty="0"/>
              <a:t>Architectures for control</a:t>
            </a:r>
          </a:p>
          <a:p>
            <a:pPr lvl="1"/>
            <a:r>
              <a:rPr lang="en-US" sz="1500" dirty="0"/>
              <a:t>CAS</a:t>
            </a:r>
          </a:p>
          <a:p>
            <a:pPr lvl="1"/>
            <a:r>
              <a:rPr lang="en-US" sz="1500" dirty="0"/>
              <a:t>ROS</a:t>
            </a:r>
          </a:p>
          <a:p>
            <a:r>
              <a:rPr lang="en-US" sz="1500" dirty="0"/>
              <a:t>Current research topics</a:t>
            </a:r>
          </a:p>
          <a:p>
            <a:pPr lvl="1"/>
            <a:r>
              <a:rPr lang="en-US" sz="1500" dirty="0"/>
              <a:t>Learning for manipulation</a:t>
            </a:r>
          </a:p>
          <a:p>
            <a:pPr lvl="1"/>
            <a:r>
              <a:rPr lang="en-US" sz="1500" dirty="0"/>
              <a:t>Gaze control</a:t>
            </a:r>
          </a:p>
          <a:p>
            <a:pPr lvl="1"/>
            <a:r>
              <a:rPr lang="en-US" sz="1500" dirty="0"/>
              <a:t>Planning visual search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39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C3E2-A93C-4EDE-A1AE-92728F13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Intelligent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4395-281F-4040-8F7A-45EFDF0E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Overview. Various forms of pattern analysis and data mining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Basics of vector and metric spaces, probability theory and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Analyzing vectoral data</a:t>
            </a:r>
          </a:p>
          <a:p>
            <a:pPr lvl="1"/>
            <a:r>
              <a:rPr lang="en-US" dirty="0"/>
              <a:t>Dimensionality reduction techniques</a:t>
            </a:r>
          </a:p>
          <a:p>
            <a:pPr lvl="1"/>
            <a:r>
              <a:rPr lang="en-US" dirty="0"/>
              <a:t>Clustering techniques</a:t>
            </a:r>
          </a:p>
          <a:p>
            <a:pPr lvl="1"/>
            <a:r>
              <a:rPr lang="en-US" dirty="0"/>
              <a:t>Classification and regression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Analyzing</a:t>
            </a:r>
            <a:r>
              <a:rPr lang="en-US" dirty="0"/>
              <a:t> structured data</a:t>
            </a:r>
          </a:p>
          <a:p>
            <a:pPr lvl="1"/>
            <a:r>
              <a:rPr lang="en-US" dirty="0"/>
              <a:t>Mining textual data</a:t>
            </a:r>
          </a:p>
          <a:p>
            <a:pPr lvl="1"/>
            <a:r>
              <a:rPr lang="en-US" dirty="0"/>
              <a:t>Other structured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Searching the web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3697-6CEC-445B-B1F2-ABABE682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Advanced Aspects of Nature-Inspired Search and </a:t>
            </a:r>
            <a:r>
              <a:rPr lang="en-GB" dirty="0"/>
              <a:t>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1DFF-899B-4FF1-AB07-C652942E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700" dirty="0"/>
              <a:t>Introduction to optimisation and randomised search heuristics (including randomised local search, simulated annealing and others)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/>
              <a:t>Evolutionary Computation (including modules of evolutionary algorithms, typical evolutionary algorithms in discrete and continuous domains, multi-objective optimisation, optimisation in dynamic environments, niching methods, constraint handling and other techniques)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/>
              <a:t>Swarm Intelligence, Particle Swarm Optimisation and Ant Colony Optimisation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/>
              <a:t>Artificial Immune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/>
              <a:t>Hybrid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/>
              <a:t>Introduction to theory of nature-inspired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/>
              <a:t>Selected other topics</a:t>
            </a:r>
          </a:p>
          <a:p>
            <a:endParaRPr lang="en-GB" sz="1700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715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Detailed Syllabus</vt:lpstr>
      <vt:lpstr>Evaluation Methods and Statistics </vt:lpstr>
      <vt:lpstr>Machine Learning</vt:lpstr>
      <vt:lpstr>Neural computation</vt:lpstr>
      <vt:lpstr>Distributed and parallel computing</vt:lpstr>
      <vt:lpstr>Intelligent robotics</vt:lpstr>
      <vt:lpstr>Intelligent Data Analysis</vt:lpstr>
      <vt:lpstr>Advanced Aspects of Nature-Inspired Search and Optimisation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Syllabus</dc:title>
  <dc:creator>Zhangda Xu</dc:creator>
  <cp:lastModifiedBy>Zhangda Xu</cp:lastModifiedBy>
  <cp:revision>1</cp:revision>
  <dcterms:created xsi:type="dcterms:W3CDTF">2019-10-06T17:05:06Z</dcterms:created>
  <dcterms:modified xsi:type="dcterms:W3CDTF">2019-10-06T17:17:58Z</dcterms:modified>
</cp:coreProperties>
</file>