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9"/>
  </p:notesMasterIdLst>
  <p:sldIdLst>
    <p:sldId id="256" r:id="rId2"/>
    <p:sldId id="280" r:id="rId3"/>
    <p:sldId id="286" r:id="rId4"/>
    <p:sldId id="285" r:id="rId5"/>
    <p:sldId id="287" r:id="rId6"/>
    <p:sldId id="288" r:id="rId7"/>
    <p:sldId id="289" r:id="rId8"/>
    <p:sldId id="290" r:id="rId9"/>
    <p:sldId id="294" r:id="rId10"/>
    <p:sldId id="291" r:id="rId11"/>
    <p:sldId id="293" r:id="rId12"/>
    <p:sldId id="295" r:id="rId13"/>
    <p:sldId id="296" r:id="rId14"/>
    <p:sldId id="297" r:id="rId15"/>
    <p:sldId id="298" r:id="rId16"/>
    <p:sldId id="292" r:id="rId17"/>
    <p:sldId id="299" r:id="rId18"/>
  </p:sldIdLst>
  <p:sldSz cx="9144000" cy="5143500" type="screen16x9"/>
  <p:notesSz cx="6858000" cy="9144000"/>
  <p:embeddedFontLst>
    <p:embeddedFont>
      <p:font typeface="KoPub돋움체 Bold" panose="02020603020101020101" pitchFamily="18" charset="-127"/>
      <p:regular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ExtraBold" panose="00000900000000000000" pitchFamily="2" charset="0"/>
      <p:bold r:id="rId25"/>
      <p:boldItalic r:id="rId26"/>
    </p:embeddedFont>
    <p:embeddedFont>
      <p:font typeface="Montserrat ExtraLight" panose="000003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C1C897-5CD4-41EA-9868-BCACAC6C11D2}">
  <a:tblStyle styleId="{25C1C897-5CD4-41EA-9868-BCACAC6C11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7f9262ee2f_0_26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7f9262ee2f_0_26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93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7f9262ee2f_0_26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7f9262ee2f_0_26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074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7f9262ee2f_0_26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7f9262ee2f_0_26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049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7f9262ee2f_0_26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7f9262ee2f_0_26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713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7f9262ee2f_0_26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7f9262ee2f_0_26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147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7f9262ee2f_0_26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7f9262ee2f_0_26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63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7f9262ee2f_0_26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7f9262ee2f_0_26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500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7f9262ee2f_0_26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7f9262ee2f_0_26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53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7f9262ee2f_0_26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7f9262ee2f_0_26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7f9262ee2f_0_26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7f9262ee2f_0_26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91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7f9262ee2f_0_26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7f9262ee2f_0_26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6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7f9262ee2f_0_26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7f9262ee2f_0_26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32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7f9262ee2f_0_26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7f9262ee2f_0_26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987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7f9262ee2f_0_26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7f9262ee2f_0_26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709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7f9262ee2f_0_26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7f9262ee2f_0_26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87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7f9262ee2f_0_26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7f9262ee2f_0_26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08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938500" y="1769575"/>
            <a:ext cx="2871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703375" y="909600"/>
            <a:ext cx="3468900" cy="3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32238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undung.dev/2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focus.tistory.com/2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게임프로그래밍 발표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8_9_1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예제</a:t>
            </a:r>
            <a:endParaRPr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2021563056 </a:t>
            </a:r>
            <a:r>
              <a:rPr lang="ko-KR" altLang="en-US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임우영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62"/>
          <p:cNvSpPr txBox="1">
            <a:spLocks noGrp="1"/>
          </p:cNvSpPr>
          <p:nvPr>
            <p:ph type="body" idx="2"/>
          </p:nvPr>
        </p:nvSpPr>
        <p:spPr>
          <a:xfrm>
            <a:off x="4703375" y="909600"/>
            <a:ext cx="3468900" cy="3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Set_color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함수를 이용해서 배경색과 폰트색을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바꿀수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있도록 만들었습니다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이를 이용해서 승자를 빨간색으로 출력하게 하고 게임 진행을 노란색 폰트색으로 진행하게 해봤습니다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91" name="Google Shape;2091;p6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837012" cy="566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업그레이드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폰트색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변경기능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092" name="Google Shape;2092;p6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454D20C-67D5-7D2C-2ABB-778613CE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88" y="1412726"/>
            <a:ext cx="4026938" cy="7123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108AEB-8347-C4C0-A69D-D822B9133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24" y="2161759"/>
            <a:ext cx="2015017" cy="26724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7340C1-6A0A-9993-56D5-C5D39E0D6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741" y="2286236"/>
            <a:ext cx="2555811" cy="3674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18BB3B-BB14-6AA2-BA78-93E0F6363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9224" y="2685396"/>
            <a:ext cx="2680122" cy="15924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841CD1-A728-766D-684C-59A147DEA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7693" y="2544356"/>
            <a:ext cx="3101064" cy="9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4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62"/>
          <p:cNvSpPr txBox="1">
            <a:spLocks noGrp="1"/>
          </p:cNvSpPr>
          <p:nvPr>
            <p:ph type="body" idx="2"/>
          </p:nvPr>
        </p:nvSpPr>
        <p:spPr>
          <a:xfrm>
            <a:off x="4703375" y="909600"/>
            <a:ext cx="3468900" cy="3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Cake_name</a:t>
            </a:r>
            <a:r>
              <a:rPr lang="en-US" altLang="ko-KR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배열을 추가해서 과자 이름을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저장할수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있도록 만들었습니다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altLang="ko-KR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Input_participant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함수를 수정해서 과자 이름도 전달하게끔 만들었습니다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출력을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할때도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%s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</a:t>
            </a: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cake_name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받아서 출력하게끔 만들었습니다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sp>
        <p:nvSpPr>
          <p:cNvPr id="2091" name="Google Shape;2091;p6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837012" cy="566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업그레이드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과자 이름변경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092" name="Google Shape;2092;p6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17BC498-F2B3-9947-ECE5-D59553ADF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45" y="1553307"/>
            <a:ext cx="3525732" cy="1056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63D339-2C74-F710-BA2C-156458CDE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92" y="2783909"/>
            <a:ext cx="4103366" cy="241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D32167-C5AB-8F1A-015C-778D2DE3F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56" y="3204400"/>
            <a:ext cx="4022921" cy="2413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E6C69B1-EF96-9BB1-11DB-682AB769E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95" y="3709491"/>
            <a:ext cx="3775464" cy="12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0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62"/>
          <p:cNvSpPr txBox="1">
            <a:spLocks noGrp="1"/>
          </p:cNvSpPr>
          <p:nvPr>
            <p:ph type="body" idx="2"/>
          </p:nvPr>
        </p:nvSpPr>
        <p:spPr>
          <a:xfrm>
            <a:off x="4703375" y="909600"/>
            <a:ext cx="3468900" cy="3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Eat_cake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 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Remain_cake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수정해서 과자 아이콘을 별모양으로 바꾸어 보았습니다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91" name="Google Shape;2091;p6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837012" cy="566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업그레이드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과자 아이콘변경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092" name="Google Shape;2092;p6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52EC429-E2A3-F5D8-D2E3-AF968FF9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17" y="2043570"/>
            <a:ext cx="4102283" cy="14186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DCA996-9000-FA2F-3B42-D7BC69C49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87" y="1365752"/>
            <a:ext cx="3705742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9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62"/>
          <p:cNvSpPr txBox="1">
            <a:spLocks noGrp="1"/>
          </p:cNvSpPr>
          <p:nvPr>
            <p:ph type="body" idx="2"/>
          </p:nvPr>
        </p:nvSpPr>
        <p:spPr>
          <a:xfrm>
            <a:off x="4703375" y="909600"/>
            <a:ext cx="3468900" cy="3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winner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이거나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인경우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loser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그 반대이므로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loser =1-i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써서 패배자 또한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loser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받아 </a:t>
            </a: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user_name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[loser]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받을수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있게 했습니다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91" name="Google Shape;2091;p6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837012" cy="566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업그레이드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패배자 출력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092" name="Google Shape;2092;p6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CDEA6CC-DAE2-5EE7-AAB9-85BF37406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97" y="1095169"/>
            <a:ext cx="2394797" cy="12844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2EFFF8-4D85-5DC6-39E6-B8C4D593F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95" y="2669731"/>
            <a:ext cx="2905999" cy="679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C0EB6D-105B-8F7F-70BD-79760259A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95" y="3587345"/>
            <a:ext cx="4338111" cy="142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3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62"/>
          <p:cNvSpPr txBox="1">
            <a:spLocks noGrp="1"/>
          </p:cNvSpPr>
          <p:nvPr>
            <p:ph type="body" idx="2"/>
          </p:nvPr>
        </p:nvSpPr>
        <p:spPr>
          <a:xfrm>
            <a:off x="4703375" y="909600"/>
            <a:ext cx="3468900" cy="3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Windows.h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비프음을 이용하여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도레미파솔라시를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정의한 다음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짧은 효과음을 게임 결과가 나오기 전에 나오도록 해보았습니다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sp>
        <p:nvSpPr>
          <p:cNvPr id="2091" name="Google Shape;2091;p6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837012" cy="566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업그레이드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효과음 추가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092" name="Google Shape;2092;p6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12B2A5B-3211-7D16-ADA9-5028EC10B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77" y="3329325"/>
            <a:ext cx="2721469" cy="16845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C37972-10C5-EE0B-712F-42AC16A3B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77" y="1204205"/>
            <a:ext cx="2483797" cy="20613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E64E5B-A137-D2CF-F01B-BED201666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603" y="1814175"/>
            <a:ext cx="1933845" cy="14194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71B012-4E6F-6186-533D-E9AEF876A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4946" y="3417165"/>
            <a:ext cx="2086035" cy="12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62"/>
          <p:cNvSpPr txBox="1">
            <a:spLocks noGrp="1"/>
          </p:cNvSpPr>
          <p:nvPr>
            <p:ph type="body" idx="2"/>
          </p:nvPr>
        </p:nvSpPr>
        <p:spPr>
          <a:xfrm>
            <a:off x="4703375" y="909600"/>
            <a:ext cx="3468900" cy="3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이었던 주사위 개수 부분을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DICE_SIZE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지정해서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주사위값을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최대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바꿔보았습니다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sp>
        <p:nvSpPr>
          <p:cNvPr id="2091" name="Google Shape;2091;p6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837012" cy="566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업그레이드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주사위 크기 변경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092" name="Google Shape;2092;p6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035D7B1-5851-A4C5-A375-5E7B41D36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3" y="1108240"/>
            <a:ext cx="3205981" cy="5668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7AB625-E472-BEB9-61B7-447663003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80" y="2032232"/>
            <a:ext cx="2962688" cy="5906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0507E4-A494-9851-53AF-55939EDAF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10" y="3102044"/>
            <a:ext cx="4368165" cy="13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62"/>
          <p:cNvSpPr txBox="1">
            <a:spLocks noGrp="1"/>
          </p:cNvSpPr>
          <p:nvPr>
            <p:ph type="body" idx="2"/>
          </p:nvPr>
        </p:nvSpPr>
        <p:spPr>
          <a:xfrm>
            <a:off x="938500" y="1111306"/>
            <a:ext cx="3468900" cy="3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Chatgpt</a:t>
            </a:r>
            <a:r>
              <a:rPr lang="en-US" altLang="ko-KR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코드분석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초기 오류수정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hlinkClick r:id="rId3"/>
              </a:rPr>
              <a:t>https://geundung.dev/20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텍스트색상변경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hlinkClick r:id="rId4"/>
              </a:rPr>
              <a:t>https://cfocus.tistory.com/2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효과음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91" name="Google Shape;2091;p6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837012" cy="566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참고한 출처 레퍼런스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092" name="Google Shape;2092;p6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529988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62"/>
          <p:cNvSpPr txBox="1">
            <a:spLocks noGrp="1"/>
          </p:cNvSpPr>
          <p:nvPr>
            <p:ph type="title"/>
          </p:nvPr>
        </p:nvSpPr>
        <p:spPr>
          <a:xfrm>
            <a:off x="1370694" y="1769560"/>
            <a:ext cx="4837012" cy="566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이상입니다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092" name="Google Shape;2092;p6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92754-D9D7-3DA9-31AC-DB042455A74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75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62"/>
          <p:cNvSpPr txBox="1">
            <a:spLocks noGrp="1"/>
          </p:cNvSpPr>
          <p:nvPr>
            <p:ph type="body" idx="2"/>
          </p:nvPr>
        </p:nvSpPr>
        <p:spPr>
          <a:xfrm>
            <a:off x="4703375" y="909600"/>
            <a:ext cx="3468900" cy="3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>
                <a:solidFill>
                  <a:srgbClr val="92D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#include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표준 입출력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난수 생성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콘솔 출력 조작 등을 위한 헤더 파일을 포함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 err="1">
                <a:solidFill>
                  <a:srgbClr val="92D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stdio.h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표준 입력 및 출력 함수 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en-US" altLang="ko-KR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printf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en-US" altLang="ko-KR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scanf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 err="1">
                <a:solidFill>
                  <a:srgbClr val="92D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stdlib.h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난수 생성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(rand), 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메모리 할당 등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 err="1">
                <a:solidFill>
                  <a:srgbClr val="92D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time.h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시간에 관련된 함수 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(time)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난수 초기화를 위해 사용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 err="1">
                <a:solidFill>
                  <a:srgbClr val="92D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windows.h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콘솔 커서 위치 조작을 위해 사용 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(Windows 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시스템 전용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 err="1">
                <a:solidFill>
                  <a:srgbClr val="92D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conio.h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콘솔 입력 함수 </a:t>
            </a:r>
            <a:r>
              <a:rPr lang="en-US" altLang="ko-KR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getch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() 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사용을 위해 포함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>
                <a:solidFill>
                  <a:srgbClr val="92D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#define </a:t>
            </a:r>
            <a:r>
              <a:rPr lang="en-US" altLang="ko-KR" dirty="0" err="1">
                <a:solidFill>
                  <a:srgbClr val="92D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cake_number</a:t>
            </a:r>
            <a:r>
              <a:rPr lang="en-US" altLang="ko-KR" dirty="0">
                <a:solidFill>
                  <a:srgbClr val="92D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과자 개수 상수로 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30 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지정</a:t>
            </a:r>
            <a:endParaRPr dirty="0">
              <a:solidFill>
                <a:schemeClr val="lt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91" name="Google Shape;2091;p6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837012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원본 코드 분석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함수선언부 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092" name="Google Shape;2092;p6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73E4EAA-5617-2B9B-7FED-7929D0B65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8" y="1386425"/>
            <a:ext cx="4585899" cy="21030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62"/>
          <p:cNvSpPr txBox="1">
            <a:spLocks noGrp="1"/>
          </p:cNvSpPr>
          <p:nvPr>
            <p:ph type="body" idx="2"/>
          </p:nvPr>
        </p:nvSpPr>
        <p:spPr>
          <a:xfrm>
            <a:off x="5207640" y="902225"/>
            <a:ext cx="3468900" cy="3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나중에 정의될 함수들을 미리 선언하여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함수 호출 순서와 관계없이 사용할 수 있게 합니다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dirty="0">
              <a:solidFill>
                <a:schemeClr val="lt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91" name="Google Shape;2091;p6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837012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원본 코드 분석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프로토타입 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092" name="Google Shape;2092;p6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0CFB40E-5784-B7DE-1478-B69B795E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2" y="1772986"/>
            <a:ext cx="4990190" cy="6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8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62"/>
          <p:cNvSpPr txBox="1">
            <a:spLocks noGrp="1"/>
          </p:cNvSpPr>
          <p:nvPr>
            <p:ph type="body" idx="2"/>
          </p:nvPr>
        </p:nvSpPr>
        <p:spPr>
          <a:xfrm>
            <a:off x="5251057" y="930497"/>
            <a:ext cx="3468900" cy="3608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 altLang="en-US" dirty="0">
                <a:solidFill>
                  <a:srgbClr val="92D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난수 초기화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srand</a:t>
            </a:r>
            <a:r>
              <a:rPr lang="en-US" altLang="ko-KR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(time(NULL))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현재 시간을 </a:t>
            </a:r>
            <a:r>
              <a:rPr lang="ko-KR" altLang="en-US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시드로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하여 난수를 생성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 altLang="en-US" dirty="0">
                <a:solidFill>
                  <a:srgbClr val="92D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게임 설명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intro_game</a:t>
            </a:r>
            <a:r>
              <a:rPr lang="en-US" altLang="ko-KR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() 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함수를 통해 게임 설명이 출력됩니다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 altLang="en-US" dirty="0">
                <a:solidFill>
                  <a:srgbClr val="92D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참가자 이름 입력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input_participant</a:t>
            </a:r>
            <a:r>
              <a:rPr lang="en-US" altLang="ko-KR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()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참가자 두 명의 이름을 </a:t>
            </a:r>
            <a:r>
              <a:rPr lang="ko-KR" altLang="en-US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입력받습니다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 altLang="en-US" dirty="0">
                <a:solidFill>
                  <a:srgbClr val="92D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게임 시작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초기 상태에서 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game_control</a:t>
            </a:r>
            <a:r>
              <a:rPr lang="en-US" altLang="ko-KR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() 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함수를 호출하여 과자의 상태를 표시하고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참가자 차례에 따라 게임을 진행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 altLang="en-US" dirty="0">
                <a:solidFill>
                  <a:srgbClr val="92D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게임 루프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두 명의 참가자가 </a:t>
            </a:r>
            <a:r>
              <a:rPr lang="ko-KR" altLang="en-US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번갈아가며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주사위를 굴려 과자를 먹습니다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남은 과자가 </a:t>
            </a:r>
            <a:r>
              <a:rPr lang="en-US" altLang="ko-KR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 이하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 때 게임이 종료됩니다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 altLang="en-US" dirty="0">
                <a:solidFill>
                  <a:srgbClr val="92D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승리자 출력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gotoxy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콘솔커서이동후</a:t>
            </a:r>
            <a:r>
              <a:rPr lang="ko-KR" altLang="en-US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승리한 참가자를 출력하고 게임을 종료</a:t>
            </a:r>
            <a:r>
              <a:rPr lang="en-US" altLang="ko-KR" dirty="0"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dirty="0">
              <a:solidFill>
                <a:schemeClr val="lt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91" name="Google Shape;2091;p6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065612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원본 코드 분석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-main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핵심 코드 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092" name="Google Shape;2092;p6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804CE82-DB2C-3BC8-55B2-99DD37D96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11" y="1109540"/>
            <a:ext cx="3441989" cy="10150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B1C16A-8ABF-2229-99DD-9D0E03F26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43" y="2309545"/>
            <a:ext cx="3576458" cy="3744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70E50C-F96E-05C3-0767-A8B2CEBBD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11" y="2789150"/>
            <a:ext cx="2522116" cy="16752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4975F1-89C2-7C81-A7D0-64479C01D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9327" y="2992095"/>
            <a:ext cx="2248182" cy="6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62"/>
          <p:cNvSpPr txBox="1">
            <a:spLocks noGrp="1"/>
          </p:cNvSpPr>
          <p:nvPr>
            <p:ph type="body" idx="2"/>
          </p:nvPr>
        </p:nvSpPr>
        <p:spPr>
          <a:xfrm>
            <a:off x="4703375" y="909600"/>
            <a:ext cx="3468900" cy="3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intro_game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함수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:system(“</a:t>
            </a: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cls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”)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으로 화면을 한번 지우고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인트로를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프린트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getch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()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입력 대기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Input_participant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함수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참가자의 이름을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입력받습니다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각 참가자는 최대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자까지 이름을 입력 가능합니다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user_name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[2][8]).</a:t>
            </a:r>
            <a:endParaRPr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91" name="Google Shape;2091;p6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837012" cy="566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원본 코드 분석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다른 함수들 설명 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092" name="Google Shape;2092;p6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F4DEA05-D916-3316-470A-14337C8C6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47" y="1011830"/>
            <a:ext cx="2810435" cy="15599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5F580B-F23A-D2A2-6FEC-069C1182D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47" y="2743891"/>
            <a:ext cx="395342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1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62"/>
          <p:cNvSpPr txBox="1">
            <a:spLocks noGrp="1"/>
          </p:cNvSpPr>
          <p:nvPr>
            <p:ph type="body" idx="2"/>
          </p:nvPr>
        </p:nvSpPr>
        <p:spPr>
          <a:xfrm>
            <a:off x="4703375" y="909600"/>
            <a:ext cx="3468900" cy="3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game_control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함수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dice_number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= rand() % 6 + 1;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통해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부터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까지 난수 생성</a:t>
            </a:r>
            <a:endParaRPr 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If,else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이용해 과자를 양쪽에서 먹을 수 있도록 만들어짐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cake_display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사용해 남은 과자 개수를 업데이트하도록 만들어졌습니다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91" name="Google Shape;2091;p6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837012" cy="566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원본 코드 분석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다른 함수들 설명 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092" name="Google Shape;2092;p6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BDC787-6230-E796-3DE8-6BB3CACD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23" y="1042831"/>
            <a:ext cx="3439912" cy="33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7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62"/>
          <p:cNvSpPr txBox="1">
            <a:spLocks noGrp="1"/>
          </p:cNvSpPr>
          <p:nvPr>
            <p:ph type="body" idx="2"/>
          </p:nvPr>
        </p:nvSpPr>
        <p:spPr>
          <a:xfrm>
            <a:off x="4703375" y="909600"/>
            <a:ext cx="3468900" cy="3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cake_display</a:t>
            </a:r>
            <a:r>
              <a:rPr lang="en-US" altLang="ko-KR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함수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남은 과자와 먹힌 과자를 시각적으로 표시합니다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■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먹힌 과자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□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남은 과자입니다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참가자 이름과 남은 과자 수를 화면에 출력합니다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91" name="Google Shape;2091;p6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837012" cy="566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원본 코드 분석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다른 함수들 설명 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092" name="Google Shape;2092;p6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1330820-1BD3-BDF4-B674-7E126261A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84" y="995020"/>
            <a:ext cx="2970708" cy="36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0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62"/>
          <p:cNvSpPr txBox="1">
            <a:spLocks noGrp="1"/>
          </p:cNvSpPr>
          <p:nvPr>
            <p:ph type="body" idx="2"/>
          </p:nvPr>
        </p:nvSpPr>
        <p:spPr>
          <a:xfrm>
            <a:off x="4703375" y="909600"/>
            <a:ext cx="3468900" cy="3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gotoxy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함수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SetConsoleCursorPosition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이용해서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콘솔의 커서를 </a:t>
            </a: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x,y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지정한 위치로 이동시키는 함수입니다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91" name="Google Shape;2091;p6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837012" cy="566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원본 코드 분석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다른 함수들 설명 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092" name="Google Shape;2092;p6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826737B-54DB-E653-0F42-B981E22DA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57" y="1363153"/>
            <a:ext cx="4491318" cy="108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1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62"/>
          <p:cNvSpPr txBox="1">
            <a:spLocks noGrp="1"/>
          </p:cNvSpPr>
          <p:nvPr>
            <p:ph type="body" idx="2"/>
          </p:nvPr>
        </p:nvSpPr>
        <p:spPr>
          <a:xfrm>
            <a:off x="5198604" y="918247"/>
            <a:ext cx="3468900" cy="3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For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문을 수정해서 배열 경계 초과방지 조건을 적용해서 초기 실행오류를 해결했습니다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남은 과자가 음수가 되는 경우를 처리하도록 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cake_display</a:t>
            </a:r>
            <a:r>
              <a:rPr lang="en-US" altLang="ko-KR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함수에서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left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음수가 되지 않도록 조정했습니다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과자가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 이하이면 게임을 종료하도록 했습니다</a:t>
            </a: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주사위 수가 남은 과자 수보다 크면 남은 과자수로 수정하도록 했습니다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sp>
        <p:nvSpPr>
          <p:cNvPr id="2091" name="Google Shape;2091;p6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837012" cy="566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업그레이드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에러수정 여러가지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092" name="Google Shape;2092;p6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C18A090-AF30-74D9-34F8-92D4C76A7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1" y="3743154"/>
            <a:ext cx="2581740" cy="8468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8D24CF-3D3A-4650-498E-87448D817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601" y="1982829"/>
            <a:ext cx="2475774" cy="15534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B08BF2-F8E3-2849-0B8C-A4D34B2F8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13" y="1166259"/>
            <a:ext cx="1983942" cy="1128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FD0F076-4DF2-721E-DC4D-9DCD0C6AC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578" y="2340574"/>
            <a:ext cx="1857100" cy="10934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E6F53D5-9245-9DA5-4AA1-21A76A5061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4651" y="3740080"/>
            <a:ext cx="3664107" cy="7568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7ED5ABF-842E-F5EB-DB87-9BFD04F8AC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478" y="939923"/>
            <a:ext cx="495369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97354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683</Words>
  <Application>Microsoft Office PowerPoint</Application>
  <PresentationFormat>화면 슬라이드 쇼(16:9)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Arial</vt:lpstr>
      <vt:lpstr>Montserrat ExtraLight</vt:lpstr>
      <vt:lpstr>KoPub돋움체 Bold</vt:lpstr>
      <vt:lpstr>Montserrat ExtraBold</vt:lpstr>
      <vt:lpstr>돋움</vt:lpstr>
      <vt:lpstr>Montserrat</vt:lpstr>
      <vt:lpstr>Futuristic Background by Slidesgo</vt:lpstr>
      <vt:lpstr>게임프로그래밍 발표 8_9_1 예제</vt:lpstr>
      <vt:lpstr>1. 원본 코드 분석-함수선언부 </vt:lpstr>
      <vt:lpstr>1. 원본 코드 분석-프로토타입 </vt:lpstr>
      <vt:lpstr>1. 원본 코드 분석-main핵심 코드 </vt:lpstr>
      <vt:lpstr>1. 원본 코드 분석-다른 함수들 설명 </vt:lpstr>
      <vt:lpstr>1. 원본 코드 분석-다른 함수들 설명 </vt:lpstr>
      <vt:lpstr>1. 원본 코드 분석-다른 함수들 설명 </vt:lpstr>
      <vt:lpstr>1. 원본 코드 분석-다른 함수들 설명 </vt:lpstr>
      <vt:lpstr>2.코드 업그레이드-에러수정 여러가지</vt:lpstr>
      <vt:lpstr>2.코드 업그레이드-폰트색 변경기능</vt:lpstr>
      <vt:lpstr>2.코드 업그레이드-과자 이름변경</vt:lpstr>
      <vt:lpstr>2.코드 업그레이드-과자 아이콘변경</vt:lpstr>
      <vt:lpstr>2.코드 업그레이드-패배자 출력</vt:lpstr>
      <vt:lpstr>2.코드 업그레이드-효과음 추가</vt:lpstr>
      <vt:lpstr>2.코드 업그레이드-주사위 크기 변경</vt:lpstr>
      <vt:lpstr>3.참고한 출처 레퍼런스</vt:lpstr>
      <vt:lpstr>이상입니다,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공기업 관련 모집요강</dc:title>
  <dc:creator>Lenovo LEGION</dc:creator>
  <cp:lastModifiedBy>우영 임</cp:lastModifiedBy>
  <cp:revision>10</cp:revision>
  <dcterms:modified xsi:type="dcterms:W3CDTF">2024-09-26T15:29:33Z</dcterms:modified>
</cp:coreProperties>
</file>