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66" r:id="rId7"/>
    <p:sldId id="264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E5B07-B71A-4044-8532-D524800011C0}" v="7" dt="2023-06-09T16:25:42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4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 우영" userId="b179b430cc1817dd" providerId="LiveId" clId="{1F0E5B07-B71A-4044-8532-D524800011C0}"/>
    <pc:docChg chg="undo custSel addSld delSld modSld">
      <pc:chgData name="임 우영" userId="b179b430cc1817dd" providerId="LiveId" clId="{1F0E5B07-B71A-4044-8532-D524800011C0}" dt="2023-06-09T16:29:02.890" v="1900" actId="20577"/>
      <pc:docMkLst>
        <pc:docMk/>
      </pc:docMkLst>
      <pc:sldChg chg="del">
        <pc:chgData name="임 우영" userId="b179b430cc1817dd" providerId="LiveId" clId="{1F0E5B07-B71A-4044-8532-D524800011C0}" dt="2023-06-09T16:24:10.769" v="1189" actId="47"/>
        <pc:sldMkLst>
          <pc:docMk/>
          <pc:sldMk cId="0" sldId="256"/>
        </pc:sldMkLst>
      </pc:sldChg>
      <pc:sldChg chg="delSp modSp mod">
        <pc:chgData name="임 우영" userId="b179b430cc1817dd" providerId="LiveId" clId="{1F0E5B07-B71A-4044-8532-D524800011C0}" dt="2023-06-09T16:12:45.269" v="216" actId="478"/>
        <pc:sldMkLst>
          <pc:docMk/>
          <pc:sldMk cId="0" sldId="258"/>
        </pc:sldMkLst>
        <pc:spChg chg="mod">
          <ac:chgData name="임 우영" userId="b179b430cc1817dd" providerId="LiveId" clId="{1F0E5B07-B71A-4044-8532-D524800011C0}" dt="2023-06-09T16:11:58.936" v="62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임 우영" userId="b179b430cc1817dd" providerId="LiveId" clId="{1F0E5B07-B71A-4044-8532-D524800011C0}" dt="2023-06-09T16:12:14.727" v="141" actId="20577"/>
          <ac:spMkLst>
            <pc:docMk/>
            <pc:sldMk cId="0" sldId="258"/>
            <ac:spMk id="6" creationId="{00000000-0000-0000-0000-000000000000}"/>
          </ac:spMkLst>
        </pc:spChg>
        <pc:spChg chg="mod">
          <ac:chgData name="임 우영" userId="b179b430cc1817dd" providerId="LiveId" clId="{1F0E5B07-B71A-4044-8532-D524800011C0}" dt="2023-06-09T16:12:25.262" v="208" actId="20577"/>
          <ac:spMkLst>
            <pc:docMk/>
            <pc:sldMk cId="0" sldId="258"/>
            <ac:spMk id="8" creationId="{00000000-0000-0000-0000-000000000000}"/>
          </ac:spMkLst>
        </pc:spChg>
        <pc:spChg chg="del mod">
          <ac:chgData name="임 우영" userId="b179b430cc1817dd" providerId="LiveId" clId="{1F0E5B07-B71A-4044-8532-D524800011C0}" dt="2023-06-09T16:12:45.269" v="216" actId="478"/>
          <ac:spMkLst>
            <pc:docMk/>
            <pc:sldMk cId="0" sldId="258"/>
            <ac:spMk id="9" creationId="{F472C5DF-F19A-D0F7-2504-E5927EC2F6F4}"/>
          </ac:spMkLst>
        </pc:spChg>
        <pc:spChg chg="del">
          <ac:chgData name="임 우영" userId="b179b430cc1817dd" providerId="LiveId" clId="{1F0E5B07-B71A-4044-8532-D524800011C0}" dt="2023-06-09T16:12:43.078" v="214" actId="478"/>
          <ac:spMkLst>
            <pc:docMk/>
            <pc:sldMk cId="0" sldId="258"/>
            <ac:spMk id="11" creationId="{89FB0EF9-2E85-BB30-6BC5-F81CBF743DC5}"/>
          </ac:spMkLst>
        </pc:spChg>
        <pc:spChg chg="del">
          <ac:chgData name="임 우영" userId="b179b430cc1817dd" providerId="LiveId" clId="{1F0E5B07-B71A-4044-8532-D524800011C0}" dt="2023-06-09T16:12:37.248" v="210" actId="478"/>
          <ac:spMkLst>
            <pc:docMk/>
            <pc:sldMk cId="0" sldId="258"/>
            <ac:spMk id="15" creationId="{00000000-0000-0000-0000-000000000000}"/>
          </ac:spMkLst>
        </pc:spChg>
        <pc:spChg chg="del">
          <ac:chgData name="임 우영" userId="b179b430cc1817dd" providerId="LiveId" clId="{1F0E5B07-B71A-4044-8532-D524800011C0}" dt="2023-06-09T16:12:30.983" v="209" actId="478"/>
          <ac:spMkLst>
            <pc:docMk/>
            <pc:sldMk cId="0" sldId="258"/>
            <ac:spMk id="16" creationId="{00000000-0000-0000-0000-000000000000}"/>
          </ac:spMkLst>
        </pc:spChg>
        <pc:spChg chg="del">
          <ac:chgData name="임 우영" userId="b179b430cc1817dd" providerId="LiveId" clId="{1F0E5B07-B71A-4044-8532-D524800011C0}" dt="2023-06-09T16:12:39.609" v="211" actId="478"/>
          <ac:spMkLst>
            <pc:docMk/>
            <pc:sldMk cId="0" sldId="258"/>
            <ac:spMk id="17" creationId="{00000000-0000-0000-0000-000000000000}"/>
          </ac:spMkLst>
        </pc:spChg>
        <pc:spChg chg="del mod">
          <ac:chgData name="임 우영" userId="b179b430cc1817dd" providerId="LiveId" clId="{1F0E5B07-B71A-4044-8532-D524800011C0}" dt="2023-06-09T16:12:44.224" v="215" actId="478"/>
          <ac:spMkLst>
            <pc:docMk/>
            <pc:sldMk cId="0" sldId="258"/>
            <ac:spMk id="18" creationId="{00000000-0000-0000-0000-000000000000}"/>
          </ac:spMkLst>
        </pc:spChg>
      </pc:sldChg>
      <pc:sldChg chg="addSp delSp modSp mod">
        <pc:chgData name="임 우영" userId="b179b430cc1817dd" providerId="LiveId" clId="{1F0E5B07-B71A-4044-8532-D524800011C0}" dt="2023-06-09T16:16:22.363" v="667" actId="1076"/>
        <pc:sldMkLst>
          <pc:docMk/>
          <pc:sldMk cId="0" sldId="259"/>
        </pc:sldMkLst>
        <pc:spChg chg="mod">
          <ac:chgData name="임 우영" userId="b179b430cc1817dd" providerId="LiveId" clId="{1F0E5B07-B71A-4044-8532-D524800011C0}" dt="2023-06-09T16:14:40.528" v="446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임 우영" userId="b179b430cc1817dd" providerId="LiveId" clId="{1F0E5B07-B71A-4044-8532-D524800011C0}" dt="2023-06-09T16:16:22.363" v="667" actId="1076"/>
          <ac:spMkLst>
            <pc:docMk/>
            <pc:sldMk cId="0" sldId="259"/>
            <ac:spMk id="9" creationId="{00000000-0000-0000-0000-000000000000}"/>
          </ac:spMkLst>
        </pc:spChg>
        <pc:grpChg chg="del">
          <ac:chgData name="임 우영" userId="b179b430cc1817dd" providerId="LiveId" clId="{1F0E5B07-B71A-4044-8532-D524800011C0}" dt="2023-06-09T16:12:54.477" v="217" actId="478"/>
          <ac:grpSpMkLst>
            <pc:docMk/>
            <pc:sldMk cId="0" sldId="259"/>
            <ac:grpSpMk id="1002" creationId="{00000000-0000-0000-0000-000000000000}"/>
          </ac:grpSpMkLst>
        </pc:grpChg>
        <pc:picChg chg="add mod">
          <ac:chgData name="임 우영" userId="b179b430cc1817dd" providerId="LiveId" clId="{1F0E5B07-B71A-4044-8532-D524800011C0}" dt="2023-06-09T16:14:12.318" v="340" actId="14100"/>
          <ac:picMkLst>
            <pc:docMk/>
            <pc:sldMk cId="0" sldId="259"/>
            <ac:picMk id="5" creationId="{428163B3-A5C8-199E-516C-294FD051369E}"/>
          </ac:picMkLst>
        </pc:picChg>
        <pc:picChg chg="add mod">
          <ac:chgData name="임 우영" userId="b179b430cc1817dd" providerId="LiveId" clId="{1F0E5B07-B71A-4044-8532-D524800011C0}" dt="2023-06-09T16:15:42.506" v="452" actId="1076"/>
          <ac:picMkLst>
            <pc:docMk/>
            <pc:sldMk cId="0" sldId="259"/>
            <ac:picMk id="8" creationId="{B0953BC5-DB31-4124-4A33-5146BF3D8596}"/>
          </ac:picMkLst>
        </pc:picChg>
      </pc:sldChg>
      <pc:sldChg chg="addSp delSp modSp mod">
        <pc:chgData name="임 우영" userId="b179b430cc1817dd" providerId="LiveId" clId="{1F0E5B07-B71A-4044-8532-D524800011C0}" dt="2023-06-09T16:20:13.976" v="944"/>
        <pc:sldMkLst>
          <pc:docMk/>
          <pc:sldMk cId="0" sldId="260"/>
        </pc:sldMkLst>
        <pc:spChg chg="mod">
          <ac:chgData name="임 우영" userId="b179b430cc1817dd" providerId="LiveId" clId="{1F0E5B07-B71A-4044-8532-D524800011C0}" dt="2023-06-09T16:14:44.340" v="448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임 우영" userId="b179b430cc1817dd" providerId="LiveId" clId="{1F0E5B07-B71A-4044-8532-D524800011C0}" dt="2023-06-09T16:20:13.976" v="944"/>
          <ac:spMkLst>
            <pc:docMk/>
            <pc:sldMk cId="0" sldId="260"/>
            <ac:spMk id="6" creationId="{00000000-0000-0000-0000-000000000000}"/>
          </ac:spMkLst>
        </pc:spChg>
        <pc:spChg chg="del">
          <ac:chgData name="임 우영" userId="b179b430cc1817dd" providerId="LiveId" clId="{1F0E5B07-B71A-4044-8532-D524800011C0}" dt="2023-06-09T16:14:58.520" v="449" actId="478"/>
          <ac:spMkLst>
            <pc:docMk/>
            <pc:sldMk cId="0" sldId="260"/>
            <ac:spMk id="10" creationId="{00000000-0000-0000-0000-000000000000}"/>
          </ac:spMkLst>
        </pc:spChg>
        <pc:grpChg chg="del">
          <ac:chgData name="임 우영" userId="b179b430cc1817dd" providerId="LiveId" clId="{1F0E5B07-B71A-4044-8532-D524800011C0}" dt="2023-06-09T16:15:00.110" v="450" actId="478"/>
          <ac:grpSpMkLst>
            <pc:docMk/>
            <pc:sldMk cId="0" sldId="260"/>
            <ac:grpSpMk id="1002" creationId="{00000000-0000-0000-0000-000000000000}"/>
          </ac:grpSpMkLst>
        </pc:grpChg>
        <pc:picChg chg="add mod">
          <ac:chgData name="임 우영" userId="b179b430cc1817dd" providerId="LiveId" clId="{1F0E5B07-B71A-4044-8532-D524800011C0}" dt="2023-06-09T16:19:19.999" v="783" actId="1076"/>
          <ac:picMkLst>
            <pc:docMk/>
            <pc:sldMk cId="0" sldId="260"/>
            <ac:picMk id="5" creationId="{D0EAF67D-A8D9-109A-4D7A-67FB4E96728B}"/>
          </ac:picMkLst>
        </pc:picChg>
        <pc:picChg chg="add mod">
          <ac:chgData name="임 우영" userId="b179b430cc1817dd" providerId="LiveId" clId="{1F0E5B07-B71A-4044-8532-D524800011C0}" dt="2023-06-09T16:18:19.828" v="706" actId="14100"/>
          <ac:picMkLst>
            <pc:docMk/>
            <pc:sldMk cId="0" sldId="260"/>
            <ac:picMk id="9" creationId="{03C50494-60DD-264C-FBC1-AAC89EDCFCB0}"/>
          </ac:picMkLst>
        </pc:picChg>
        <pc:picChg chg="add mod">
          <ac:chgData name="임 우영" userId="b179b430cc1817dd" providerId="LiveId" clId="{1F0E5B07-B71A-4044-8532-D524800011C0}" dt="2023-06-09T16:18:54.881" v="711" actId="1076"/>
          <ac:picMkLst>
            <pc:docMk/>
            <pc:sldMk cId="0" sldId="260"/>
            <ac:picMk id="1026" creationId="{1C75034D-5963-D11B-95A3-FA4E122FD69A}"/>
          </ac:picMkLst>
        </pc:picChg>
      </pc:sldChg>
      <pc:sldChg chg="del">
        <pc:chgData name="임 우영" userId="b179b430cc1817dd" providerId="LiveId" clId="{1F0E5B07-B71A-4044-8532-D524800011C0}" dt="2023-06-09T16:27:35.724" v="1675" actId="47"/>
        <pc:sldMkLst>
          <pc:docMk/>
          <pc:sldMk cId="0" sldId="261"/>
        </pc:sldMkLst>
      </pc:sldChg>
      <pc:sldChg chg="del">
        <pc:chgData name="임 우영" userId="b179b430cc1817dd" providerId="LiveId" clId="{1F0E5B07-B71A-4044-8532-D524800011C0}" dt="2023-06-09T16:24:08.959" v="1188" actId="47"/>
        <pc:sldMkLst>
          <pc:docMk/>
          <pc:sldMk cId="0" sldId="262"/>
        </pc:sldMkLst>
      </pc:sldChg>
      <pc:sldChg chg="del">
        <pc:chgData name="임 우영" userId="b179b430cc1817dd" providerId="LiveId" clId="{1F0E5B07-B71A-4044-8532-D524800011C0}" dt="2023-06-09T16:24:02.878" v="1187" actId="47"/>
        <pc:sldMkLst>
          <pc:docMk/>
          <pc:sldMk cId="0" sldId="263"/>
        </pc:sldMkLst>
      </pc:sldChg>
      <pc:sldChg chg="modSp mod">
        <pc:chgData name="임 우영" userId="b179b430cc1817dd" providerId="LiveId" clId="{1F0E5B07-B71A-4044-8532-D524800011C0}" dt="2023-06-09T16:24:45.320" v="1317" actId="20577"/>
        <pc:sldMkLst>
          <pc:docMk/>
          <pc:sldMk cId="0" sldId="264"/>
        </pc:sldMkLst>
        <pc:spChg chg="mod">
          <ac:chgData name="임 우영" userId="b179b430cc1817dd" providerId="LiveId" clId="{1F0E5B07-B71A-4044-8532-D524800011C0}" dt="2023-06-09T16:24:45.320" v="1317" actId="20577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mod">
        <pc:chgData name="임 우영" userId="b179b430cc1817dd" providerId="LiveId" clId="{1F0E5B07-B71A-4044-8532-D524800011C0}" dt="2023-06-09T16:29:02.890" v="1900" actId="20577"/>
        <pc:sldMkLst>
          <pc:docMk/>
          <pc:sldMk cId="4157654263" sldId="266"/>
        </pc:sldMkLst>
        <pc:spChg chg="mod">
          <ac:chgData name="임 우영" userId="b179b430cc1817dd" providerId="LiveId" clId="{1F0E5B07-B71A-4044-8532-D524800011C0}" dt="2023-06-09T16:13:38.434" v="335" actId="20577"/>
          <ac:spMkLst>
            <pc:docMk/>
            <pc:sldMk cId="4157654263" sldId="266"/>
            <ac:spMk id="2" creationId="{00000000-0000-0000-0000-000000000000}"/>
          </ac:spMkLst>
        </pc:spChg>
        <pc:spChg chg="add mod">
          <ac:chgData name="임 우영" userId="b179b430cc1817dd" providerId="LiveId" clId="{1F0E5B07-B71A-4044-8532-D524800011C0}" dt="2023-06-09T16:29:02.890" v="1900" actId="20577"/>
          <ac:spMkLst>
            <pc:docMk/>
            <pc:sldMk cId="4157654263" sldId="266"/>
            <ac:spMk id="7" creationId="{7DC37718-8A79-C188-29B1-F0CD77E37A00}"/>
          </ac:spMkLst>
        </pc:spChg>
        <pc:graphicFrameChg chg="del modGraphic">
          <ac:chgData name="임 우영" userId="b179b430cc1817dd" providerId="LiveId" clId="{1F0E5B07-B71A-4044-8532-D524800011C0}" dt="2023-06-09T16:13:41.979" v="337" actId="478"/>
          <ac:graphicFrameMkLst>
            <pc:docMk/>
            <pc:sldMk cId="4157654263" sldId="266"/>
            <ac:graphicFrameMk id="3" creationId="{85F9C47C-6E7C-4EF3-7FC2-490ED01747D0}"/>
          </ac:graphicFrameMkLst>
        </pc:graphicFrameChg>
        <pc:picChg chg="add mod">
          <ac:chgData name="임 우영" userId="b179b430cc1817dd" providerId="LiveId" clId="{1F0E5B07-B71A-4044-8532-D524800011C0}" dt="2023-06-09T16:25:36.244" v="1320" actId="14100"/>
          <ac:picMkLst>
            <pc:docMk/>
            <pc:sldMk cId="4157654263" sldId="266"/>
            <ac:picMk id="6" creationId="{446CE853-ADC5-CBF2-27F5-177D8B8F2163}"/>
          </ac:picMkLst>
        </pc:picChg>
      </pc:sldChg>
      <pc:sldChg chg="del">
        <pc:chgData name="임 우영" userId="b179b430cc1817dd" providerId="LiveId" clId="{1F0E5B07-B71A-4044-8532-D524800011C0}" dt="2023-06-09T16:24:12.054" v="1190" actId="47"/>
        <pc:sldMkLst>
          <pc:docMk/>
          <pc:sldMk cId="269078205" sldId="267"/>
        </pc:sldMkLst>
      </pc:sldChg>
      <pc:sldChg chg="new del">
        <pc:chgData name="임 우영" userId="b179b430cc1817dd" providerId="LiveId" clId="{1F0E5B07-B71A-4044-8532-D524800011C0}" dt="2023-06-09T16:20:33.832" v="947" actId="47"/>
        <pc:sldMkLst>
          <pc:docMk/>
          <pc:sldMk cId="1145752638" sldId="268"/>
        </pc:sldMkLst>
      </pc:sldChg>
      <pc:sldChg chg="addSp delSp modSp add mod">
        <pc:chgData name="임 우영" userId="b179b430cc1817dd" providerId="LiveId" clId="{1F0E5B07-B71A-4044-8532-D524800011C0}" dt="2023-06-09T16:23:24.676" v="1186" actId="20577"/>
        <pc:sldMkLst>
          <pc:docMk/>
          <pc:sldMk cId="772053984" sldId="269"/>
        </pc:sldMkLst>
        <pc:spChg chg="mod">
          <ac:chgData name="임 우영" userId="b179b430cc1817dd" providerId="LiveId" clId="{1F0E5B07-B71A-4044-8532-D524800011C0}" dt="2023-06-09T16:20:43.289" v="949" actId="20577"/>
          <ac:spMkLst>
            <pc:docMk/>
            <pc:sldMk cId="772053984" sldId="269"/>
            <ac:spMk id="2" creationId="{00000000-0000-0000-0000-000000000000}"/>
          </ac:spMkLst>
        </pc:spChg>
        <pc:spChg chg="mod">
          <ac:chgData name="임 우영" userId="b179b430cc1817dd" providerId="LiveId" clId="{1F0E5B07-B71A-4044-8532-D524800011C0}" dt="2023-06-09T16:23:24.676" v="1186" actId="20577"/>
          <ac:spMkLst>
            <pc:docMk/>
            <pc:sldMk cId="772053984" sldId="269"/>
            <ac:spMk id="6" creationId="{00000000-0000-0000-0000-000000000000}"/>
          </ac:spMkLst>
        </pc:spChg>
        <pc:picChg chg="del">
          <ac:chgData name="임 우영" userId="b179b430cc1817dd" providerId="LiveId" clId="{1F0E5B07-B71A-4044-8532-D524800011C0}" dt="2023-06-09T16:22:29.734" v="950" actId="478"/>
          <ac:picMkLst>
            <pc:docMk/>
            <pc:sldMk cId="772053984" sldId="269"/>
            <ac:picMk id="5" creationId="{D0EAF67D-A8D9-109A-4D7A-67FB4E96728B}"/>
          </ac:picMkLst>
        </pc:picChg>
        <pc:picChg chg="add mod">
          <ac:chgData name="임 우영" userId="b179b430cc1817dd" providerId="LiveId" clId="{1F0E5B07-B71A-4044-8532-D524800011C0}" dt="2023-06-09T16:22:36.473" v="956" actId="1076"/>
          <ac:picMkLst>
            <pc:docMk/>
            <pc:sldMk cId="772053984" sldId="269"/>
            <ac:picMk id="7" creationId="{28B7CD49-9442-03D4-0F9A-C93C4400C407}"/>
          </ac:picMkLst>
        </pc:picChg>
        <pc:picChg chg="del">
          <ac:chgData name="임 우영" userId="b179b430cc1817dd" providerId="LiveId" clId="{1F0E5B07-B71A-4044-8532-D524800011C0}" dt="2023-06-09T16:22:30.846" v="952" actId="478"/>
          <ac:picMkLst>
            <pc:docMk/>
            <pc:sldMk cId="772053984" sldId="269"/>
            <ac:picMk id="9" creationId="{03C50494-60DD-264C-FBC1-AAC89EDCFCB0}"/>
          </ac:picMkLst>
        </pc:picChg>
        <pc:picChg chg="del">
          <ac:chgData name="임 우영" userId="b179b430cc1817dd" providerId="LiveId" clId="{1F0E5B07-B71A-4044-8532-D524800011C0}" dt="2023-06-09T16:22:30.340" v="951" actId="478"/>
          <ac:picMkLst>
            <pc:docMk/>
            <pc:sldMk cId="772053984" sldId="269"/>
            <ac:picMk id="1026" creationId="{1C75034D-5963-D11B-95A3-FA4E122FD69A}"/>
          </ac:picMkLst>
        </pc:picChg>
      </pc:sldChg>
    </pc:docChg>
  </pc:docChgLst>
  <pc:docChgLst>
    <pc:chgData name="임 우영" userId="b179b430cc1817dd" providerId="LiveId" clId="{F36957DF-F183-4428-B1BD-DBD130FDEE7F}"/>
    <pc:docChg chg="undo custSel modSld">
      <pc:chgData name="임 우영" userId="b179b430cc1817dd" providerId="LiveId" clId="{F36957DF-F183-4428-B1BD-DBD130FDEE7F}" dt="2023-06-09T16:01:54.906" v="282" actId="20577"/>
      <pc:docMkLst>
        <pc:docMk/>
      </pc:docMkLst>
      <pc:sldChg chg="modSp mod">
        <pc:chgData name="임 우영" userId="b179b430cc1817dd" providerId="LiveId" clId="{F36957DF-F183-4428-B1BD-DBD130FDEE7F}" dt="2023-06-09T16:01:54.906" v="282" actId="20577"/>
        <pc:sldMkLst>
          <pc:docMk/>
          <pc:sldMk cId="0" sldId="257"/>
        </pc:sldMkLst>
        <pc:spChg chg="mod">
          <ac:chgData name="임 우영" userId="b179b430cc1817dd" providerId="LiveId" clId="{F36957DF-F183-4428-B1BD-DBD130FDEE7F}" dt="2023-06-09T16:01:49.257" v="275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임 우영" userId="b179b430cc1817dd" providerId="LiveId" clId="{F36957DF-F183-4428-B1BD-DBD130FDEE7F}" dt="2023-06-09T16:01:54.906" v="282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임 우영" userId="b179b430cc1817dd" providerId="LiveId" clId="{F36957DF-F183-4428-B1BD-DBD130FDEE7F}" dt="2023-04-11T09:47:28.069" v="141" actId="14100"/>
        <pc:sldMkLst>
          <pc:docMk/>
          <pc:sldMk cId="0" sldId="260"/>
        </pc:sldMkLst>
        <pc:spChg chg="mod">
          <ac:chgData name="임 우영" userId="b179b430cc1817dd" providerId="LiveId" clId="{F36957DF-F183-4428-B1BD-DBD130FDEE7F}" dt="2023-04-11T09:41:57.217" v="68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임 우영" userId="b179b430cc1817dd" providerId="LiveId" clId="{F36957DF-F183-4428-B1BD-DBD130FDEE7F}" dt="2023-04-11T09:47:28.069" v="141" actId="14100"/>
          <ac:spMkLst>
            <pc:docMk/>
            <pc:sldMk cId="0" sldId="260"/>
            <ac:spMk id="10" creationId="{00000000-0000-0000-0000-000000000000}"/>
          </ac:spMkLst>
        </pc:spChg>
        <pc:grpChg chg="mod">
          <ac:chgData name="임 우영" userId="b179b430cc1817dd" providerId="LiveId" clId="{F36957DF-F183-4428-B1BD-DBD130FDEE7F}" dt="2023-04-11T09:41:52.823" v="67" actId="1076"/>
          <ac:grpSpMkLst>
            <pc:docMk/>
            <pc:sldMk cId="0" sldId="260"/>
            <ac:grpSpMk id="1002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97458" y="3938712"/>
            <a:ext cx="24080633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0" kern="0" spc="-500" dirty="0">
                <a:solidFill>
                  <a:srgbClr val="A3835F"/>
                </a:solidFill>
                <a:latin typeface="Noto Sans CJK KR Regular" pitchFamily="34" charset="0"/>
              </a:rPr>
              <a:t>C# </a:t>
            </a:r>
            <a:r>
              <a:rPr lang="ko-KR" altLang="en-US" sz="10000" kern="0" spc="-500" dirty="0" err="1">
                <a:solidFill>
                  <a:srgbClr val="A3835F"/>
                </a:solidFill>
                <a:latin typeface="Noto Sans CJK KR Regular" pitchFamily="34" charset="0"/>
              </a:rPr>
              <a:t>윈폼</a:t>
            </a:r>
            <a:r>
              <a:rPr lang="ko-KR" altLang="en-US" sz="10000" kern="0" spc="-500" dirty="0">
                <a:solidFill>
                  <a:srgbClr val="A3835F"/>
                </a:solidFill>
                <a:latin typeface="Noto Sans CJK KR Regular" pitchFamily="34" charset="0"/>
              </a:rPr>
              <a:t> 재고정리 프로그램 구현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573778" y="7667056"/>
            <a:ext cx="513815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OOP </a:t>
            </a:r>
            <a:r>
              <a:rPr lang="en-US" sz="20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2021563056 임우영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577" y="730832"/>
            <a:ext cx="4005336" cy="10666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CONTENTS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376625" y="1991076"/>
            <a:ext cx="2626705" cy="8463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01.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636348" y="2059027"/>
            <a:ext cx="1469175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kern="0" spc="200" dirty="0" err="1">
                <a:solidFill>
                  <a:srgbClr val="595959"/>
                </a:solidFill>
                <a:latin typeface="Caviar Dreams" pitchFamily="34" charset="0"/>
              </a:rPr>
              <a:t>로그인창</a:t>
            </a:r>
            <a:r>
              <a:rPr lang="ko-KR" altLang="en-US" sz="2400" kern="0" spc="200" dirty="0">
                <a:solidFill>
                  <a:srgbClr val="595959"/>
                </a:solidFill>
                <a:latin typeface="Caviar Dreams" pitchFamily="34" charset="0"/>
              </a:rPr>
              <a:t> </a:t>
            </a:r>
            <a:r>
              <a:rPr lang="en-US" altLang="ko-KR" sz="2400" kern="0" spc="200" dirty="0">
                <a:solidFill>
                  <a:srgbClr val="595959"/>
                </a:solidFill>
                <a:latin typeface="Caviar Dreams" pitchFamily="34" charset="0"/>
              </a:rPr>
              <a:t>(Form2)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367549" y="2865628"/>
            <a:ext cx="2653933" cy="8463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02.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3636348" y="2852250"/>
            <a:ext cx="1202297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kern="0" spc="200" dirty="0">
                <a:solidFill>
                  <a:srgbClr val="595959"/>
                </a:solidFill>
                <a:latin typeface="Caviar Dreams" pitchFamily="34" charset="0"/>
              </a:rPr>
              <a:t>재고 </a:t>
            </a:r>
            <a:r>
              <a:rPr lang="ko-KR" altLang="en-US" sz="2400" kern="0" spc="200" dirty="0" err="1">
                <a:solidFill>
                  <a:srgbClr val="595959"/>
                </a:solidFill>
                <a:latin typeface="Caviar Dreams" pitchFamily="34" charset="0"/>
              </a:rPr>
              <a:t>메인창</a:t>
            </a:r>
            <a:r>
              <a:rPr lang="en-US" altLang="ko-KR" sz="2400" kern="0" spc="200" dirty="0">
                <a:solidFill>
                  <a:srgbClr val="595959"/>
                </a:solidFill>
                <a:latin typeface="Caviar Dreams" pitchFamily="34" charset="0"/>
              </a:rPr>
              <a:t>(Form1)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376625" y="3677077"/>
            <a:ext cx="2599477" cy="8463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03.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3636348" y="3661978"/>
            <a:ext cx="1302937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kern="0" spc="200" dirty="0">
                <a:solidFill>
                  <a:srgbClr val="595959"/>
                </a:solidFill>
                <a:latin typeface="Caviar Dreams" pitchFamily="34" charset="0"/>
              </a:rPr>
              <a:t>재고 </a:t>
            </a:r>
            <a:r>
              <a:rPr lang="ko-KR" altLang="en-US" sz="2400" kern="0" spc="200" dirty="0" err="1">
                <a:solidFill>
                  <a:srgbClr val="595959"/>
                </a:solidFill>
                <a:latin typeface="Caviar Dreams" pitchFamily="34" charset="0"/>
              </a:rPr>
              <a:t>추가창</a:t>
            </a:r>
            <a:r>
              <a:rPr lang="ko-KR" altLang="en-US" sz="2400" kern="0" spc="200" dirty="0">
                <a:solidFill>
                  <a:srgbClr val="595959"/>
                </a:solidFill>
                <a:latin typeface="Caviar Dreams" pitchFamily="34" charset="0"/>
              </a:rPr>
              <a:t> </a:t>
            </a:r>
            <a:r>
              <a:rPr lang="en-US" altLang="ko-KR" sz="2400" kern="0" spc="200" dirty="0">
                <a:solidFill>
                  <a:srgbClr val="595959"/>
                </a:solidFill>
                <a:latin typeface="Caviar Dreams" pitchFamily="34" charset="0"/>
              </a:rPr>
              <a:t>(Form3)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879978" y="3333351"/>
            <a:ext cx="4036883" cy="5382582"/>
            <a:chOff x="12879978" y="3333351"/>
            <a:chExt cx="4036883" cy="53825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9978" y="3333351"/>
              <a:ext cx="4036883" cy="53825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577" y="91021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Form2 </a:t>
            </a:r>
            <a:r>
              <a:rPr lang="ko-KR" altLang="en-US" sz="4000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로그인 창 구현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26577" y="7532200"/>
            <a:ext cx="23043306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로그인</a:t>
            </a:r>
            <a:r>
              <a:rPr lang="en-US" altLang="ko-KR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, </a:t>
            </a:r>
            <a:r>
              <a:rPr lang="ko-KR" alt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아이디와 비밀번호가 일치하면 성공했다는 창과 함께 재고 </a:t>
            </a:r>
            <a:r>
              <a:rPr lang="ko-KR" altLang="en-US" sz="30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정리창</a:t>
            </a:r>
            <a:r>
              <a:rPr lang="ko-KR" alt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Form1</a:t>
            </a:r>
            <a:r>
              <a:rPr lang="ko-KR" alt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으로 이동</a:t>
            </a:r>
            <a:endParaRPr lang="en-US" altLang="ko-KR" sz="30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3000" dirty="0">
              <a:solidFill>
                <a:srgbClr val="000000"/>
              </a:solidFill>
              <a:latin typeface="Noto Sans CJK KR Regular" pitchFamily="34" charset="0"/>
            </a:endParaRPr>
          </a:p>
          <a:p>
            <a:r>
              <a:rPr lang="ko-KR" altLang="en-US" sz="3000" dirty="0">
                <a:solidFill>
                  <a:srgbClr val="000000"/>
                </a:solidFill>
                <a:latin typeface="Noto Sans CJK KR Regular" pitchFamily="34" charset="0"/>
              </a:rPr>
              <a:t>실패하면 로그인에 실패했다고 하고 올바른 사용자 이름과 비밀번호를 입력하라는 메시지가 나옴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8163B3-A5C8-199E-516C-294FD0513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73989"/>
            <a:ext cx="8839200" cy="54023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953BC5-DB31-4124-4A33-5146BF3D8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1171" y="1873989"/>
            <a:ext cx="6502734" cy="3410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577" y="91021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Form 1 </a:t>
            </a:r>
            <a:r>
              <a:rPr lang="ko-KR" altLang="en-US" sz="4000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재고 메인 창 구현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28600" y="8267700"/>
            <a:ext cx="17387913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dirty="0">
                <a:solidFill>
                  <a:srgbClr val="000000"/>
                </a:solidFill>
                <a:latin typeface="Noto Sans CJK KR Regular" pitchFamily="34" charset="0"/>
              </a:rPr>
              <a:t>데이터베이스를 연동하여 값이 불러와지게 함</a:t>
            </a:r>
            <a:r>
              <a:rPr lang="en-US" altLang="ko-KR" sz="2900" dirty="0">
                <a:solidFill>
                  <a:srgbClr val="000000"/>
                </a:solidFill>
                <a:latin typeface="Noto Sans CJK KR Regular" pitchFamily="34" charset="0"/>
              </a:rPr>
              <a:t>, </a:t>
            </a:r>
            <a:r>
              <a:rPr lang="ko-KR" altLang="en-US" sz="2900" dirty="0" err="1">
                <a:solidFill>
                  <a:srgbClr val="000000"/>
                </a:solidFill>
                <a:latin typeface="Noto Sans CJK KR Regular" pitchFamily="34" charset="0"/>
              </a:rPr>
              <a:t>새로고침을</a:t>
            </a:r>
            <a:r>
              <a:rPr lang="ko-KR" altLang="en-US" sz="2900" dirty="0">
                <a:solidFill>
                  <a:srgbClr val="000000"/>
                </a:solidFill>
                <a:latin typeface="Noto Sans CJK KR Regular" pitchFamily="34" charset="0"/>
              </a:rPr>
              <a:t> 누르면 </a:t>
            </a:r>
            <a:r>
              <a:rPr lang="en-US" altLang="ko-KR" sz="2900" dirty="0">
                <a:solidFill>
                  <a:srgbClr val="000000"/>
                </a:solidFill>
                <a:latin typeface="Noto Sans CJK KR Regular" pitchFamily="34" charset="0"/>
              </a:rPr>
              <a:t>DB</a:t>
            </a:r>
            <a:r>
              <a:rPr lang="ko-KR" altLang="en-US" sz="2900" dirty="0">
                <a:solidFill>
                  <a:srgbClr val="000000"/>
                </a:solidFill>
                <a:latin typeface="Noto Sans CJK KR Regular" pitchFamily="34" charset="0"/>
              </a:rPr>
              <a:t>와 다시 동기화를 시도</a:t>
            </a:r>
            <a:r>
              <a:rPr lang="en-US" altLang="ko-KR" sz="2900" dirty="0">
                <a:solidFill>
                  <a:srgbClr val="000000"/>
                </a:solidFill>
                <a:latin typeface="Noto Sans CJK KR Regular" pitchFamily="34" charset="0"/>
              </a:rPr>
              <a:t>, </a:t>
            </a:r>
          </a:p>
          <a:p>
            <a:r>
              <a:rPr lang="ko-KR" altLang="en-US" sz="2900" dirty="0">
                <a:solidFill>
                  <a:srgbClr val="000000"/>
                </a:solidFill>
                <a:latin typeface="Noto Sans CJK KR Regular" pitchFamily="34" charset="0"/>
              </a:rPr>
              <a:t>재고 추가를 누르면 재고 </a:t>
            </a:r>
            <a:r>
              <a:rPr lang="ko-KR" altLang="en-US" sz="2900" dirty="0" err="1">
                <a:solidFill>
                  <a:srgbClr val="000000"/>
                </a:solidFill>
                <a:latin typeface="Noto Sans CJK KR Regular" pitchFamily="34" charset="0"/>
              </a:rPr>
              <a:t>추가창인</a:t>
            </a:r>
            <a:r>
              <a:rPr lang="en-US" altLang="ko-KR" sz="2900" dirty="0">
                <a:solidFill>
                  <a:srgbClr val="000000"/>
                </a:solidFill>
                <a:latin typeface="Noto Sans CJK KR Regular" pitchFamily="34" charset="0"/>
              </a:rPr>
              <a:t> Form3 </a:t>
            </a:r>
            <a:r>
              <a:rPr lang="ko-KR" altLang="en-US" sz="2900" dirty="0">
                <a:solidFill>
                  <a:srgbClr val="000000"/>
                </a:solidFill>
                <a:latin typeface="Noto Sans CJK KR Regular" pitchFamily="34" charset="0"/>
              </a:rPr>
              <a:t>로 이동  </a:t>
            </a:r>
            <a:endParaRPr lang="en-US" sz="2900" dirty="0">
              <a:solidFill>
                <a:srgbClr val="000000"/>
              </a:solidFill>
              <a:latin typeface="Noto Sans CJK KR Regular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EAF67D-A8D9-109A-4D7A-67FB4E96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2014091"/>
            <a:ext cx="10927136" cy="50948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C50494-60DD-264C-FBC1-AAC89EDCF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1964172"/>
            <a:ext cx="7247579" cy="2239153"/>
          </a:xfrm>
          <a:prstGeom prst="rect">
            <a:avLst/>
          </a:prstGeom>
        </p:spPr>
      </p:pic>
      <p:pic>
        <p:nvPicPr>
          <p:cNvPr id="1026" name="Picture 2" descr="DB연결">
            <a:extLst>
              <a:ext uri="{FF2B5EF4-FFF2-40B4-BE49-F238E27FC236}">
                <a16:creationId xmlns:a16="http://schemas.microsoft.com/office/drawing/2014/main" id="{1C75034D-5963-D11B-95A3-FA4E122FD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9" y="4523395"/>
            <a:ext cx="7247579" cy="374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577" y="91021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Form 1 </a:t>
            </a:r>
            <a:r>
              <a:rPr lang="ko-KR" altLang="en-US" sz="4000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재고 메인 창 구현 </a:t>
            </a:r>
            <a:r>
              <a:rPr lang="en-US" altLang="ko-KR" sz="4000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28600" y="8267700"/>
            <a:ext cx="17387913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dirty="0">
                <a:solidFill>
                  <a:srgbClr val="000000"/>
                </a:solidFill>
                <a:latin typeface="Noto Sans CJK KR Regular" pitchFamily="34" charset="0"/>
              </a:rPr>
              <a:t>만약 유통기한이 현재 시간의 날짜보다 앞이라면 </a:t>
            </a:r>
            <a:r>
              <a:rPr lang="en-US" altLang="ko-KR" sz="2900" dirty="0">
                <a:solidFill>
                  <a:srgbClr val="000000"/>
                </a:solidFill>
                <a:latin typeface="Noto Sans CJK KR Regular" pitchFamily="34" charset="0"/>
              </a:rPr>
              <a:t>O </a:t>
            </a:r>
            <a:r>
              <a:rPr lang="ko-KR" altLang="en-US" sz="2900" dirty="0">
                <a:solidFill>
                  <a:srgbClr val="000000"/>
                </a:solidFill>
                <a:latin typeface="Noto Sans CJK KR Regular" pitchFamily="34" charset="0"/>
              </a:rPr>
              <a:t>폐기대상</a:t>
            </a:r>
            <a:r>
              <a:rPr lang="en-US" altLang="ko-KR" sz="2900" dirty="0">
                <a:solidFill>
                  <a:srgbClr val="000000"/>
                </a:solidFill>
                <a:latin typeface="Noto Sans CJK KR Regular" pitchFamily="34" charset="0"/>
              </a:rPr>
              <a:t>, </a:t>
            </a:r>
            <a:r>
              <a:rPr lang="ko-KR" altLang="en-US" sz="2900" dirty="0">
                <a:solidFill>
                  <a:srgbClr val="000000"/>
                </a:solidFill>
                <a:latin typeface="Noto Sans CJK KR Regular" pitchFamily="34" charset="0"/>
              </a:rPr>
              <a:t>그렇지 않다면 </a:t>
            </a:r>
            <a:r>
              <a:rPr lang="en-US" altLang="ko-KR" sz="2900" dirty="0">
                <a:solidFill>
                  <a:srgbClr val="000000"/>
                </a:solidFill>
                <a:latin typeface="Noto Sans CJK KR Regular" pitchFamily="34" charset="0"/>
              </a:rPr>
              <a:t>X</a:t>
            </a:r>
            <a:r>
              <a:rPr lang="ko-KR" altLang="en-US" sz="2900" dirty="0">
                <a:solidFill>
                  <a:srgbClr val="000000"/>
                </a:solidFill>
                <a:latin typeface="Noto Sans CJK KR Regular" pitchFamily="34" charset="0"/>
              </a:rPr>
              <a:t>로 유통기한 만료여부에 표시되게끔 만들었습니다</a:t>
            </a:r>
            <a:r>
              <a:rPr lang="en-US" altLang="ko-KR" sz="2900" dirty="0">
                <a:solidFill>
                  <a:srgbClr val="000000"/>
                </a:solidFill>
                <a:latin typeface="Noto Sans CJK KR Regular" pitchFamily="34" charset="0"/>
              </a:rPr>
              <a:t>.</a:t>
            </a:r>
            <a:endParaRPr lang="en-US" sz="2900" dirty="0">
              <a:solidFill>
                <a:srgbClr val="000000"/>
              </a:solidFill>
              <a:latin typeface="Noto Sans CJK KR Regular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B7CD49-9442-03D4-0F9A-C93C4400C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66" y="1747434"/>
            <a:ext cx="13563600" cy="642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5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577" y="910210"/>
            <a:ext cx="230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Form3 </a:t>
            </a:r>
            <a:r>
              <a:rPr lang="ko-KR" altLang="en-US" sz="4000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재고 </a:t>
            </a:r>
            <a:r>
              <a:rPr lang="ko-KR" altLang="en-US" sz="4000" kern="0" spc="1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추가창</a:t>
            </a:r>
            <a:r>
              <a:rPr lang="ko-KR" altLang="en-US" sz="4000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구현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46CE853-ADC5-CBF2-27F5-177D8B8F2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85" y="2440982"/>
            <a:ext cx="8857338" cy="5445717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7DC37718-8A79-C188-29B1-F0CD77E37A00}"/>
              </a:ext>
            </a:extLst>
          </p:cNvPr>
          <p:cNvSpPr txBox="1"/>
          <p:nvPr/>
        </p:nvSpPr>
        <p:spPr>
          <a:xfrm>
            <a:off x="228600" y="8267700"/>
            <a:ext cx="17387913" cy="18774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dirty="0">
                <a:solidFill>
                  <a:srgbClr val="000000"/>
                </a:solidFill>
                <a:latin typeface="Noto Sans CJK KR Regular" pitchFamily="34" charset="0"/>
              </a:rPr>
              <a:t>이곳에서 재고코드와 분류</a:t>
            </a:r>
            <a:r>
              <a:rPr lang="en-US" altLang="ko-KR" sz="2900" dirty="0">
                <a:solidFill>
                  <a:srgbClr val="000000"/>
                </a:solidFill>
                <a:latin typeface="Noto Sans CJK KR Regular" pitchFamily="34" charset="0"/>
              </a:rPr>
              <a:t>, </a:t>
            </a:r>
            <a:r>
              <a:rPr lang="ko-KR" altLang="en-US" sz="2900" dirty="0">
                <a:solidFill>
                  <a:srgbClr val="000000"/>
                </a:solidFill>
                <a:latin typeface="Noto Sans CJK KR Regular" pitchFamily="34" charset="0"/>
              </a:rPr>
              <a:t>제품명</a:t>
            </a:r>
            <a:r>
              <a:rPr lang="en-US" altLang="ko-KR" sz="2900" dirty="0">
                <a:solidFill>
                  <a:srgbClr val="000000"/>
                </a:solidFill>
                <a:latin typeface="Noto Sans CJK KR Regular" pitchFamily="34" charset="0"/>
              </a:rPr>
              <a:t>, </a:t>
            </a:r>
            <a:r>
              <a:rPr lang="ko-KR" altLang="en-US" sz="2900" dirty="0">
                <a:solidFill>
                  <a:srgbClr val="000000"/>
                </a:solidFill>
                <a:latin typeface="Noto Sans CJK KR Regular" pitchFamily="34" charset="0"/>
              </a:rPr>
              <a:t>판매가격</a:t>
            </a:r>
            <a:r>
              <a:rPr lang="en-US" altLang="ko-KR" sz="2900" dirty="0">
                <a:solidFill>
                  <a:srgbClr val="000000"/>
                </a:solidFill>
                <a:latin typeface="Noto Sans CJK KR Regular" pitchFamily="34" charset="0"/>
              </a:rPr>
              <a:t>,</a:t>
            </a:r>
            <a:r>
              <a:rPr lang="ko-KR" altLang="en-US" sz="2900" dirty="0" err="1">
                <a:solidFill>
                  <a:srgbClr val="000000"/>
                </a:solidFill>
                <a:latin typeface="Noto Sans CJK KR Regular" pitchFamily="34" charset="0"/>
              </a:rPr>
              <a:t>재고갯수</a:t>
            </a:r>
            <a:r>
              <a:rPr lang="en-US" altLang="ko-KR" sz="2900" dirty="0">
                <a:solidFill>
                  <a:srgbClr val="000000"/>
                </a:solidFill>
                <a:latin typeface="Noto Sans CJK KR Regular" pitchFamily="34" charset="0"/>
              </a:rPr>
              <a:t>, </a:t>
            </a:r>
            <a:r>
              <a:rPr lang="ko-KR" altLang="en-US" sz="2900" dirty="0">
                <a:solidFill>
                  <a:srgbClr val="000000"/>
                </a:solidFill>
                <a:latin typeface="Noto Sans CJK KR Regular" pitchFamily="34" charset="0"/>
              </a:rPr>
              <a:t>그리고 유통기한을 </a:t>
            </a:r>
            <a:r>
              <a:rPr lang="ko-KR" altLang="en-US" sz="2900" dirty="0" err="1">
                <a:solidFill>
                  <a:srgbClr val="000000"/>
                </a:solidFill>
                <a:latin typeface="Noto Sans CJK KR Regular" pitchFamily="34" charset="0"/>
              </a:rPr>
              <a:t>입력할수</a:t>
            </a:r>
            <a:r>
              <a:rPr lang="ko-KR" altLang="en-US" sz="2900" dirty="0">
                <a:solidFill>
                  <a:srgbClr val="000000"/>
                </a:solidFill>
                <a:latin typeface="Noto Sans CJK KR Regular" pitchFamily="34" charset="0"/>
              </a:rPr>
              <a:t> 있게 만들었습니다</a:t>
            </a:r>
            <a:r>
              <a:rPr lang="en-US" altLang="ko-KR" sz="2900" dirty="0">
                <a:solidFill>
                  <a:srgbClr val="000000"/>
                </a:solidFill>
                <a:latin typeface="Noto Sans CJK KR Regular" pitchFamily="34" charset="0"/>
              </a:rPr>
              <a:t>, </a:t>
            </a:r>
            <a:r>
              <a:rPr lang="ko-KR" altLang="en-US" sz="2900" dirty="0">
                <a:solidFill>
                  <a:srgbClr val="000000"/>
                </a:solidFill>
                <a:latin typeface="Noto Sans CJK KR Regular" pitchFamily="34" charset="0"/>
              </a:rPr>
              <a:t>판매가격과 </a:t>
            </a:r>
            <a:r>
              <a:rPr lang="ko-KR" altLang="en-US" sz="2900" dirty="0" err="1">
                <a:solidFill>
                  <a:srgbClr val="000000"/>
                </a:solidFill>
                <a:latin typeface="Noto Sans CJK KR Regular" pitchFamily="34" charset="0"/>
              </a:rPr>
              <a:t>재고갯수는</a:t>
            </a:r>
            <a:r>
              <a:rPr lang="ko-KR" altLang="en-US" sz="2900" dirty="0">
                <a:solidFill>
                  <a:srgbClr val="000000"/>
                </a:solidFill>
                <a:latin typeface="Noto Sans CJK KR Regular" pitchFamily="34" charset="0"/>
              </a:rPr>
              <a:t> 음수로 갈수 없게 하였고</a:t>
            </a:r>
            <a:r>
              <a:rPr lang="en-US" altLang="ko-KR" sz="2900" dirty="0">
                <a:solidFill>
                  <a:srgbClr val="000000"/>
                </a:solidFill>
                <a:latin typeface="Noto Sans CJK KR Regular" pitchFamily="34" charset="0"/>
              </a:rPr>
              <a:t>, </a:t>
            </a:r>
            <a:r>
              <a:rPr lang="ko-KR" altLang="en-US" sz="2900" dirty="0">
                <a:solidFill>
                  <a:srgbClr val="000000"/>
                </a:solidFill>
                <a:latin typeface="Noto Sans CJK KR Regular" pitchFamily="34" charset="0"/>
              </a:rPr>
              <a:t>옵션으로 천의 자리마다 점으로 나누도록 했습니다</a:t>
            </a:r>
            <a:r>
              <a:rPr lang="en-US" altLang="ko-KR" sz="2900" dirty="0">
                <a:solidFill>
                  <a:srgbClr val="000000"/>
                </a:solidFill>
                <a:latin typeface="Noto Sans CJK KR Regular" pitchFamily="34" charset="0"/>
              </a:rPr>
              <a:t>.</a:t>
            </a:r>
          </a:p>
          <a:p>
            <a:r>
              <a:rPr lang="ko-KR" altLang="en-US" sz="2900" dirty="0">
                <a:solidFill>
                  <a:srgbClr val="000000"/>
                </a:solidFill>
                <a:latin typeface="Noto Sans CJK KR Regular" pitchFamily="34" charset="0"/>
              </a:rPr>
              <a:t>추가 버튼을 누르면 창이 닫히고 </a:t>
            </a:r>
            <a:r>
              <a:rPr lang="en-US" altLang="ko-KR" sz="2900" dirty="0">
                <a:solidFill>
                  <a:srgbClr val="000000"/>
                </a:solidFill>
                <a:latin typeface="Noto Sans CJK KR Regular" pitchFamily="34" charset="0"/>
              </a:rPr>
              <a:t>Form1 </a:t>
            </a:r>
            <a:r>
              <a:rPr lang="ko-KR" altLang="en-US" sz="2900" dirty="0" err="1">
                <a:solidFill>
                  <a:srgbClr val="000000"/>
                </a:solidFill>
                <a:latin typeface="Noto Sans CJK KR Regular" pitchFamily="34" charset="0"/>
              </a:rPr>
              <a:t>메인에</a:t>
            </a:r>
            <a:r>
              <a:rPr lang="ko-KR" altLang="en-US" sz="2900" dirty="0">
                <a:solidFill>
                  <a:srgbClr val="000000"/>
                </a:solidFill>
                <a:latin typeface="Noto Sans CJK KR Regular" pitchFamily="34" charset="0"/>
              </a:rPr>
              <a:t> 입력 값이 추가되게 됩니다</a:t>
            </a:r>
            <a:r>
              <a:rPr lang="en-US" altLang="ko-KR" sz="2900" dirty="0">
                <a:solidFill>
                  <a:srgbClr val="000000"/>
                </a:solidFill>
                <a:latin typeface="Noto Sans CJK KR Regular" pitchFamily="34" charset="0"/>
              </a:rPr>
              <a:t>, </a:t>
            </a:r>
            <a:r>
              <a:rPr lang="ko-KR" altLang="en-US" sz="2900" dirty="0">
                <a:solidFill>
                  <a:srgbClr val="000000"/>
                </a:solidFill>
                <a:latin typeface="Noto Sans CJK KR Regular" pitchFamily="34" charset="0"/>
              </a:rPr>
              <a:t>유통기한만료여부는 자동으로 보여지게 됩니다</a:t>
            </a:r>
            <a:r>
              <a:rPr lang="en-US" altLang="ko-KR" sz="2900" dirty="0">
                <a:solidFill>
                  <a:srgbClr val="000000"/>
                </a:solidFill>
                <a:latin typeface="Noto Sans CJK KR Regular" pitchFamily="34" charset="0"/>
              </a:rPr>
              <a:t>.</a:t>
            </a:r>
            <a:endParaRPr lang="en-US" sz="2900" dirty="0">
              <a:solidFill>
                <a:srgbClr val="000000"/>
              </a:solidFill>
              <a:latin typeface="Noto Sans CJK KR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5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577" y="728987"/>
            <a:ext cx="4005336" cy="1070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출처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564906" y="2064895"/>
            <a:ext cx="11446494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ChatGPT</a:t>
            </a:r>
            <a:r>
              <a:rPr lang="ko-KR" alt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의 도움</a:t>
            </a:r>
            <a:r>
              <a:rPr lang="en-US" altLang="ko-KR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전에 만든 프로토타입을 참고하여 만들었습니다</a:t>
            </a:r>
            <a:r>
              <a:rPr lang="en-US" altLang="ko-KR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.</a:t>
            </a:r>
            <a:endParaRPr lang="en-US" sz="20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endParaRPr lang="en-US" sz="20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endParaRPr lang="en-US" sz="20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endParaRPr lang="en-US" sz="20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endParaRPr lang="en-US" sz="20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173</Words>
  <Application>Microsoft Office PowerPoint</Application>
  <PresentationFormat>사용자 지정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Caviar Dreams</vt:lpstr>
      <vt:lpstr>Noto Sans CJK KR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임 우영</cp:lastModifiedBy>
  <cp:revision>2</cp:revision>
  <dcterms:created xsi:type="dcterms:W3CDTF">2023-04-08T19:14:37Z</dcterms:created>
  <dcterms:modified xsi:type="dcterms:W3CDTF">2023-06-09T16:29:07Z</dcterms:modified>
</cp:coreProperties>
</file>