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BA1C4-48F7-ACD6-00A8-90559F15F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7511D1-B0A5-90DA-0BDC-25F1629A8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71F24-B943-BC7E-96DE-C380BAC9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F3F7-1A09-4421-848C-7391FD71A49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0C1238-E871-DCD5-36EE-9BDE0E83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62A101-488B-DAA7-2261-C0556E4A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5CCC-2BED-49C1-A477-60103407C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62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44395-6EFE-2E40-D74E-DEC23868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193E21-1F2E-38C2-25A9-40B56E7B9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619A10-DE51-25EE-CD88-00575629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F3F7-1A09-4421-848C-7391FD71A49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92FE4E-73E1-2316-8188-BDAD2936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2D0914-7552-FCDC-C1ED-43661C28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5CCC-2BED-49C1-A477-60103407C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51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912C25-8556-9830-5EC2-C04E01EC1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5746D4-317D-1559-DC15-90EBBB31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A4EC00-D4E9-E4AF-1C36-7C8CD88B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F3F7-1A09-4421-848C-7391FD71A49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28B63A-9673-77C8-BE02-327D88FB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1245E2-84A5-9A7B-898A-C65CB993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5CCC-2BED-49C1-A477-60103407C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2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82618-8BA8-1F80-A6E6-25744FAE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25FB30-2EFD-7AF7-4FD0-BFCE53BF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3444A2-2CA9-8676-6DAF-2FB4B713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F3F7-1A09-4421-848C-7391FD71A49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05C85-C6B0-3A61-7158-0DFE30F9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05A499-0B9B-F36F-0DE4-B94876D4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5CCC-2BED-49C1-A477-60103407C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16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720A1-A354-2852-7481-A41864E1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864EF-EFD1-3663-2C03-BCD2FB1C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E7548C-4D89-059E-7B05-A796CA80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F3F7-1A09-4421-848C-7391FD71A49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E2C409-51D8-9EA7-1831-019B34F5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71AF06-EA13-2803-88B4-C610EFF4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5CCC-2BED-49C1-A477-60103407C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0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67548-130C-85C2-E99A-F0369FB0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B7454-9A5C-0540-2C12-2722712DB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31ED72-F292-A23A-6D09-5C1D38187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881BA-9381-17B4-17F8-8F9560F6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F3F7-1A09-4421-848C-7391FD71A49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AE26CA-D7A1-6281-3D16-DE729113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710465-6B4E-CF82-5D84-0D4A3A77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5CCC-2BED-49C1-A477-60103407C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6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D8144-2BA0-0456-3384-2AFBC193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35ADD5-CFB6-1B37-4849-5B8902EA6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C1B786-E96F-D5CD-FBCA-6840D01F4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2F110F-7FD0-967A-F490-F3A9EBE4C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66BB66-FEDC-7DAC-E2DF-F575D9C38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ECE160-6527-09A7-80A8-898FB427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F3F7-1A09-4421-848C-7391FD71A49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631D30-3086-67F4-770D-C793AFD1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6BBC9B-E2EA-A172-8340-76D02AAA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5CCC-2BED-49C1-A477-60103407C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58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4DA53-0B7B-DE34-6292-90C8EED8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467FBB-0528-C38F-9DEA-F59E9393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F3F7-1A09-4421-848C-7391FD71A49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5CC519-AC5B-D525-E3E3-8E39E85E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0076E3-A87D-9454-C05F-29B65EB9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5CCC-2BED-49C1-A477-60103407C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55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4120DF-0BCC-1DB3-528A-055B1FF0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F3F7-1A09-4421-848C-7391FD71A49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44E29C-03CB-7BA5-46C4-5BDBBFC3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7A5A06-DF05-A0F1-6B67-085BE163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5CCC-2BED-49C1-A477-60103407C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3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645B5-6A3C-E6D5-60FB-24FABA38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1DACA-F23A-EEB5-6788-4EEFE326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9C80EB-A8EC-5F20-9254-419936CA4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1BE8BC-8410-A19A-6411-482A9F23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F3F7-1A09-4421-848C-7391FD71A49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402A09-4018-5452-6212-E7763FFC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A649B3-40E4-890D-8D76-AE6F9E54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5CCC-2BED-49C1-A477-60103407C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06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0AFA9-F1F0-C164-6362-AE138964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93C49B-2F2A-17BA-0E4B-CD3C6213D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319DAA-7081-ED66-1448-593CC848F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11F9EF-0F6A-47B5-CF65-DEEEAF52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F3F7-1A09-4421-848C-7391FD71A49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006C53-24CA-DB4E-CA69-8EF6E7B6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0780C5-27E3-9FBD-39F4-1F3F1436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5CCC-2BED-49C1-A477-60103407C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00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7EE29A-79CE-5E8E-1178-3DE0B634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6766AD-0363-5F01-980A-C6223FA02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95A5E7-3AC8-2EC9-E658-71D28603B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F3F7-1A09-4421-848C-7391FD71A49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C41407-B8C7-E973-C327-3A05B4220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E724B5-ED6B-103A-302C-BF82D11B5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D5CCC-2BED-49C1-A477-60103407C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01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4CF78-7F3B-C5A3-EC17-23E2736E9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PITCH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824A45-FEE8-631A-242F-811C008BE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775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Leonardo Queiroz</dc:creator>
  <cp:lastModifiedBy>Leonardo Queiroz</cp:lastModifiedBy>
  <cp:revision>1</cp:revision>
  <dcterms:created xsi:type="dcterms:W3CDTF">2024-04-01T23:37:59Z</dcterms:created>
  <dcterms:modified xsi:type="dcterms:W3CDTF">2024-04-01T23:38:50Z</dcterms:modified>
</cp:coreProperties>
</file>