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72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37947-3BBD-40E1-B75D-F329D98AF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8F6D0-70B6-4430-A7EA-0C000D770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AB3AB-A659-461D-B488-C8DAFDD3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89CE-3539-479B-89CE-8DCEBB0E744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472AD-6865-40F6-A7DE-EE258053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399E3-1531-46E1-90BA-C81FECE5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1168-0280-4822-A310-BA33B1C29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1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5FF1-4D22-4D02-9770-947E2AFA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6933F-F959-405B-A7B8-53CFBCFF1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AAF3-0EB9-47C1-AB28-AD54FAAA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89CE-3539-479B-89CE-8DCEBB0E744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EA578-B2FF-4E37-ACBF-F49768F7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9E9AC-F3A6-462B-B51F-BF4E3999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1168-0280-4822-A310-BA33B1C29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0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1B1CC5-A3A6-42F6-8A8F-A1F75399D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150B0-D5EA-4F7C-B86F-DDC87F4B2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471D6-8FC7-4F8F-AC5D-9CB7FD37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89CE-3539-479B-89CE-8DCEBB0E744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E2A0C-932C-415A-BE64-A5E776F6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3CC0E-BD06-4D38-A74E-D146306C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1168-0280-4822-A310-BA33B1C29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6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D6B4-DDF4-4FFA-B971-46A3C534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81A3-9317-402F-A34E-AF5D1B1AB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2D016-D6D4-47F0-98ED-B0C5D2F0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89CE-3539-479B-89CE-8DCEBB0E744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9B470-B206-4826-9529-263FB54BF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AF4D6-C024-491E-99F3-CF05E7EE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1168-0280-4822-A310-BA33B1C29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8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CB86-8EBB-4386-86A5-34DEBB0E1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3B761-9744-4F7E-A642-E52E75E84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91406-8EC4-48C5-9C1E-9A82E8E6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89CE-3539-479B-89CE-8DCEBB0E744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E5EC3-1016-4F38-98C9-BA05AC24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0A17D-8A76-4D85-90CB-0899FE3D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1168-0280-4822-A310-BA33B1C29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6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4EB63-CA3F-4C9A-8B77-290F8059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9FD49-106B-47C1-9957-C282012C0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906B2-E4AF-4F44-8A8B-02BC85023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CD7C8-1B96-4048-9000-C6EC1FEC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89CE-3539-479B-89CE-8DCEBB0E744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28442-F840-4043-AA17-00FA46FC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05879-BA99-42E8-85A1-8F2775F2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1168-0280-4822-A310-BA33B1C29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6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C460-4BAA-4808-8FB1-97F1605C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DF6FB-B561-4848-B4BE-13D19708D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024C6-5F99-46A4-BB67-6017CD2EE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62093-DFCC-4492-82F6-E046309BE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FB76C-2E04-4FF8-AD0F-441DC0D53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ACC31B-4305-47A2-AC75-94E52AFE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89CE-3539-479B-89CE-8DCEBB0E744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F119B-AE55-4EB4-84A4-2A8F4CD4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90F535-2624-4792-95BC-85F157C0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1168-0280-4822-A310-BA33B1C29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0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28A5-2E88-40B8-9ADA-A77F1B32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44786-AA68-4BAF-8BF8-7D68791E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89CE-3539-479B-89CE-8DCEBB0E744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38898-68F8-49C3-858E-3DB06C77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4B01B-86F4-4188-B168-4CEC358D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1168-0280-4822-A310-BA33B1C29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0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42F82-2AE7-4169-A6D2-BFAF2DED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89CE-3539-479B-89CE-8DCEBB0E744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2FF41-8F02-4691-9BD6-7ACEB5E15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DEC04-E096-4623-890D-F26B2899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1168-0280-4822-A310-BA33B1C29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7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B072-064F-4089-8EBF-F577AA6E6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A7384-743C-41B0-8708-8516DD331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20466-F07B-4943-9EFE-983C6955E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F19B1-7BD6-49E7-9881-6A069167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89CE-3539-479B-89CE-8DCEBB0E744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8A7E5-20C2-4D78-B33E-712D81AC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46DD5-A769-4BD8-9F44-43EF3349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1168-0280-4822-A310-BA33B1C29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7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7C70-B3DE-48D7-B59E-854B6B3D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64CD9-CEFB-4170-8DEE-29BB2F71D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004EE-C94B-496F-B8C6-A1CC9EC84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6CA6B-3253-48AD-B9E4-981F1EC2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89CE-3539-479B-89CE-8DCEBB0E744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5A541-B696-4CAB-93DA-276AF47B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3748D-F63A-406E-871A-D9F57A3E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1168-0280-4822-A310-BA33B1C29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9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0A0CCE-4912-4E63-993D-FB32C6DB1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334AB-AFF3-41BC-9B71-02636346A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CE94B-613B-4CAB-90B6-01C39843A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89CE-3539-479B-89CE-8DCEBB0E744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518E2-3152-40B9-9961-155B99103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8853A-40AC-4553-98F9-43B0E99D1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E1168-0280-4822-A310-BA33B1C29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7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0138E9-FE50-4613-8B0E-F893A769EE5C}"/>
              </a:ext>
            </a:extLst>
          </p:cNvPr>
          <p:cNvSpPr/>
          <p:nvPr/>
        </p:nvSpPr>
        <p:spPr>
          <a:xfrm>
            <a:off x="1531089" y="4570010"/>
            <a:ext cx="9143998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26D40E-B40A-4304-9479-0E12B04959C7}"/>
              </a:ext>
            </a:extLst>
          </p:cNvPr>
          <p:cNvSpPr/>
          <p:nvPr/>
        </p:nvSpPr>
        <p:spPr>
          <a:xfrm>
            <a:off x="1531089" y="3664692"/>
            <a:ext cx="9143998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AF614-B57E-4D39-99E4-102DA673C986}"/>
              </a:ext>
            </a:extLst>
          </p:cNvPr>
          <p:cNvSpPr/>
          <p:nvPr/>
        </p:nvSpPr>
        <p:spPr>
          <a:xfrm>
            <a:off x="1531089" y="2743200"/>
            <a:ext cx="9143998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C59079-0B4E-4285-99AC-A42309A2E7A2}"/>
              </a:ext>
            </a:extLst>
          </p:cNvPr>
          <p:cNvSpPr/>
          <p:nvPr/>
        </p:nvSpPr>
        <p:spPr>
          <a:xfrm>
            <a:off x="1531089" y="1830771"/>
            <a:ext cx="9143998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39CFCD-CA6F-4011-B0C3-2250D30460FE}"/>
              </a:ext>
            </a:extLst>
          </p:cNvPr>
          <p:cNvSpPr/>
          <p:nvPr/>
        </p:nvSpPr>
        <p:spPr>
          <a:xfrm>
            <a:off x="1531089" y="920866"/>
            <a:ext cx="9143998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FC1E63E-00DA-461D-9E07-FD01082D8F5C}"/>
              </a:ext>
            </a:extLst>
          </p:cNvPr>
          <p:cNvCxnSpPr>
            <a:cxnSpLocks/>
            <a:stCxn id="32" idx="4"/>
            <a:endCxn id="31" idx="0"/>
          </p:cNvCxnSpPr>
          <p:nvPr/>
        </p:nvCxnSpPr>
        <p:spPr>
          <a:xfrm flipV="1">
            <a:off x="3352801" y="943426"/>
            <a:ext cx="915821" cy="3423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C99DC5-D4F5-490F-96AE-19173BBD6140}"/>
              </a:ext>
            </a:extLst>
          </p:cNvPr>
          <p:cNvCxnSpPr>
            <a:cxnSpLocks/>
            <a:stCxn id="25" idx="6"/>
            <a:endCxn id="31" idx="2"/>
          </p:cNvCxnSpPr>
          <p:nvPr/>
        </p:nvCxnSpPr>
        <p:spPr>
          <a:xfrm flipH="1">
            <a:off x="4245762" y="867413"/>
            <a:ext cx="959061" cy="98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BF6580-1838-4535-89A8-FF5144C88077}"/>
              </a:ext>
            </a:extLst>
          </p:cNvPr>
          <p:cNvCxnSpPr>
            <a:cxnSpLocks/>
            <a:stCxn id="26" idx="6"/>
            <a:endCxn id="25" idx="6"/>
          </p:cNvCxnSpPr>
          <p:nvPr/>
        </p:nvCxnSpPr>
        <p:spPr>
          <a:xfrm flipH="1" flipV="1">
            <a:off x="5204823" y="867413"/>
            <a:ext cx="912473" cy="98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554BB48-9930-44D3-875D-6B314874AE10}"/>
              </a:ext>
            </a:extLst>
          </p:cNvPr>
          <p:cNvCxnSpPr>
            <a:cxnSpLocks/>
            <a:stCxn id="27" idx="5"/>
            <a:endCxn id="26" idx="1"/>
          </p:cNvCxnSpPr>
          <p:nvPr/>
        </p:nvCxnSpPr>
        <p:spPr>
          <a:xfrm flipH="1" flipV="1">
            <a:off x="6078272" y="950121"/>
            <a:ext cx="947944" cy="487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3559C35-0149-4B30-8541-5DC900199CB5}"/>
              </a:ext>
            </a:extLst>
          </p:cNvPr>
          <p:cNvCxnSpPr>
            <a:cxnSpLocks/>
            <a:stCxn id="28" idx="7"/>
            <a:endCxn id="27" idx="3"/>
          </p:cNvCxnSpPr>
          <p:nvPr/>
        </p:nvCxnSpPr>
        <p:spPr>
          <a:xfrm flipH="1">
            <a:off x="6993887" y="948930"/>
            <a:ext cx="945658" cy="48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9692333-2789-48ED-9F4B-F61EA5C9C194}"/>
              </a:ext>
            </a:extLst>
          </p:cNvPr>
          <p:cNvCxnSpPr>
            <a:cxnSpLocks/>
            <a:stCxn id="29" idx="0"/>
            <a:endCxn id="28" idx="5"/>
          </p:cNvCxnSpPr>
          <p:nvPr/>
        </p:nvCxnSpPr>
        <p:spPr>
          <a:xfrm flipH="1" flipV="1">
            <a:off x="7939545" y="981259"/>
            <a:ext cx="899770" cy="4436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03B425F-FC33-44D1-873B-790DA4243A74}"/>
              </a:ext>
            </a:extLst>
          </p:cNvPr>
          <p:cNvCxnSpPr>
            <a:cxnSpLocks/>
            <a:stCxn id="30" idx="5"/>
            <a:endCxn id="29" idx="1"/>
          </p:cNvCxnSpPr>
          <p:nvPr/>
        </p:nvCxnSpPr>
        <p:spPr>
          <a:xfrm flipH="1" flipV="1">
            <a:off x="8823150" y="5424317"/>
            <a:ext cx="946277" cy="584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2080EB-BC0B-4B35-A984-A9D4554B5F9B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2424453" y="4344104"/>
            <a:ext cx="922815" cy="1847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EB0A30-5A56-4EE5-96B6-827A7617E880}"/>
              </a:ext>
            </a:extLst>
          </p:cNvPr>
          <p:cNvCxnSpPr/>
          <p:nvPr/>
        </p:nvCxnSpPr>
        <p:spPr>
          <a:xfrm>
            <a:off x="1524050" y="617217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C82CC6-8A64-41BE-9B47-63749BEBD0C9}"/>
              </a:ext>
            </a:extLst>
          </p:cNvPr>
          <p:cNvSpPr txBox="1"/>
          <p:nvPr/>
        </p:nvSpPr>
        <p:spPr>
          <a:xfrm>
            <a:off x="1215226" y="5990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39EBD-EF8E-4DB2-BD35-14BD34C16BFC}"/>
              </a:ext>
            </a:extLst>
          </p:cNvPr>
          <p:cNvSpPr txBox="1"/>
          <p:nvPr/>
        </p:nvSpPr>
        <p:spPr>
          <a:xfrm>
            <a:off x="1215226" y="5075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84FDEA-D89F-4464-9292-08F527546849}"/>
              </a:ext>
            </a:extLst>
          </p:cNvPr>
          <p:cNvSpPr txBox="1"/>
          <p:nvPr/>
        </p:nvSpPr>
        <p:spPr>
          <a:xfrm>
            <a:off x="1215226" y="4160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B909E7-14AE-4CD0-803F-E9C4576EA329}"/>
              </a:ext>
            </a:extLst>
          </p:cNvPr>
          <p:cNvSpPr txBox="1"/>
          <p:nvPr/>
        </p:nvSpPr>
        <p:spPr>
          <a:xfrm>
            <a:off x="1215226" y="3245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11EC09-B669-4E22-90D2-25EE178A46A2}"/>
              </a:ext>
            </a:extLst>
          </p:cNvPr>
          <p:cNvSpPr txBox="1"/>
          <p:nvPr/>
        </p:nvSpPr>
        <p:spPr>
          <a:xfrm>
            <a:off x="1229403" y="23353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630913-BEB6-4369-85F8-472C31BECF3E}"/>
              </a:ext>
            </a:extLst>
          </p:cNvPr>
          <p:cNvSpPr txBox="1"/>
          <p:nvPr/>
        </p:nvSpPr>
        <p:spPr>
          <a:xfrm>
            <a:off x="1229403" y="1431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DB5C3C-B287-4A3D-8915-38EF9C3A453C}"/>
              </a:ext>
            </a:extLst>
          </p:cNvPr>
          <p:cNvSpPr txBox="1"/>
          <p:nvPr/>
        </p:nvSpPr>
        <p:spPr>
          <a:xfrm>
            <a:off x="1229403" y="528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C95B329-27B7-46E4-AEF8-4550CF61F6D7}"/>
              </a:ext>
            </a:extLst>
          </p:cNvPr>
          <p:cNvSpPr/>
          <p:nvPr/>
        </p:nvSpPr>
        <p:spPr>
          <a:xfrm>
            <a:off x="5159104" y="8445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819C929-D07A-4A30-BA08-94B54A4098A0}"/>
              </a:ext>
            </a:extLst>
          </p:cNvPr>
          <p:cNvSpPr/>
          <p:nvPr/>
        </p:nvSpPr>
        <p:spPr>
          <a:xfrm>
            <a:off x="6071577" y="9434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A4B0389-19B1-4111-87FC-02F4DA612D9E}"/>
              </a:ext>
            </a:extLst>
          </p:cNvPr>
          <p:cNvSpPr/>
          <p:nvPr/>
        </p:nvSpPr>
        <p:spPr>
          <a:xfrm>
            <a:off x="6987192" y="139862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6B16921-AC34-4449-A5E0-E174336D46B8}"/>
              </a:ext>
            </a:extLst>
          </p:cNvPr>
          <p:cNvSpPr/>
          <p:nvPr/>
        </p:nvSpPr>
        <p:spPr>
          <a:xfrm>
            <a:off x="7900521" y="94223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0FE11CF-800F-4AC2-BFF9-F2422D580DC5}"/>
              </a:ext>
            </a:extLst>
          </p:cNvPr>
          <p:cNvSpPr/>
          <p:nvPr/>
        </p:nvSpPr>
        <p:spPr>
          <a:xfrm>
            <a:off x="8816455" y="541762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924B72D-BF09-4911-A4B3-EE8941D3921B}"/>
              </a:ext>
            </a:extLst>
          </p:cNvPr>
          <p:cNvSpPr/>
          <p:nvPr/>
        </p:nvSpPr>
        <p:spPr>
          <a:xfrm>
            <a:off x="9730403" y="596962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D3357-9AFA-458A-A12F-EB752854A915}"/>
              </a:ext>
            </a:extLst>
          </p:cNvPr>
          <p:cNvSpPr/>
          <p:nvPr/>
        </p:nvSpPr>
        <p:spPr>
          <a:xfrm>
            <a:off x="4245762" y="9434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9414A63-666B-4F2C-8D62-82C90D033DB4}"/>
              </a:ext>
            </a:extLst>
          </p:cNvPr>
          <p:cNvSpPr/>
          <p:nvPr/>
        </p:nvSpPr>
        <p:spPr>
          <a:xfrm>
            <a:off x="3329941" y="432102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5FC6CB0-3123-4E1E-8D51-5379A4F3EAC2}"/>
              </a:ext>
            </a:extLst>
          </p:cNvPr>
          <p:cNvSpPr/>
          <p:nvPr/>
        </p:nvSpPr>
        <p:spPr>
          <a:xfrm>
            <a:off x="2417758" y="615275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12390AD-9D5B-4825-ACCB-DF77F479819A}"/>
              </a:ext>
            </a:extLst>
          </p:cNvPr>
          <p:cNvCxnSpPr/>
          <p:nvPr/>
        </p:nvCxnSpPr>
        <p:spPr>
          <a:xfrm>
            <a:off x="1523950" y="525778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D86503B-4BFC-4D5A-8D94-D4BC6544A50C}"/>
              </a:ext>
            </a:extLst>
          </p:cNvPr>
          <p:cNvCxnSpPr/>
          <p:nvPr/>
        </p:nvCxnSpPr>
        <p:spPr>
          <a:xfrm>
            <a:off x="1523950" y="434339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20D45D-83F5-4BCA-9CC3-D85B8FE0CD8A}"/>
              </a:ext>
            </a:extLst>
          </p:cNvPr>
          <p:cNvCxnSpPr/>
          <p:nvPr/>
        </p:nvCxnSpPr>
        <p:spPr>
          <a:xfrm>
            <a:off x="1524050" y="34290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C697E25-14B7-4CE5-9DD4-B3B38EAAFB93}"/>
              </a:ext>
            </a:extLst>
          </p:cNvPr>
          <p:cNvCxnSpPr/>
          <p:nvPr/>
        </p:nvCxnSpPr>
        <p:spPr>
          <a:xfrm>
            <a:off x="1523950" y="251461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BC75F46-2AD9-41AC-AA47-5FAD1BFFD750}"/>
              </a:ext>
            </a:extLst>
          </p:cNvPr>
          <p:cNvCxnSpPr/>
          <p:nvPr/>
        </p:nvCxnSpPr>
        <p:spPr>
          <a:xfrm>
            <a:off x="1524050" y="160022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528AF6-87D1-4585-9CEC-029106941F30}"/>
              </a:ext>
            </a:extLst>
          </p:cNvPr>
          <p:cNvCxnSpPr/>
          <p:nvPr/>
        </p:nvCxnSpPr>
        <p:spPr>
          <a:xfrm>
            <a:off x="1523950" y="68583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7909827-ECDB-4A2D-AAA2-C1B0A44AC74B}"/>
              </a:ext>
            </a:extLst>
          </p:cNvPr>
          <p:cNvSpPr txBox="1"/>
          <p:nvPr/>
        </p:nvSpPr>
        <p:spPr>
          <a:xfrm>
            <a:off x="2481571" y="6464304"/>
            <a:ext cx="720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1.  Sensor readings from the Sample Input, with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=0.25 and t</a:t>
            </a:r>
            <a:r>
              <a:rPr lang="en-US" baseline="-25000" dirty="0"/>
              <a:t>r</a:t>
            </a:r>
            <a:r>
              <a:rPr lang="en-US" dirty="0"/>
              <a:t>=0.75.</a:t>
            </a:r>
          </a:p>
        </p:txBody>
      </p:sp>
    </p:spTree>
    <p:extLst>
      <p:ext uri="{BB962C8B-B14F-4D97-AF65-F5344CB8AC3E}">
        <p14:creationId xmlns:p14="http://schemas.microsoft.com/office/powerpoint/2010/main" val="278877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 skochinski</dc:creator>
  <cp:lastModifiedBy>pam skochinski</cp:lastModifiedBy>
  <cp:revision>9</cp:revision>
  <dcterms:created xsi:type="dcterms:W3CDTF">2021-02-18T00:44:04Z</dcterms:created>
  <dcterms:modified xsi:type="dcterms:W3CDTF">2021-02-18T01:20:58Z</dcterms:modified>
</cp:coreProperties>
</file>