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0" d="100"/>
          <a:sy n="120" d="100"/>
        </p:scale>
        <p:origin x="84" y="-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C2A8-D503-44B8-AF4A-D92639554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67057-15C9-415C-8932-8BB3D97C0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846A9-DAB1-46B3-AB23-F7E8FB46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B9F5-E4E2-4BB6-A977-F2333C70C89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DBBFE-2AA0-4D27-9823-86595277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9244-526B-404C-A46A-9FF8FDF5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B7FB-8E82-4645-B993-B1792F68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2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C47E-3B9D-41C9-A209-6A4B3701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B0160-2C58-4220-9780-54D892C78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1CEE-1A19-48FF-AC09-4B2C4CAB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B9F5-E4E2-4BB6-A977-F2333C70C89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5E43-5969-4878-92CD-58444B56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A8B6A-C8A8-48F0-A79F-F03B7F85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B7FB-8E82-4645-B993-B1792F68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55544-1BFB-4D91-9B72-16458B20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58F01-09CF-473A-A917-1ADBA6708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2FEF-71A1-43A6-AF33-269502E9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B9F5-E4E2-4BB6-A977-F2333C70C89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02127-0FEB-4371-B636-C741D662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2E9B6-7196-4C97-8EA2-F5C4EF8F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B7FB-8E82-4645-B993-B1792F68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99E8-E080-4BA0-9DFA-E70FAF25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B50F-C819-4E92-9209-1A6980F1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4838B-2EC1-4B1B-BCF5-890CC20B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B9F5-E4E2-4BB6-A977-F2333C70C89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01C9-1AC0-4C1E-AEE7-9EB2867F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8DF5C-9C99-46D2-9D94-FCC03E13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B7FB-8E82-4645-B993-B1792F68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5010-DB23-42EE-9AC0-EA4598FD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76DC2-D88F-4A64-9352-BAC72333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568D-2800-4EBF-81C1-B84121C0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B9F5-E4E2-4BB6-A977-F2333C70C89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4AC17-4738-4B59-BCF4-C7297A2D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80EE8-812A-4B37-A20B-25F8A0FA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B7FB-8E82-4645-B993-B1792F68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9C88-AC9D-4351-BDB0-F7AB6999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0930-7FDB-42C3-BDDC-ED815236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C6340-D217-49F1-A532-8E0513D85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3062C-A8CC-495E-9037-3F92AE96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B9F5-E4E2-4BB6-A977-F2333C70C89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CC205-0D25-4D2B-996B-B8B142F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0387E-F3ED-4EED-BD23-66AFFAD2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B7FB-8E82-4645-B993-B1792F68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4EB7-33E4-47D3-B683-6A6510BC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C5152-883C-47CB-BAB1-5D49537F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CCFC-C59A-4820-8F54-14CF480A7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3B3BB-3BAE-4F82-91B8-178EE59EF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71EFD-BE2C-45B8-9707-DDD5458F2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C6B7D-D16C-42F8-A4B5-C48F6BB1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B9F5-E4E2-4BB6-A977-F2333C70C89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F6FEB-A9DF-45D9-A851-3FDC4A2C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F1136-C3BD-44E7-ABAC-AFAAC5DE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B7FB-8E82-4645-B993-B1792F68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4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ED51-14C7-47B8-A77C-0721965D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088A6-5469-46CF-9727-0E252DC6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B9F5-E4E2-4BB6-A977-F2333C70C89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A24B1-AC5E-43A8-A4FA-55D4D0BC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8F47E-EC49-4247-887A-ACF0DD99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B7FB-8E82-4645-B993-B1792F68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6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C0493-0FDD-402B-A9B4-ECA8B7F7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B9F5-E4E2-4BB6-A977-F2333C70C89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B9F1F-35AD-45AD-A080-20C9B379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F32DC-CED4-4543-A40C-02507B31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B7FB-8E82-4645-B993-B1792F68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3043-B79E-4193-A6D6-3EA82C00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5EB2-D3ED-494E-B107-F6D3D884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C0A91-51FB-474C-A681-05AB8A4E8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88621-6BED-423B-991F-10BB71CC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B9F5-E4E2-4BB6-A977-F2333C70C89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2280C-422B-41FD-AB93-38D973FF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9562E-76A1-4E23-9647-C69E3477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B7FB-8E82-4645-B993-B1792F68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3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07C8-711A-460D-B210-0028791D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1788E-6DE0-4B35-B326-511064360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A62D1-1762-4580-B9F7-8114E65B7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C5E0F-2F46-4A50-83BA-AC545287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B9F5-E4E2-4BB6-A977-F2333C70C89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481E2-C990-4901-A9FF-C6E0C58E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BAA6F-C146-4A10-9B95-0601336C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B7FB-8E82-4645-B993-B1792F68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5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D981B-4AC8-4671-B7E8-AE8AA495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0A036-C5E8-40DF-9E3A-2972F0C73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41143-1E04-424E-B3FA-201C0BBFC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B9F5-E4E2-4BB6-A977-F2333C70C89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9D38-9246-46E8-AF79-881B504D5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539E-B77E-4F69-82DD-0DBFA8326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B7FB-8E82-4645-B993-B1792F68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7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A0AAD42-C26C-4A15-BC27-C45CCF324AA8}"/>
              </a:ext>
            </a:extLst>
          </p:cNvPr>
          <p:cNvGrpSpPr>
            <a:grpSpLocks noChangeAspect="1"/>
          </p:cNvGrpSpPr>
          <p:nvPr/>
        </p:nvGrpSpPr>
        <p:grpSpPr>
          <a:xfrm>
            <a:off x="2438400" y="1600200"/>
            <a:ext cx="3657600" cy="3657600"/>
            <a:chOff x="4267200" y="1600200"/>
            <a:chExt cx="3657600" cy="36576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2CF9C4-FFB0-4AEB-BB6F-F957E7F091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720" y="2331720"/>
              <a:ext cx="2194560" cy="2194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386889F-4C0A-42ED-8195-01C5DAADE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5840" y="2148840"/>
              <a:ext cx="2560320" cy="256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848C80-E4CB-4EDF-A75A-24795907B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960" y="1965960"/>
              <a:ext cx="2926080" cy="2926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B13C73-0011-4304-AD81-2415A1FDF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080" y="1783080"/>
              <a:ext cx="3291840" cy="3291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0A32353-D95C-467C-A6B8-B20AF63BC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7200" y="1600200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D0C9E0-8019-468E-9F30-F229DEC4DB0F}"/>
              </a:ext>
            </a:extLst>
          </p:cNvPr>
          <p:cNvGrpSpPr/>
          <p:nvPr/>
        </p:nvGrpSpPr>
        <p:grpSpPr>
          <a:xfrm>
            <a:off x="6096000" y="1600200"/>
            <a:ext cx="3657600" cy="3657600"/>
            <a:chOff x="4267200" y="1600200"/>
            <a:chExt cx="3657600" cy="3657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50A04CA-BB25-41F4-BFBF-E5E8C410D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720" y="2331720"/>
              <a:ext cx="2194560" cy="21945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D591866-1E05-4A37-A3CC-A08B35DB8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5840" y="2148840"/>
              <a:ext cx="2560320" cy="256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7BD00B-B882-44A8-BE11-D1BDEE14B7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960" y="1965960"/>
              <a:ext cx="2926080" cy="2926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83CCDCC-7D6E-4FE1-88A7-18FDB83585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080" y="1783080"/>
              <a:ext cx="3291840" cy="3291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733993-234E-4AD3-BA4B-E812A12F4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7200" y="1600200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4294C8D-DB8F-4F09-A50E-D1A928EBF4C7}"/>
              </a:ext>
            </a:extLst>
          </p:cNvPr>
          <p:cNvSpPr/>
          <p:nvPr/>
        </p:nvSpPr>
        <p:spPr>
          <a:xfrm>
            <a:off x="4253345" y="1609164"/>
            <a:ext cx="36576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9DF032-8E12-41C5-B823-93D4128E215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22865" y="1781695"/>
            <a:ext cx="3701935" cy="1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E6504D-9D86-48E2-A6DD-821B860F25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231341" y="1965960"/>
            <a:ext cx="36934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3875CC-E057-4D21-948C-1E4291331FB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231341" y="2148840"/>
            <a:ext cx="36934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CA38E-8131-477A-839B-CD5AB23779F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231341" y="2331720"/>
            <a:ext cx="36934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AE8137-AADF-45C7-B4FF-7FF7C4CA7807}"/>
              </a:ext>
            </a:extLst>
          </p:cNvPr>
          <p:cNvCxnSpPr>
            <a:cxnSpLocks/>
          </p:cNvCxnSpPr>
          <p:nvPr/>
        </p:nvCxnSpPr>
        <p:spPr>
          <a:xfrm>
            <a:off x="4231177" y="1602605"/>
            <a:ext cx="3701935" cy="1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F8879D-5724-454D-B337-3E777B7C69E1}"/>
              </a:ext>
            </a:extLst>
          </p:cNvPr>
          <p:cNvCxnSpPr>
            <a:cxnSpLocks/>
          </p:cNvCxnSpPr>
          <p:nvPr/>
        </p:nvCxnSpPr>
        <p:spPr>
          <a:xfrm>
            <a:off x="4245032" y="4525588"/>
            <a:ext cx="3701935" cy="1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D145565-4D1B-4EC3-A37D-DB36431359B8}"/>
              </a:ext>
            </a:extLst>
          </p:cNvPr>
          <p:cNvCxnSpPr>
            <a:cxnSpLocks/>
          </p:cNvCxnSpPr>
          <p:nvPr/>
        </p:nvCxnSpPr>
        <p:spPr>
          <a:xfrm>
            <a:off x="4248311" y="4895407"/>
            <a:ext cx="3701935" cy="1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AF9A0D-196F-4175-B5E0-DA7793C398F4}"/>
              </a:ext>
            </a:extLst>
          </p:cNvPr>
          <p:cNvCxnSpPr>
            <a:cxnSpLocks/>
          </p:cNvCxnSpPr>
          <p:nvPr/>
        </p:nvCxnSpPr>
        <p:spPr>
          <a:xfrm>
            <a:off x="4250066" y="5078287"/>
            <a:ext cx="3701935" cy="1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17E6D1-ACF5-4E5A-B87C-876ADD82536D}"/>
              </a:ext>
            </a:extLst>
          </p:cNvPr>
          <p:cNvCxnSpPr>
            <a:cxnSpLocks/>
          </p:cNvCxnSpPr>
          <p:nvPr/>
        </p:nvCxnSpPr>
        <p:spPr>
          <a:xfrm>
            <a:off x="4251959" y="5254679"/>
            <a:ext cx="3643745" cy="2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CBAF92-BFA8-438D-877A-6ABE2ACF32B4}"/>
              </a:ext>
            </a:extLst>
          </p:cNvPr>
          <p:cNvCxnSpPr>
            <a:stCxn id="34" idx="3"/>
            <a:endCxn id="29" idx="7"/>
          </p:cNvCxnSpPr>
          <p:nvPr/>
        </p:nvCxnSpPr>
        <p:spPr>
          <a:xfrm flipV="1">
            <a:off x="7910945" y="2653106"/>
            <a:ext cx="789749" cy="78485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5EB2E9-EBE5-40FF-B344-51532C1198A8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248311" y="3437964"/>
            <a:ext cx="5034" cy="109434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D855D7-2206-4319-BF82-218F3FDE63DE}"/>
              </a:ext>
            </a:extLst>
          </p:cNvPr>
          <p:cNvCxnSpPr/>
          <p:nvPr/>
        </p:nvCxnSpPr>
        <p:spPr>
          <a:xfrm>
            <a:off x="4267200" y="1371600"/>
            <a:ext cx="3657600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B2B49B-1F75-4CD7-8734-32EF73FF0C05}"/>
              </a:ext>
            </a:extLst>
          </p:cNvPr>
          <p:cNvCxnSpPr>
            <a:cxnSpLocks/>
          </p:cNvCxnSpPr>
          <p:nvPr/>
        </p:nvCxnSpPr>
        <p:spPr>
          <a:xfrm>
            <a:off x="6096000" y="4267200"/>
            <a:ext cx="16002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68C824-FA5F-412F-B0F2-3E9C21603475}"/>
              </a:ext>
            </a:extLst>
          </p:cNvPr>
          <p:cNvCxnSpPr/>
          <p:nvPr/>
        </p:nvCxnSpPr>
        <p:spPr>
          <a:xfrm>
            <a:off x="7696200" y="4525588"/>
            <a:ext cx="0" cy="7411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F2B1C7-79B0-486C-8155-722D0B3F4FE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653106"/>
            <a:ext cx="5034" cy="775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EEFF81-02A5-4E76-93C0-E52A53281903}"/>
              </a:ext>
            </a:extLst>
          </p:cNvPr>
          <p:cNvCxnSpPr>
            <a:cxnSpLocks/>
          </p:cNvCxnSpPr>
          <p:nvPr/>
        </p:nvCxnSpPr>
        <p:spPr>
          <a:xfrm>
            <a:off x="6101033" y="3429000"/>
            <a:ext cx="758156" cy="2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D578F30-E235-4F7B-95F3-FC392CFF97C5}"/>
              </a:ext>
            </a:extLst>
          </p:cNvPr>
          <p:cNvSpPr txBox="1"/>
          <p:nvPr/>
        </p:nvSpPr>
        <p:spPr>
          <a:xfrm>
            <a:off x="6919157" y="32332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6189FC-80B5-4477-9E82-447D2A74B7F0}"/>
              </a:ext>
            </a:extLst>
          </p:cNvPr>
          <p:cNvCxnSpPr>
            <a:cxnSpLocks/>
          </p:cNvCxnSpPr>
          <p:nvPr/>
        </p:nvCxnSpPr>
        <p:spPr>
          <a:xfrm>
            <a:off x="4231176" y="4524203"/>
            <a:ext cx="3701935" cy="1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02F9589-818E-4498-9CF3-BA60EE33EF04}"/>
              </a:ext>
            </a:extLst>
          </p:cNvPr>
          <p:cNvSpPr txBox="1"/>
          <p:nvPr/>
        </p:nvSpPr>
        <p:spPr>
          <a:xfrm>
            <a:off x="6036424" y="22837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2AF3E2-740D-48D1-ABC6-8C79664C18CF}"/>
              </a:ext>
            </a:extLst>
          </p:cNvPr>
          <p:cNvSpPr txBox="1"/>
          <p:nvPr/>
        </p:nvSpPr>
        <p:spPr>
          <a:xfrm rot="5400000">
            <a:off x="7408792" y="47041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FINISH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1DB986-7F20-4539-9B48-A4B053700A59}"/>
              </a:ext>
            </a:extLst>
          </p:cNvPr>
          <p:cNvSpPr txBox="1"/>
          <p:nvPr/>
        </p:nvSpPr>
        <p:spPr>
          <a:xfrm>
            <a:off x="6733235" y="4082534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77895EB-31B8-44D0-AC5E-BF748A70A9A8}"/>
              </a:ext>
            </a:extLst>
          </p:cNvPr>
          <p:cNvSpPr txBox="1"/>
          <p:nvPr/>
        </p:nvSpPr>
        <p:spPr>
          <a:xfrm>
            <a:off x="5945959" y="1190751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D4AB1C-C7F3-40B0-B99A-DA905E901D17}"/>
              </a:ext>
            </a:extLst>
          </p:cNvPr>
          <p:cNvSpPr txBox="1"/>
          <p:nvPr/>
        </p:nvSpPr>
        <p:spPr>
          <a:xfrm>
            <a:off x="4095945" y="3790896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0FE3EC0-0795-4C85-8630-43659DCB4F1F}"/>
              </a:ext>
            </a:extLst>
          </p:cNvPr>
          <p:cNvSpPr txBox="1"/>
          <p:nvPr/>
        </p:nvSpPr>
        <p:spPr>
          <a:xfrm rot="18900000">
            <a:off x="8142953" y="2873940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1C453B-9F96-45E3-82C0-F587C0B48170}"/>
              </a:ext>
            </a:extLst>
          </p:cNvPr>
          <p:cNvSpPr txBox="1"/>
          <p:nvPr/>
        </p:nvSpPr>
        <p:spPr>
          <a:xfrm rot="5400000">
            <a:off x="7287770" y="44429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65E759-EB5F-44C0-8E29-839E2CCC6BDF}"/>
              </a:ext>
            </a:extLst>
          </p:cNvPr>
          <p:cNvSpPr txBox="1"/>
          <p:nvPr/>
        </p:nvSpPr>
        <p:spPr>
          <a:xfrm rot="5400000">
            <a:off x="7287770" y="46437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397366-177E-4B0B-A39E-0906FECB92C2}"/>
              </a:ext>
            </a:extLst>
          </p:cNvPr>
          <p:cNvSpPr txBox="1"/>
          <p:nvPr/>
        </p:nvSpPr>
        <p:spPr>
          <a:xfrm rot="5400000">
            <a:off x="7287789" y="48259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CC9F17-9CC3-4070-8FD4-AA9A51E88ACB}"/>
              </a:ext>
            </a:extLst>
          </p:cNvPr>
          <p:cNvSpPr txBox="1"/>
          <p:nvPr/>
        </p:nvSpPr>
        <p:spPr>
          <a:xfrm rot="5400000">
            <a:off x="7287429" y="49995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DA5B90E-576C-4AAB-AB91-D24F42614D0F}"/>
              </a:ext>
            </a:extLst>
          </p:cNvPr>
          <p:cNvCxnSpPr>
            <a:cxnSpLocks/>
          </p:cNvCxnSpPr>
          <p:nvPr/>
        </p:nvCxnSpPr>
        <p:spPr>
          <a:xfrm>
            <a:off x="4231176" y="4703293"/>
            <a:ext cx="3701935" cy="1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C120CDC-BFE3-4320-B1E3-D309C0980B1A}"/>
              </a:ext>
            </a:extLst>
          </p:cNvPr>
          <p:cNvSpPr txBox="1"/>
          <p:nvPr/>
        </p:nvSpPr>
        <p:spPr>
          <a:xfrm>
            <a:off x="6059283" y="317696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(0,0)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3ADC23-5E5B-4A70-94D4-104C4AE283E9}"/>
              </a:ext>
            </a:extLst>
          </p:cNvPr>
          <p:cNvSpPr txBox="1"/>
          <p:nvPr/>
        </p:nvSpPr>
        <p:spPr>
          <a:xfrm>
            <a:off x="3146083" y="5626180"/>
            <a:ext cx="587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 Oval track with 200m starting lines.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AC84D9A-C211-4108-8AF7-0E05170FB012}"/>
              </a:ext>
            </a:extLst>
          </p:cNvPr>
          <p:cNvCxnSpPr>
            <a:cxnSpLocks/>
          </p:cNvCxnSpPr>
          <p:nvPr/>
        </p:nvCxnSpPr>
        <p:spPr>
          <a:xfrm>
            <a:off x="4267200" y="1290395"/>
            <a:ext cx="0" cy="162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D2AC5E1-79BB-4D27-A143-5EB387A6B749}"/>
              </a:ext>
            </a:extLst>
          </p:cNvPr>
          <p:cNvCxnSpPr>
            <a:cxnSpLocks/>
          </p:cNvCxnSpPr>
          <p:nvPr/>
        </p:nvCxnSpPr>
        <p:spPr>
          <a:xfrm>
            <a:off x="7924800" y="1290395"/>
            <a:ext cx="0" cy="162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9D88673-80CC-493E-9D54-86369BC707A3}"/>
              </a:ext>
            </a:extLst>
          </p:cNvPr>
          <p:cNvCxnSpPr>
            <a:cxnSpLocks/>
          </p:cNvCxnSpPr>
          <p:nvPr/>
        </p:nvCxnSpPr>
        <p:spPr>
          <a:xfrm>
            <a:off x="7696200" y="4187125"/>
            <a:ext cx="0" cy="162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971F2F3-B490-4A8E-8400-4FA4F74CBF77}"/>
              </a:ext>
            </a:extLst>
          </p:cNvPr>
          <p:cNvCxnSpPr/>
          <p:nvPr/>
        </p:nvCxnSpPr>
        <p:spPr>
          <a:xfrm>
            <a:off x="4495800" y="2148840"/>
            <a:ext cx="0" cy="182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6C6C4DA-2546-4BFC-8DF8-74940AFFDF9C}"/>
              </a:ext>
            </a:extLst>
          </p:cNvPr>
          <p:cNvCxnSpPr>
            <a:cxnSpLocks/>
          </p:cNvCxnSpPr>
          <p:nvPr/>
        </p:nvCxnSpPr>
        <p:spPr>
          <a:xfrm rot="-240000">
            <a:off x="4177254" y="1968961"/>
            <a:ext cx="0" cy="182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B5BF1C2-62CB-4D50-8B10-055799A6531C}"/>
              </a:ext>
            </a:extLst>
          </p:cNvPr>
          <p:cNvCxnSpPr>
            <a:cxnSpLocks/>
          </p:cNvCxnSpPr>
          <p:nvPr/>
        </p:nvCxnSpPr>
        <p:spPr>
          <a:xfrm rot="-780000">
            <a:off x="3931118" y="1815687"/>
            <a:ext cx="0" cy="182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C5097C-FAA2-4032-A8D8-373FDC2AE8F0}"/>
              </a:ext>
            </a:extLst>
          </p:cNvPr>
          <p:cNvCxnSpPr>
            <a:cxnSpLocks/>
          </p:cNvCxnSpPr>
          <p:nvPr/>
        </p:nvCxnSpPr>
        <p:spPr>
          <a:xfrm rot="-180000">
            <a:off x="3651174" y="1711178"/>
            <a:ext cx="56797" cy="1777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51D42B2-1236-4618-A653-C177E6D84C9A}"/>
              </a:ext>
            </a:extLst>
          </p:cNvPr>
          <p:cNvSpPr/>
          <p:nvPr/>
        </p:nvSpPr>
        <p:spPr>
          <a:xfrm>
            <a:off x="3581402" y="1492922"/>
            <a:ext cx="680764" cy="11560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D45B693-D13C-4177-9369-B3F0DFD82896}"/>
              </a:ext>
            </a:extLst>
          </p:cNvPr>
          <p:cNvSpPr txBox="1"/>
          <p:nvPr/>
        </p:nvSpPr>
        <p:spPr>
          <a:xfrm>
            <a:off x="2881114" y="126185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Inset Figure 2</a:t>
            </a:r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F4700F0A-B82C-4EF2-BC48-5D8A58C3F0B4}"/>
              </a:ext>
            </a:extLst>
          </p:cNvPr>
          <p:cNvSpPr>
            <a:spLocks noChangeAspect="1"/>
          </p:cNvSpPr>
          <p:nvPr/>
        </p:nvSpPr>
        <p:spPr>
          <a:xfrm rot="16200000">
            <a:off x="2278771" y="1432984"/>
            <a:ext cx="3840480" cy="3840480"/>
          </a:xfrm>
          <a:prstGeom prst="arc">
            <a:avLst>
              <a:gd name="adj1" fmla="val 18015636"/>
              <a:gd name="adj2" fmla="val 19789588"/>
            </a:avLst>
          </a:prstGeom>
          <a:ln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580D960-54D0-452F-B759-C391356A1E56}"/>
              </a:ext>
            </a:extLst>
          </p:cNvPr>
          <p:cNvSpPr txBox="1"/>
          <p:nvPr/>
        </p:nvSpPr>
        <p:spPr>
          <a:xfrm rot="17563414">
            <a:off x="1699762" y="2424961"/>
            <a:ext cx="121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Direction of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86165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9272CC-46B8-4389-A050-084046EEF410}"/>
              </a:ext>
            </a:extLst>
          </p:cNvPr>
          <p:cNvCxnSpPr>
            <a:cxnSpLocks/>
          </p:cNvCxnSpPr>
          <p:nvPr/>
        </p:nvCxnSpPr>
        <p:spPr>
          <a:xfrm flipH="1" flipV="1">
            <a:off x="3142299" y="1733779"/>
            <a:ext cx="1133779" cy="571857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1AC22-0B20-490C-8970-91605DE210F3}"/>
              </a:ext>
            </a:extLst>
          </p:cNvPr>
          <p:cNvCxnSpPr>
            <a:cxnSpLocks/>
          </p:cNvCxnSpPr>
          <p:nvPr/>
        </p:nvCxnSpPr>
        <p:spPr>
          <a:xfrm flipH="1" flipV="1">
            <a:off x="2300393" y="1941182"/>
            <a:ext cx="1975685" cy="551116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0CC0E6-D594-4075-AD77-F44F37BE2903}"/>
              </a:ext>
            </a:extLst>
          </p:cNvPr>
          <p:cNvCxnSpPr>
            <a:cxnSpLocks/>
          </p:cNvCxnSpPr>
          <p:nvPr/>
        </p:nvCxnSpPr>
        <p:spPr>
          <a:xfrm flipH="1" flipV="1">
            <a:off x="1664162" y="2216284"/>
            <a:ext cx="2611916" cy="52360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D7079D-B25E-4AE7-BCB2-16C62F2DABAD}"/>
              </a:ext>
            </a:extLst>
          </p:cNvPr>
          <p:cNvCxnSpPr>
            <a:cxnSpLocks/>
          </p:cNvCxnSpPr>
          <p:nvPr/>
        </p:nvCxnSpPr>
        <p:spPr>
          <a:xfrm flipH="1" flipV="1">
            <a:off x="3976165" y="4360975"/>
            <a:ext cx="289964" cy="309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33B3FB5E-68A1-4AD8-9AEE-39FEF53D8D95}"/>
              </a:ext>
            </a:extLst>
          </p:cNvPr>
          <p:cNvSpPr>
            <a:spLocks noChangeAspect="1"/>
          </p:cNvSpPr>
          <p:nvPr/>
        </p:nvSpPr>
        <p:spPr>
          <a:xfrm rot="16200000">
            <a:off x="1158240" y="4343400"/>
            <a:ext cx="6217920" cy="6217920"/>
          </a:xfrm>
          <a:prstGeom prst="arc">
            <a:avLst>
              <a:gd name="adj1" fmla="val 17896783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6CABFEC5-D7CE-4DBE-AB15-D53DF55BFE32}"/>
              </a:ext>
            </a:extLst>
          </p:cNvPr>
          <p:cNvSpPr>
            <a:spLocks noChangeAspect="1"/>
          </p:cNvSpPr>
          <p:nvPr/>
        </p:nvSpPr>
        <p:spPr>
          <a:xfrm rot="16200000">
            <a:off x="453389" y="3657596"/>
            <a:ext cx="7589520" cy="7589520"/>
          </a:xfrm>
          <a:prstGeom prst="arc">
            <a:avLst>
              <a:gd name="adj1" fmla="val 18850762"/>
              <a:gd name="adj2" fmla="val 182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A4A8747-02E8-4DF8-8718-18DB8F955351}"/>
              </a:ext>
            </a:extLst>
          </p:cNvPr>
          <p:cNvSpPr>
            <a:spLocks noChangeAspect="1"/>
          </p:cNvSpPr>
          <p:nvPr/>
        </p:nvSpPr>
        <p:spPr>
          <a:xfrm rot="16200000">
            <a:off x="-232411" y="2971795"/>
            <a:ext cx="8961120" cy="8961120"/>
          </a:xfrm>
          <a:prstGeom prst="arc">
            <a:avLst>
              <a:gd name="adj1" fmla="val 19361087"/>
              <a:gd name="adj2" fmla="val 115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AE1DC5A4-92B4-4B7D-9D86-5B096EF25D50}"/>
              </a:ext>
            </a:extLst>
          </p:cNvPr>
          <p:cNvSpPr>
            <a:spLocks noChangeAspect="1"/>
          </p:cNvSpPr>
          <p:nvPr/>
        </p:nvSpPr>
        <p:spPr>
          <a:xfrm rot="16200000">
            <a:off x="-890282" y="2276708"/>
            <a:ext cx="10332720" cy="10332720"/>
          </a:xfrm>
          <a:prstGeom prst="arc">
            <a:avLst>
              <a:gd name="adj1" fmla="val 19681360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E2C50B0-59E4-4B61-A416-9106DADDA65C}"/>
              </a:ext>
            </a:extLst>
          </p:cNvPr>
          <p:cNvSpPr>
            <a:spLocks noChangeAspect="1"/>
          </p:cNvSpPr>
          <p:nvPr/>
        </p:nvSpPr>
        <p:spPr>
          <a:xfrm rot="16200000">
            <a:off x="-1604012" y="1600193"/>
            <a:ext cx="11704320" cy="11704320"/>
          </a:xfrm>
          <a:prstGeom prst="arc">
            <a:avLst>
              <a:gd name="adj1" fmla="val 19943218"/>
              <a:gd name="adj2" fmla="val 147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476C826-BCDF-4646-A25A-5DFD133FBE71}"/>
              </a:ext>
            </a:extLst>
          </p:cNvPr>
          <p:cNvSpPr>
            <a:spLocks noChangeAspect="1"/>
          </p:cNvSpPr>
          <p:nvPr/>
        </p:nvSpPr>
        <p:spPr>
          <a:xfrm rot="16200000">
            <a:off x="1002027" y="4206232"/>
            <a:ext cx="6492240" cy="6492240"/>
          </a:xfrm>
          <a:prstGeom prst="arc">
            <a:avLst>
              <a:gd name="adj1" fmla="val 18183446"/>
              <a:gd name="adj2" fmla="val 15962"/>
            </a:avLst>
          </a:prstGeom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DB03BD3-566D-4B51-9AE0-7E4E34B64A2A}"/>
              </a:ext>
            </a:extLst>
          </p:cNvPr>
          <p:cNvSpPr>
            <a:spLocks noChangeAspect="1"/>
          </p:cNvSpPr>
          <p:nvPr/>
        </p:nvSpPr>
        <p:spPr>
          <a:xfrm rot="16200000">
            <a:off x="361947" y="3566151"/>
            <a:ext cx="7772400" cy="7772400"/>
          </a:xfrm>
          <a:prstGeom prst="arc">
            <a:avLst>
              <a:gd name="adj1" fmla="val 18933003"/>
              <a:gd name="adj2" fmla="val 22308"/>
            </a:avLst>
          </a:prstGeom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F36104B-86C5-4C5B-BE67-17200E805643}"/>
              </a:ext>
            </a:extLst>
          </p:cNvPr>
          <p:cNvSpPr>
            <a:spLocks noChangeAspect="1"/>
          </p:cNvSpPr>
          <p:nvPr/>
        </p:nvSpPr>
        <p:spPr>
          <a:xfrm rot="16200000">
            <a:off x="-323853" y="2880350"/>
            <a:ext cx="9144000" cy="9144000"/>
          </a:xfrm>
          <a:prstGeom prst="arc">
            <a:avLst>
              <a:gd name="adj1" fmla="val 19402521"/>
              <a:gd name="adj2" fmla="val 85249"/>
            </a:avLst>
          </a:prstGeom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417552CB-6209-4DE2-8370-7E48B88F0837}"/>
              </a:ext>
            </a:extLst>
          </p:cNvPr>
          <p:cNvSpPr>
            <a:spLocks noChangeAspect="1"/>
          </p:cNvSpPr>
          <p:nvPr/>
        </p:nvSpPr>
        <p:spPr>
          <a:xfrm rot="16200000">
            <a:off x="-991671" y="2185267"/>
            <a:ext cx="10515600" cy="10515600"/>
          </a:xfrm>
          <a:prstGeom prst="arc">
            <a:avLst>
              <a:gd name="adj1" fmla="val 19718460"/>
              <a:gd name="adj2" fmla="val 0"/>
            </a:avLst>
          </a:prstGeom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140E0B-1404-4CAC-A77D-1CF316D84A19}"/>
              </a:ext>
            </a:extLst>
          </p:cNvPr>
          <p:cNvCxnSpPr>
            <a:cxnSpLocks/>
          </p:cNvCxnSpPr>
          <p:nvPr/>
        </p:nvCxnSpPr>
        <p:spPr>
          <a:xfrm flipH="1" flipV="1">
            <a:off x="2571781" y="4046729"/>
            <a:ext cx="305160" cy="61078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80952E-B1D4-4B57-A7CB-8D2A089A320E}"/>
              </a:ext>
            </a:extLst>
          </p:cNvPr>
          <p:cNvSpPr txBox="1"/>
          <p:nvPr/>
        </p:nvSpPr>
        <p:spPr>
          <a:xfrm>
            <a:off x="3891555" y="4928034"/>
            <a:ext cx="3097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A2E2B0-AA99-4648-AF27-64BFA986CB68}"/>
              </a:ext>
            </a:extLst>
          </p:cNvPr>
          <p:cNvSpPr txBox="1"/>
          <p:nvPr/>
        </p:nvSpPr>
        <p:spPr>
          <a:xfrm>
            <a:off x="2661250" y="4114792"/>
            <a:ext cx="35618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2576782-5DCF-4821-8D47-3604EF9092C1}"/>
              </a:ext>
            </a:extLst>
          </p:cNvPr>
          <p:cNvCxnSpPr>
            <a:cxnSpLocks/>
          </p:cNvCxnSpPr>
          <p:nvPr/>
        </p:nvCxnSpPr>
        <p:spPr>
          <a:xfrm flipH="1" flipV="1">
            <a:off x="3404618" y="3053762"/>
            <a:ext cx="131470" cy="668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6F568-B705-40E3-BFB4-18FF193EE892}"/>
              </a:ext>
            </a:extLst>
          </p:cNvPr>
          <p:cNvCxnSpPr>
            <a:cxnSpLocks/>
          </p:cNvCxnSpPr>
          <p:nvPr/>
        </p:nvCxnSpPr>
        <p:spPr>
          <a:xfrm flipH="1" flipV="1">
            <a:off x="2536576" y="2572192"/>
            <a:ext cx="231814" cy="6590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78423E-08A2-487E-BB7D-EE4D9688926E}"/>
              </a:ext>
            </a:extLst>
          </p:cNvPr>
          <p:cNvCxnSpPr>
            <a:cxnSpLocks/>
          </p:cNvCxnSpPr>
          <p:nvPr/>
        </p:nvCxnSpPr>
        <p:spPr>
          <a:xfrm flipH="1" flipV="1">
            <a:off x="1659388" y="2210056"/>
            <a:ext cx="301305" cy="6057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D0D1E0-1013-4EBB-B111-B4FCB1FC4F93}"/>
              </a:ext>
            </a:extLst>
          </p:cNvPr>
          <p:cNvCxnSpPr>
            <a:cxnSpLocks/>
          </p:cNvCxnSpPr>
          <p:nvPr/>
        </p:nvCxnSpPr>
        <p:spPr>
          <a:xfrm>
            <a:off x="4353418" y="4343399"/>
            <a:ext cx="142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89CED6-BFE6-42FB-8457-E9F4BFEE4229}"/>
              </a:ext>
            </a:extLst>
          </p:cNvPr>
          <p:cNvCxnSpPr>
            <a:cxnSpLocks/>
          </p:cNvCxnSpPr>
          <p:nvPr/>
        </p:nvCxnSpPr>
        <p:spPr>
          <a:xfrm>
            <a:off x="4353418" y="4202951"/>
            <a:ext cx="142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868170-1D79-4E9D-B0F3-A35235BE5FE2}"/>
              </a:ext>
            </a:extLst>
          </p:cNvPr>
          <p:cNvCxnSpPr/>
          <p:nvPr/>
        </p:nvCxnSpPr>
        <p:spPr>
          <a:xfrm>
            <a:off x="4419600" y="3657595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E9E2E39-1446-4E6D-A7E5-F7A4E9FD3A53}"/>
              </a:ext>
            </a:extLst>
          </p:cNvPr>
          <p:cNvCxnSpPr/>
          <p:nvPr/>
        </p:nvCxnSpPr>
        <p:spPr>
          <a:xfrm>
            <a:off x="4419600" y="356615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B6CE9F-7E17-420E-9FC9-BFD22894CD39}"/>
              </a:ext>
            </a:extLst>
          </p:cNvPr>
          <p:cNvCxnSpPr/>
          <p:nvPr/>
        </p:nvCxnSpPr>
        <p:spPr>
          <a:xfrm>
            <a:off x="4419600" y="2270809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E59C42-1D58-4B06-BE72-BFDD37E02149}"/>
              </a:ext>
            </a:extLst>
          </p:cNvPr>
          <p:cNvCxnSpPr>
            <a:cxnSpLocks/>
          </p:cNvCxnSpPr>
          <p:nvPr/>
        </p:nvCxnSpPr>
        <p:spPr>
          <a:xfrm>
            <a:off x="4419600" y="218526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777CFE-8BB5-414C-ACAA-58730B2CB4D6}"/>
              </a:ext>
            </a:extLst>
          </p:cNvPr>
          <p:cNvCxnSpPr/>
          <p:nvPr/>
        </p:nvCxnSpPr>
        <p:spPr>
          <a:xfrm flipV="1">
            <a:off x="4419600" y="4343399"/>
            <a:ext cx="0" cy="15240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01CE3C-B582-4F5D-8890-D2C5076B0AA7}"/>
              </a:ext>
            </a:extLst>
          </p:cNvPr>
          <p:cNvCxnSpPr/>
          <p:nvPr/>
        </p:nvCxnSpPr>
        <p:spPr>
          <a:xfrm>
            <a:off x="4423850" y="4038600"/>
            <a:ext cx="0" cy="1643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3E1C37-5309-4F32-8D53-D3FF2903975C}"/>
              </a:ext>
            </a:extLst>
          </p:cNvPr>
          <p:cNvCxnSpPr/>
          <p:nvPr/>
        </p:nvCxnSpPr>
        <p:spPr>
          <a:xfrm>
            <a:off x="4456030" y="3401799"/>
            <a:ext cx="0" cy="1643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C938F7-7D3E-40D8-862F-454DA867A04B}"/>
              </a:ext>
            </a:extLst>
          </p:cNvPr>
          <p:cNvCxnSpPr/>
          <p:nvPr/>
        </p:nvCxnSpPr>
        <p:spPr>
          <a:xfrm>
            <a:off x="4456030" y="2020915"/>
            <a:ext cx="0" cy="1643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B8A999-E405-4659-AAB7-6A8C925B2527}"/>
              </a:ext>
            </a:extLst>
          </p:cNvPr>
          <p:cNvCxnSpPr/>
          <p:nvPr/>
        </p:nvCxnSpPr>
        <p:spPr>
          <a:xfrm flipV="1">
            <a:off x="4456030" y="3659704"/>
            <a:ext cx="0" cy="15240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D9D010-AF49-49C0-98C1-A1332C555782}"/>
              </a:ext>
            </a:extLst>
          </p:cNvPr>
          <p:cNvCxnSpPr/>
          <p:nvPr/>
        </p:nvCxnSpPr>
        <p:spPr>
          <a:xfrm flipV="1">
            <a:off x="4456030" y="2271693"/>
            <a:ext cx="0" cy="15240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DD90655-1777-4F91-A248-2F512E36688A}"/>
              </a:ext>
            </a:extLst>
          </p:cNvPr>
          <p:cNvSpPr txBox="1"/>
          <p:nvPr/>
        </p:nvSpPr>
        <p:spPr>
          <a:xfrm>
            <a:off x="4494283" y="40901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8925FF-222B-4426-B2FA-35C8BF81B48E}"/>
              </a:ext>
            </a:extLst>
          </p:cNvPr>
          <p:cNvSpPr txBox="1"/>
          <p:nvPr/>
        </p:nvSpPr>
        <p:spPr>
          <a:xfrm>
            <a:off x="4497776" y="341379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7183A2-29F6-4724-A5AC-38CF824A3E15}"/>
              </a:ext>
            </a:extLst>
          </p:cNvPr>
          <p:cNvSpPr txBox="1"/>
          <p:nvPr/>
        </p:nvSpPr>
        <p:spPr>
          <a:xfrm>
            <a:off x="4489362" y="20264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16D69C6-DF09-486B-AB83-2CA272A5694D}"/>
              </a:ext>
            </a:extLst>
          </p:cNvPr>
          <p:cNvSpPr/>
          <p:nvPr/>
        </p:nvSpPr>
        <p:spPr>
          <a:xfrm>
            <a:off x="2575988" y="2950976"/>
            <a:ext cx="384793" cy="38479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3EEE0A-2C18-480E-A240-11AD7E42BD81}"/>
              </a:ext>
            </a:extLst>
          </p:cNvPr>
          <p:cNvSpPr/>
          <p:nvPr/>
        </p:nvSpPr>
        <p:spPr>
          <a:xfrm>
            <a:off x="3335141" y="3476232"/>
            <a:ext cx="384793" cy="38479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5C78AFB-DC19-4FD4-98B3-C9017226D3E4}"/>
              </a:ext>
            </a:extLst>
          </p:cNvPr>
          <p:cNvSpPr/>
          <p:nvPr/>
        </p:nvSpPr>
        <p:spPr>
          <a:xfrm>
            <a:off x="1723505" y="2522491"/>
            <a:ext cx="384793" cy="38479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2B04F45-0B8D-4904-8486-68E056C95B05}"/>
              </a:ext>
            </a:extLst>
          </p:cNvPr>
          <p:cNvSpPr>
            <a:spLocks noChangeAspect="1"/>
          </p:cNvSpPr>
          <p:nvPr/>
        </p:nvSpPr>
        <p:spPr>
          <a:xfrm>
            <a:off x="6448892" y="2446651"/>
            <a:ext cx="1828800" cy="18288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0671A2B3-9FEA-4635-8224-9D3FBFC75272}"/>
              </a:ext>
            </a:extLst>
          </p:cNvPr>
          <p:cNvSpPr>
            <a:spLocks noChangeAspect="1"/>
          </p:cNvSpPr>
          <p:nvPr/>
        </p:nvSpPr>
        <p:spPr>
          <a:xfrm rot="16200000">
            <a:off x="3651772" y="2971816"/>
            <a:ext cx="11708348" cy="11704320"/>
          </a:xfrm>
          <a:prstGeom prst="arc">
            <a:avLst>
              <a:gd name="adj1" fmla="val 19158090"/>
              <a:gd name="adj2" fmla="val 20272491"/>
            </a:avLst>
          </a:prstGeom>
          <a:ln>
            <a:solidFill>
              <a:schemeClr val="bg1">
                <a:lumMod val="50000"/>
              </a:scheme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E1E882BD-0FB5-48BB-B3DA-B3B84A14140C}"/>
              </a:ext>
            </a:extLst>
          </p:cNvPr>
          <p:cNvSpPr>
            <a:spLocks noChangeAspect="1"/>
          </p:cNvSpPr>
          <p:nvPr/>
        </p:nvSpPr>
        <p:spPr>
          <a:xfrm rot="16200000">
            <a:off x="4058220" y="3354595"/>
            <a:ext cx="11247120" cy="11247120"/>
          </a:xfrm>
          <a:prstGeom prst="arc">
            <a:avLst>
              <a:gd name="adj1" fmla="val 19784186"/>
              <a:gd name="adj2" fmla="val 207279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46F0F8-B542-4F6D-A445-C86CCA9CC207}"/>
              </a:ext>
            </a:extLst>
          </p:cNvPr>
          <p:cNvCxnSpPr>
            <a:cxnSpLocks/>
          </p:cNvCxnSpPr>
          <p:nvPr/>
        </p:nvCxnSpPr>
        <p:spPr>
          <a:xfrm flipH="1" flipV="1">
            <a:off x="6921328" y="2576539"/>
            <a:ext cx="572940" cy="1206583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15FDBD8-F118-4E0F-9D0C-90AD87DE4825}"/>
              </a:ext>
            </a:extLst>
          </p:cNvPr>
          <p:cNvSpPr txBox="1"/>
          <p:nvPr/>
        </p:nvSpPr>
        <p:spPr>
          <a:xfrm rot="19218176">
            <a:off x="4702280" y="4119955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race distance,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679ECC0-07B5-4831-A1D0-500C1DE19685}"/>
              </a:ext>
            </a:extLst>
          </p:cNvPr>
          <p:cNvGrpSpPr/>
          <p:nvPr/>
        </p:nvGrpSpPr>
        <p:grpSpPr>
          <a:xfrm>
            <a:off x="7306377" y="3606272"/>
            <a:ext cx="388443" cy="388443"/>
            <a:chOff x="5877867" y="3379649"/>
            <a:chExt cx="72363" cy="7236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622E5B3-2CF6-466A-8689-601A5E738CD4}"/>
                </a:ext>
              </a:extLst>
            </p:cNvPr>
            <p:cNvCxnSpPr/>
            <p:nvPr/>
          </p:nvCxnSpPr>
          <p:spPr>
            <a:xfrm>
              <a:off x="5877867" y="3413790"/>
              <a:ext cx="72363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ED7840-9BD6-4F3F-AA9B-AA11E9D4A9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77866" y="3415831"/>
              <a:ext cx="72363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3ECB6D-8DD8-4077-A323-26D0C805EA7E}"/>
              </a:ext>
            </a:extLst>
          </p:cNvPr>
          <p:cNvCxnSpPr>
            <a:cxnSpLocks/>
          </p:cNvCxnSpPr>
          <p:nvPr/>
        </p:nvCxnSpPr>
        <p:spPr>
          <a:xfrm flipH="1" flipV="1">
            <a:off x="7544998" y="3834286"/>
            <a:ext cx="605311" cy="53061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DC32928-64D6-4D29-8E9D-5DA000532F1A}"/>
              </a:ext>
            </a:extLst>
          </p:cNvPr>
          <p:cNvSpPr txBox="1"/>
          <p:nvPr/>
        </p:nvSpPr>
        <p:spPr>
          <a:xfrm>
            <a:off x="7480331" y="438632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cs typeface="Times New Roman" panose="02020603050405020304" pitchFamily="18" charset="0"/>
              </a:rPr>
              <a:t>x y coordinate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3A126F1-F19C-4D4B-9744-1DE67F17EAB8}"/>
              </a:ext>
            </a:extLst>
          </p:cNvPr>
          <p:cNvSpPr txBox="1"/>
          <p:nvPr/>
        </p:nvSpPr>
        <p:spPr>
          <a:xfrm>
            <a:off x="4331318" y="2695683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line of running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DA2AFA-48C6-4851-AF8E-59B6F886F08D}"/>
              </a:ext>
            </a:extLst>
          </p:cNvPr>
          <p:cNvSpPr txBox="1"/>
          <p:nvPr/>
        </p:nvSpPr>
        <p:spPr>
          <a:xfrm>
            <a:off x="5171025" y="5447119"/>
            <a:ext cx="289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 Lane detail.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78C39BA-4766-44AA-9D0D-9EAC314A7548}"/>
              </a:ext>
            </a:extLst>
          </p:cNvPr>
          <p:cNvCxnSpPr>
            <a:cxnSpLocks/>
          </p:cNvCxnSpPr>
          <p:nvPr/>
        </p:nvCxnSpPr>
        <p:spPr>
          <a:xfrm flipH="1">
            <a:off x="7165726" y="2038888"/>
            <a:ext cx="582144" cy="10105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C92D895-D418-43A0-B2BB-D230657C2630}"/>
              </a:ext>
            </a:extLst>
          </p:cNvPr>
          <p:cNvSpPr txBox="1"/>
          <p:nvPr/>
        </p:nvSpPr>
        <p:spPr>
          <a:xfrm>
            <a:off x="7393982" y="1754453"/>
            <a:ext cx="129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cs typeface="Times New Roman" panose="02020603050405020304" pitchFamily="18" charset="0"/>
              </a:rPr>
              <a:t>starting line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4E473A8-8A88-4479-9385-A2ACE5AFADBE}"/>
              </a:ext>
            </a:extLst>
          </p:cNvPr>
          <p:cNvCxnSpPr>
            <a:cxnSpLocks/>
          </p:cNvCxnSpPr>
          <p:nvPr/>
        </p:nvCxnSpPr>
        <p:spPr>
          <a:xfrm flipH="1">
            <a:off x="8056608" y="2636444"/>
            <a:ext cx="176494" cy="9297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4D9F96C-DE3E-47B7-A0B6-73BC2AACA367}"/>
              </a:ext>
            </a:extLst>
          </p:cNvPr>
          <p:cNvSpPr txBox="1"/>
          <p:nvPr/>
        </p:nvSpPr>
        <p:spPr>
          <a:xfrm>
            <a:off x="8052337" y="2271693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cs typeface="Times New Roman" panose="02020603050405020304" pitchFamily="18" charset="0"/>
              </a:rPr>
              <a:t>lane marker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F71BBB3-8D52-4DA2-871F-CEEA190502B0}"/>
              </a:ext>
            </a:extLst>
          </p:cNvPr>
          <p:cNvSpPr/>
          <p:nvPr/>
        </p:nvSpPr>
        <p:spPr>
          <a:xfrm>
            <a:off x="3065417" y="6172200"/>
            <a:ext cx="1200712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40DC6-FA7F-431B-9C6B-FC907369426B}"/>
              </a:ext>
            </a:extLst>
          </p:cNvPr>
          <p:cNvSpPr/>
          <p:nvPr/>
        </p:nvSpPr>
        <p:spPr>
          <a:xfrm>
            <a:off x="1524000" y="685800"/>
            <a:ext cx="2743200" cy="54864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6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 skochinski</dc:creator>
  <cp:lastModifiedBy>pam skochinski</cp:lastModifiedBy>
  <cp:revision>30</cp:revision>
  <dcterms:created xsi:type="dcterms:W3CDTF">2021-02-15T01:44:08Z</dcterms:created>
  <dcterms:modified xsi:type="dcterms:W3CDTF">2021-02-19T07:23:06Z</dcterms:modified>
</cp:coreProperties>
</file>