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Cats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.0"/>
          <c:min val="0.0"/>
        </c:scaling>
        <c:delete val="0"/>
        <c:axPos val="l"/>
        <c:majorGridlines/>
        <c:numFmt formatCode="0.0" sourceLinked="0"/>
        <c:majorTickMark val="out"/>
        <c:minorTickMark val="none"/>
        <c:tickLblPos val="nextTo"/>
        <c:crossAx val="-2068027336"/>
        <c:crosses val="autoZero"/>
        <c:majorUnit val="2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9144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