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S1</c:v>
                </c:pt>
              </c:strCache>
            </c:strRef>
          </c:tx>
          <c:spPr>
            <a:solidFill>
              <a:srgbClr val="AA00AA"/>
            </a:solidFill>
          </c:spP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</c:v>
                </c:pt>
                <c:pt idx="1">
                  <c:v>2</c:v>
                </c:pt>
                <c:pt idx="2">
                  <c:v>3</c:v>
                </c:pt>
              </c:numCache>
            </c:numRef>
          </c:val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S2</c:v>
                </c:pt>
              </c:strCache>
            </c:strRef>
          </c:tx>
          <c:spPr>
            <a:solidFill>
              <a:srgbClr val="2288FF"/>
            </a:solidFill>
          </c:spPr>
          <c:cat>
            <c:strRef>
              <c:f>Sheet1!$A$2:$A$4</c:f>
              <c:strCache>
                <c:ptCount val="3"/>
                <c:pt idx="0">
                  <c:v>A</c:v>
                </c:pt>
                <c:pt idx="1">
                  <c:v>B</c:v>
                </c:pt>
                <c:pt idx="2">
                  <c:v>C</c:v>
                </c:pt>
              </c:strCache>
            </c:strRef>
          </c:cat>
          <c:val>
            <c:numRef>
              <c:f>Sheet1!$C$2:$C$4</c:f>
              <c:numCache>
                <c:formatCode>General</c:formatCode>
                <c:ptCount val="3"/>
                <c:pt idx="0">
                  <c:v>2</c:v>
                </c:pt>
                <c:pt idx="1">
                  <c:v>3</c:v>
                </c:pt>
                <c:pt idx="2">
                  <c:v>4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914400" y="914400"/>
          <a:ext cx="3657600" cy="27432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