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8295" y="1257935"/>
            <a:ext cx="5434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bellman-ford</a:t>
            </a:r>
            <a:r>
              <a:rPr lang="zh-CN" altLang="en-US"/>
              <a:t>和</a:t>
            </a:r>
            <a:r>
              <a:rPr lang="en-US" altLang="zh-CN"/>
              <a:t>spfa</a:t>
            </a:r>
            <a:r>
              <a:rPr lang="zh-CN" altLang="en-US"/>
              <a:t>算法的讲解以及</a:t>
            </a:r>
            <a:r>
              <a:rPr lang="zh-CN" altLang="en-US"/>
              <a:t>证明</a:t>
            </a:r>
            <a:endParaRPr lang="zh-CN" altLang="en-US"/>
          </a:p>
          <a:p>
            <a:r>
              <a:rPr lang="en-US" altLang="zh-CN"/>
              <a:t>author:L</a:t>
            </a:r>
            <a:r>
              <a:rPr lang="en-US" altLang="zh-CN"/>
              <a:t>qingyi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29945" y="1092200"/>
            <a:ext cx="541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回顾迪杰斯塔拉算法</a:t>
            </a:r>
            <a:r>
              <a:rPr lang="en-US" altLang="zh-CN"/>
              <a:t>:</a:t>
            </a:r>
            <a:r>
              <a:rPr lang="zh-CN" altLang="en-US"/>
              <a:t>如果他遇到了负权环会怎么样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7735" y="1635760"/>
            <a:ext cx="660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由于迪杰斯特拉是个贪心的过程，所以他可能很多点就没有跑到就进行了一个死循环，所以我们想要首先全部点都跑到，再进行一个</a:t>
            </a:r>
            <a:r>
              <a:rPr lang="zh-CN" altLang="en-US"/>
              <a:t>死循环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42418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松弛函数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对边集合 </a:t>
            </a:r>
            <a:r>
              <a:rPr lang="en-US" altLang="zh-CN"/>
              <a:t>E</a:t>
            </a:r>
            <a:r>
              <a:rPr lang="zh-CN" altLang="en-US"/>
              <a:t> 中任意边，以  </a:t>
            </a:r>
            <a:r>
              <a:rPr lang="en-US" altLang="zh-CN"/>
              <a:t>W(u,v) </a:t>
            </a:r>
            <a:r>
              <a:rPr lang="zh-CN" altLang="en-US"/>
              <a:t>表示顶点</a:t>
            </a:r>
            <a:r>
              <a:rPr lang="en-US" altLang="zh-CN"/>
              <a:t>u</a:t>
            </a:r>
            <a:r>
              <a:rPr lang="zh-CN" altLang="en-US"/>
              <a:t> 出发到顶点</a:t>
            </a:r>
            <a:r>
              <a:rPr lang="en-US" altLang="zh-CN"/>
              <a:t>v</a:t>
            </a:r>
            <a:r>
              <a:rPr lang="zh-CN" altLang="en-US"/>
              <a:t> 的边的权值，以 </a:t>
            </a:r>
            <a:r>
              <a:rPr lang="en-US" altLang="zh-CN"/>
              <a:t>d[v]</a:t>
            </a:r>
            <a:r>
              <a:rPr lang="zh-CN" altLang="en-US"/>
              <a:t> 表示当前从起点</a:t>
            </a:r>
            <a:r>
              <a:rPr lang="en-US" altLang="zh-CN"/>
              <a:t>s</a:t>
            </a:r>
            <a:r>
              <a:rPr lang="zh-CN" altLang="en-US"/>
              <a:t>到顶点 </a:t>
            </a:r>
            <a:r>
              <a:rPr lang="en-US" altLang="zh-CN"/>
              <a:t>v </a:t>
            </a:r>
            <a:r>
              <a:rPr lang="zh-CN" altLang="en-US"/>
              <a:t>的路径权值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若存在边 </a:t>
            </a:r>
            <a:r>
              <a:rPr lang="en-US" altLang="zh-CN"/>
              <a:t>w(u,v)</a:t>
            </a:r>
            <a:r>
              <a:rPr lang="zh-CN" altLang="en-US"/>
              <a:t>，使得：</a:t>
            </a:r>
            <a:endParaRPr lang="zh-CN" altLang="en-US"/>
          </a:p>
          <a:p>
            <a:r>
              <a:rPr lang="en-US" altLang="zh-CN"/>
              <a:t>	 	d[v] &gt; d[u] + w(u,v)</a:t>
            </a:r>
            <a:endParaRPr lang="zh-CN" altLang="en-US"/>
          </a:p>
          <a:p>
            <a:r>
              <a:rPr lang="zh-CN" altLang="en-US"/>
              <a:t>则更新 </a:t>
            </a:r>
            <a:r>
              <a:rPr lang="en-US" altLang="zh-CN"/>
              <a:t>d(v)</a:t>
            </a:r>
            <a:r>
              <a:rPr lang="zh-CN" altLang="en-US"/>
              <a:t>值：</a:t>
            </a:r>
            <a:endParaRPr lang="zh-CN" altLang="en-US"/>
          </a:p>
          <a:p>
            <a:r>
              <a:rPr lang="en-US" altLang="zh-CN"/>
              <a:t>		d[v] = d[u] + w(u,v)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所以松弛函数的作用，就是判断是否经过某个顶点，或者说经过某条边，可以缩短起点到终点的路径权值。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ZjgyOWY3NzRhYmJjMzYxMmE5MzA5ZTk3MTRiNjZjMj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18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澈</cp:lastModifiedBy>
  <cp:revision>150</cp:revision>
  <dcterms:created xsi:type="dcterms:W3CDTF">2019-06-19T02:08:00Z</dcterms:created>
  <dcterms:modified xsi:type="dcterms:W3CDTF">2022-09-09T05:59:30Z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3992327A87F14A1880B3C7E3D8AEC581</vt:lpwstr>
  </property>
</Properties>
</file>