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2" r:id="rId3"/>
    <p:sldId id="263" r:id="rId4"/>
    <p:sldId id="264" r:id="rId5"/>
    <p:sldId id="270" r:id="rId6"/>
    <p:sldId id="265" r:id="rId7"/>
    <p:sldId id="266" r:id="rId8"/>
    <p:sldId id="267" r:id="rId9"/>
    <p:sldId id="272" r:id="rId10"/>
    <p:sldId id="268" r:id="rId11"/>
    <p:sldId id="269" r:id="rId12"/>
    <p:sldId id="271" r:id="rId13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48" autoAdjust="0"/>
  </p:normalViewPr>
  <p:slideViewPr>
    <p:cSldViewPr snapToGrid="0">
      <p:cViewPr varScale="1">
        <p:scale>
          <a:sx n="108" d="100"/>
          <a:sy n="108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A2EA4-0B56-441C-A9D3-5AD09C9F1422}" type="datetime1">
              <a:rPr lang="de-DE" smtClean="0"/>
              <a:t>21.06.2024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85CE-6145-404E-B599-68FDF26648DF}" type="datetime1">
              <a:rPr lang="de-DE" smtClean="0"/>
              <a:pPr/>
              <a:t>21.06.2024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8933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F002A91-693E-4088-9FA9-6ABC518881A7}" type="datetime1">
              <a:rPr lang="de-DE" noProof="0" smtClean="0"/>
              <a:t>21.06.2024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SmartPen UI V2 - (c) David Reinberger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5750D7-EC48-4710-8C8A-E4B4B7BF1371}" type="datetime1">
              <a:rPr lang="de-DE" noProof="0" smtClean="0"/>
              <a:t>21.06.2024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SmartPen UI V2 - (c) David Reinberger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7F63DFD-2FA5-406F-B01B-00F01DCF8725}" type="datetime1">
              <a:rPr lang="de-DE" noProof="0" smtClean="0"/>
              <a:t>21.06.2024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r>
              <a:rPr lang="de-DE" noProof="0"/>
              <a:t>SmartPen UI V2 - (c) David Reinberger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31362F-B0A5-4ACD-BFD4-85134C5A716E}" type="datetime1">
              <a:rPr lang="de-DE" noProof="0" smtClean="0"/>
              <a:t>21.06.2024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SmartPen UI V2 - (c) David Reinberger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4C69DB9-EB84-4978-9DE4-F43B2245D65B}" type="datetime1">
              <a:rPr lang="de-DE" noProof="0" smtClean="0"/>
              <a:t>21.06.2024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SmartPen UI V2 - (c) David Reinberger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9DD3BF-D277-40EE-ACAA-A4C3544282B8}" type="datetime1">
              <a:rPr lang="de-DE" noProof="0" smtClean="0"/>
              <a:t>21.06.2024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SmartPen UI V2 - (c) David Reinberger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96D24D-3487-4199-8544-5DCA9BD696CC}" type="datetime1">
              <a:rPr lang="de-DE" noProof="0" smtClean="0"/>
              <a:t>21.06.2024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SmartPen UI V2 - (c) David Reinberger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94BE2D-5ADC-4E1B-B40B-64813051AE22}" type="datetime1">
              <a:rPr lang="de-DE" noProof="0" smtClean="0"/>
              <a:t>21.06.2024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SmartPen UI V2 - (c) David Reinberger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446EC1-A2EB-43A6-A75C-E98048A50F8F}" type="datetime1">
              <a:rPr lang="de-DE" noProof="0" smtClean="0"/>
              <a:t>21.06.2024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SmartPen UI V2 - (c) David Reinberger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03C0679-9FBF-4467-928E-FDAFB6BA6CF0}" type="datetime1">
              <a:rPr lang="de-DE" noProof="0" smtClean="0"/>
              <a:t>21.06.2024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SmartPen UI V2 - (c) David Reinberger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C66ECC-EDE9-40C8-B0A1-A3510CD02E33}" type="datetime1">
              <a:rPr lang="de-DE" noProof="0" smtClean="0"/>
              <a:t>21.06.2024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SmartPen UI V2 - (c) David Reinberger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1484DF98-F231-4E87-96B9-E0C13AD9253B}" type="datetime1">
              <a:rPr lang="de-DE" noProof="0" smtClean="0"/>
              <a:t>21.06.2024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SmartPen UI V2 - (c) David Reinberger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to-rodriguez/LiveCharts2" TargetMode="External"/><Relationship Id="rId7" Type="http://schemas.openxmlformats.org/officeDocument/2006/relationships/hyperlink" Target="https://cdn-icons-png.freepik.com/512/1576/1576618.png" TargetMode="External"/><Relationship Id="rId2" Type="http://schemas.openxmlformats.org/officeDocument/2006/relationships/hyperlink" Target="https://github.com/lepoco/wpfu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tic-00.iconduck.com/assets.00/influxdb-icon-2017x2048-38lz5101.png" TargetMode="External"/><Relationship Id="rId5" Type="http://schemas.openxmlformats.org/officeDocument/2006/relationships/hyperlink" Target="https://www.remoterocketship.com/images/blog/TCP-IP-icon-for-blog.jpg" TargetMode="External"/><Relationship Id="rId4" Type="http://schemas.openxmlformats.org/officeDocument/2006/relationships/hyperlink" Target="https://www.nuget.org/packages/CommunityToolkit.Mvv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ec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7" name="Bild 6" descr="Digitale Verbindu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AT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AT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AT"/>
            </a:p>
          </p:txBody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de-DE" sz="6000" dirty="0" err="1">
                <a:solidFill>
                  <a:schemeClr val="bg1"/>
                </a:solidFill>
              </a:rPr>
              <a:t>SmartPen</a:t>
            </a:r>
            <a:r>
              <a:rPr lang="de-DE" sz="6000" dirty="0">
                <a:solidFill>
                  <a:schemeClr val="bg1"/>
                </a:solidFill>
              </a:rPr>
              <a:t> ui V2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rgbClr val="7CEBFF"/>
                </a:solidFill>
              </a:rPr>
              <a:t>© David Reinberger</a:t>
            </a:r>
          </a:p>
        </p:txBody>
      </p:sp>
      <p:pic>
        <p:nvPicPr>
          <p:cNvPr id="5" name="Grafik 4" descr="Ein Bild, das Kreis, Schrift, Grafiken, Design enthält.&#10;&#10;Automatisch generierte Beschreibung">
            <a:extLst>
              <a:ext uri="{FF2B5EF4-FFF2-40B4-BE49-F238E27FC236}">
                <a16:creationId xmlns:a16="http://schemas.microsoft.com/office/drawing/2014/main" id="{335FADC9-112C-DACB-360C-FF0776C52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3807" y="4571998"/>
            <a:ext cx="1656426" cy="165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C0F79-4C16-8924-A1F0-37257D43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LIVE-DEMO</a:t>
            </a:r>
            <a:endParaRPr lang="de-AT" dirty="0">
              <a:solidFill>
                <a:schemeClr val="bg1"/>
              </a:solidFill>
            </a:endParaRPr>
          </a:p>
        </p:txBody>
      </p:sp>
      <p:pic>
        <p:nvPicPr>
          <p:cNvPr id="8" name="Picture 7" descr="Digitaler Finanzgraph">
            <a:extLst>
              <a:ext uri="{FF2B5EF4-FFF2-40B4-BE49-F238E27FC236}">
                <a16:creationId xmlns:a16="http://schemas.microsoft.com/office/drawing/2014/main" id="{168F515F-7C7C-DB61-99EF-5A4EC459D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595" b="4210"/>
          <a:stretch/>
        </p:blipFill>
        <p:spPr>
          <a:xfrm>
            <a:off x="447816" y="601200"/>
            <a:ext cx="11292840" cy="4204800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D39718-E0E0-F05C-DEF0-9A2FAFD1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7431362F-B0A5-4ACD-BFD4-85134C5A716E}" type="datetime1">
              <a:rPr lang="de-DE" noProof="0" smtClean="0"/>
              <a:pPr rtl="0">
                <a:spcAft>
                  <a:spcPts val="600"/>
                </a:spcAft>
              </a:pPr>
              <a:t>21.06.2024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C368D4-F9E0-8EC6-D7E8-F5FC1E79F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 noProof="0"/>
              <a:t>SmartPen UI V2 - (c) David Reinberger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594A86-50A7-1BFB-D29D-F7B41150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57F1E4F-1CFF-5643-939E-217C01CDF565}" type="slidenum">
              <a:rPr lang="de-DE" noProof="0" smtClean="0"/>
              <a:pPr rtl="0">
                <a:spcAft>
                  <a:spcPts val="600"/>
                </a:spcAft>
              </a:pPr>
              <a:t>10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72837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28FA7-C8E1-7B52-3573-8B8365F5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5DBF2E-0A8A-8364-00AD-58B34A879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>
            <a:normAutofit/>
          </a:bodyPr>
          <a:lstStyle/>
          <a:p>
            <a:r>
              <a:rPr lang="de-DE" dirty="0"/>
              <a:t>Finden von Packages</a:t>
            </a:r>
          </a:p>
          <a:p>
            <a:pPr lvl="1"/>
            <a:r>
              <a:rPr lang="de-DE" dirty="0"/>
              <a:t>UI-</a:t>
            </a:r>
            <a:r>
              <a:rPr lang="de-DE" dirty="0" err="1"/>
              <a:t>Theme</a:t>
            </a:r>
            <a:endParaRPr lang="de-DE" dirty="0"/>
          </a:p>
          <a:p>
            <a:pPr lvl="1"/>
            <a:r>
              <a:rPr lang="de-DE" dirty="0"/>
              <a:t>Charts</a:t>
            </a:r>
          </a:p>
          <a:p>
            <a:pPr lvl="1"/>
            <a:r>
              <a:rPr lang="de-DE" dirty="0"/>
              <a:t>.NET 8.0 Kompatibilität</a:t>
            </a:r>
          </a:p>
          <a:p>
            <a:pPr>
              <a:spcBef>
                <a:spcPts val="600"/>
              </a:spcBef>
            </a:pPr>
            <a:r>
              <a:rPr lang="de-DE" dirty="0"/>
              <a:t>Einbinden von LiveCharts2</a:t>
            </a:r>
          </a:p>
          <a:p>
            <a:pPr lvl="1"/>
            <a:r>
              <a:rPr lang="de-DE" dirty="0"/>
              <a:t>Installation</a:t>
            </a:r>
          </a:p>
          <a:p>
            <a:pPr lvl="1"/>
            <a:r>
              <a:rPr lang="de-DE" dirty="0" err="1"/>
              <a:t>SkiaSharp</a:t>
            </a:r>
            <a:r>
              <a:rPr lang="de-DE" dirty="0"/>
              <a:t> Version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982680-6FA5-78DB-0C54-FA1196526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31362F-B0A5-4ACD-BFD4-85134C5A716E}" type="datetime1">
              <a:rPr lang="de-DE" noProof="0" smtClean="0"/>
              <a:t>21.06.2024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1F0D29-3EA6-2E7E-C3E3-32B12FC2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SmartPen UI V2 - (c) David Reinberger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35E486-D36B-749D-59CE-21627E3B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11</a:t>
            </a:fld>
            <a:endParaRPr lang="de-DE" noProof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C4E4025-2ECF-34FD-413B-A0CC9EC7C78C}"/>
              </a:ext>
            </a:extLst>
          </p:cNvPr>
          <p:cNvSpPr txBox="1">
            <a:spLocks/>
          </p:cNvSpPr>
          <p:nvPr/>
        </p:nvSpPr>
        <p:spPr>
          <a:xfrm>
            <a:off x="6095999" y="2178565"/>
            <a:ext cx="5514808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de-DE" dirty="0"/>
              <a:t>WPF-UI</a:t>
            </a:r>
          </a:p>
          <a:p>
            <a:pPr lvl="1"/>
            <a:r>
              <a:rPr lang="de-DE" dirty="0"/>
              <a:t>Verwendung von UI-Elementen</a:t>
            </a:r>
          </a:p>
          <a:p>
            <a:pPr lvl="1"/>
            <a:r>
              <a:rPr lang="de-DE" dirty="0"/>
              <a:t>Schlechte Doku / MS-Store App</a:t>
            </a:r>
          </a:p>
          <a:p>
            <a:pPr>
              <a:spcBef>
                <a:spcPts val="600"/>
              </a:spcBef>
            </a:pPr>
            <a:r>
              <a:rPr lang="de-DE" dirty="0"/>
              <a:t>TCP-Client Implementierung</a:t>
            </a:r>
          </a:p>
          <a:p>
            <a:pPr lvl="1"/>
            <a:r>
              <a:rPr lang="de-DE" dirty="0"/>
              <a:t>Asynchronität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813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DF68F-E286-4B45-8CEA-584F8FC6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22FD6B-328B-B2C4-AF8A-521F3BD17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de-AT" dirty="0">
                <a:solidFill>
                  <a:schemeClr val="accent2"/>
                </a:solidFill>
              </a:rPr>
              <a:t>[1] </a:t>
            </a:r>
            <a:r>
              <a:rPr lang="de-AT" dirty="0"/>
              <a:t>WPF-UI Package GitHub </a:t>
            </a:r>
            <a:br>
              <a:rPr lang="de-AT" dirty="0"/>
            </a:br>
            <a:r>
              <a:rPr lang="de-AT" sz="1600" dirty="0"/>
              <a:t>(</a:t>
            </a:r>
            <a:r>
              <a:rPr lang="de-AT" sz="1600" dirty="0">
                <a:hlinkClick r:id="rId2"/>
              </a:rPr>
              <a:t>https://github.com/lepoco/wpfui</a:t>
            </a:r>
            <a:r>
              <a:rPr lang="de-AT" sz="1600" dirty="0"/>
              <a:t>)</a:t>
            </a:r>
          </a:p>
          <a:p>
            <a:pPr marL="0" indent="0">
              <a:spcAft>
                <a:spcPts val="0"/>
              </a:spcAft>
              <a:buNone/>
            </a:pPr>
            <a:endParaRPr lang="de-AT" sz="1600" dirty="0"/>
          </a:p>
          <a:p>
            <a:pPr marL="0" indent="0">
              <a:spcAft>
                <a:spcPts val="0"/>
              </a:spcAft>
              <a:buNone/>
            </a:pPr>
            <a:r>
              <a:rPr lang="de-AT" dirty="0">
                <a:solidFill>
                  <a:schemeClr val="accent2"/>
                </a:solidFill>
              </a:rPr>
              <a:t>[2] </a:t>
            </a:r>
            <a:r>
              <a:rPr lang="de-AT" dirty="0"/>
              <a:t>LiveCharts2 (</a:t>
            </a:r>
            <a:r>
              <a:rPr lang="de-AT" dirty="0" err="1"/>
              <a:t>LiveChartsCore</a:t>
            </a:r>
            <a:r>
              <a:rPr lang="de-AT" dirty="0"/>
              <a:t>)</a:t>
            </a:r>
            <a:br>
              <a:rPr lang="de-AT" sz="1600" dirty="0"/>
            </a:br>
            <a:r>
              <a:rPr lang="de-AT" sz="1600" dirty="0"/>
              <a:t>(</a:t>
            </a:r>
            <a:r>
              <a:rPr lang="de-AT" sz="1600" dirty="0">
                <a:hlinkClick r:id="rId3"/>
              </a:rPr>
              <a:t>https://github.com/beto-rodriguez/LiveCharts2</a:t>
            </a:r>
            <a:r>
              <a:rPr lang="de-AT" sz="1600" dirty="0"/>
              <a:t>)</a:t>
            </a:r>
          </a:p>
          <a:p>
            <a:pPr marL="0" indent="0">
              <a:spcAft>
                <a:spcPts val="0"/>
              </a:spcAft>
              <a:buNone/>
            </a:pPr>
            <a:endParaRPr lang="de-AT" sz="1600" dirty="0"/>
          </a:p>
          <a:p>
            <a:pPr marL="0" indent="0">
              <a:spcAft>
                <a:spcPts val="0"/>
              </a:spcAft>
              <a:buNone/>
            </a:pPr>
            <a:r>
              <a:rPr lang="de-AT" dirty="0">
                <a:solidFill>
                  <a:schemeClr val="accent2"/>
                </a:solidFill>
              </a:rPr>
              <a:t>[3] </a:t>
            </a:r>
            <a:r>
              <a:rPr lang="de-AT" dirty="0" err="1"/>
              <a:t>CommunityToolkit.Mvvm</a:t>
            </a:r>
            <a:br>
              <a:rPr lang="de-AT" sz="1600" dirty="0"/>
            </a:br>
            <a:r>
              <a:rPr lang="de-AT" sz="1600" dirty="0"/>
              <a:t>(</a:t>
            </a:r>
            <a:r>
              <a:rPr lang="de-AT" sz="1600" dirty="0">
                <a:hlinkClick r:id="rId4"/>
              </a:rPr>
              <a:t>https://www.nuget.org/packages/CommunityToolkit.Mvvm</a:t>
            </a:r>
            <a:r>
              <a:rPr lang="de-AT" sz="1600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7DD601-9796-484E-3DB7-F93AC087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31362F-B0A5-4ACD-BFD4-85134C5A716E}" type="datetime1">
              <a:rPr lang="de-DE" noProof="0" smtClean="0"/>
              <a:t>21.06.2024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ACA1D1-6D00-F0F5-6A06-C5B61633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 err="1"/>
              <a:t>SmartPen</a:t>
            </a:r>
            <a:r>
              <a:rPr lang="de-DE" noProof="0" dirty="0"/>
              <a:t> UI V2 - (c) David Reinberger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65FA78-C3A3-4FBC-A1D9-87EC2363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12</a:t>
            </a:fld>
            <a:endParaRPr lang="de-DE" noProof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C5AE4F5-0D66-0802-11FE-85E64922233E}"/>
              </a:ext>
            </a:extLst>
          </p:cNvPr>
          <p:cNvSpPr txBox="1">
            <a:spLocks/>
          </p:cNvSpPr>
          <p:nvPr/>
        </p:nvSpPr>
        <p:spPr>
          <a:xfrm>
            <a:off x="6096000" y="2180496"/>
            <a:ext cx="5628794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de-AT" sz="1800" dirty="0">
                <a:solidFill>
                  <a:schemeClr val="accent2"/>
                </a:solidFill>
              </a:rPr>
              <a:t>[4] </a:t>
            </a:r>
            <a:r>
              <a:rPr lang="de-AT" sz="1800" dirty="0">
                <a:solidFill>
                  <a:schemeClr val="tx1"/>
                </a:solidFill>
              </a:rPr>
              <a:t>TCP/IP Icon</a:t>
            </a:r>
            <a:br>
              <a:rPr lang="de-AT" sz="1800" dirty="0"/>
            </a:br>
            <a:r>
              <a:rPr lang="de-AT" sz="1600" dirty="0"/>
              <a:t>(</a:t>
            </a:r>
            <a:r>
              <a:rPr lang="de-AT" sz="1600" dirty="0">
                <a:hlinkClick r:id="rId5"/>
              </a:rPr>
              <a:t>https://www.remoterocketship.com/images/blog/TCP-IP-icon-for-blog.jpg</a:t>
            </a:r>
            <a:r>
              <a:rPr lang="de-AT" sz="1600" dirty="0"/>
              <a:t>)</a:t>
            </a:r>
          </a:p>
          <a:p>
            <a:pPr marL="0" indent="0">
              <a:spcAft>
                <a:spcPts val="0"/>
              </a:spcAft>
              <a:buFont typeface="Wingdings 2" panose="05020102010507070707" pitchFamily="18" charset="2"/>
              <a:buNone/>
            </a:pPr>
            <a:endParaRPr lang="de-AT" dirty="0">
              <a:solidFill>
                <a:schemeClr val="accent2"/>
              </a:solidFill>
            </a:endParaRPr>
          </a:p>
          <a:p>
            <a:pPr marL="0" indent="0"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de-AT" dirty="0">
                <a:solidFill>
                  <a:schemeClr val="accent2"/>
                </a:solidFill>
              </a:rPr>
              <a:t>[5] </a:t>
            </a:r>
            <a:r>
              <a:rPr lang="de-AT" dirty="0" err="1"/>
              <a:t>InfluxDB</a:t>
            </a:r>
            <a:r>
              <a:rPr lang="de-AT" dirty="0"/>
              <a:t> Icon</a:t>
            </a:r>
            <a:br>
              <a:rPr lang="de-AT" dirty="0"/>
            </a:br>
            <a:r>
              <a:rPr lang="de-AT" sz="1600" dirty="0"/>
              <a:t>(</a:t>
            </a:r>
            <a:r>
              <a:rPr lang="de-AT" sz="1600" dirty="0">
                <a:hlinkClick r:id="rId6"/>
              </a:rPr>
              <a:t>https://static-00.iconduck.com/assets.00/influxdb-icon-2017x2048-38lz5101.png</a:t>
            </a:r>
            <a:r>
              <a:rPr lang="de-AT" sz="1600" dirty="0"/>
              <a:t>)</a:t>
            </a:r>
          </a:p>
          <a:p>
            <a:pPr marL="0" indent="0">
              <a:spcAft>
                <a:spcPts val="0"/>
              </a:spcAft>
              <a:buFont typeface="Wingdings 2" panose="05020102010507070707" pitchFamily="18" charset="2"/>
              <a:buNone/>
            </a:pPr>
            <a:endParaRPr lang="de-AT" sz="1600" dirty="0"/>
          </a:p>
          <a:p>
            <a:pPr marL="0" indent="0"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de-AT" dirty="0">
                <a:solidFill>
                  <a:schemeClr val="accent2"/>
                </a:solidFill>
              </a:rPr>
              <a:t>[6] </a:t>
            </a:r>
            <a:r>
              <a:rPr lang="de-AT" dirty="0">
                <a:solidFill>
                  <a:schemeClr val="tx1"/>
                </a:solidFill>
              </a:rPr>
              <a:t>Snackbar Icon</a:t>
            </a:r>
            <a:r>
              <a:rPr lang="de-AT" dirty="0">
                <a:solidFill>
                  <a:schemeClr val="accent2"/>
                </a:solidFill>
              </a:rPr>
              <a:t> </a:t>
            </a:r>
            <a:br>
              <a:rPr lang="de-AT" sz="1600" dirty="0"/>
            </a:br>
            <a:r>
              <a:rPr lang="de-AT" sz="1600" dirty="0"/>
              <a:t>(</a:t>
            </a:r>
            <a:r>
              <a:rPr lang="de-AT" sz="1600" dirty="0">
                <a:hlinkClick r:id="rId7"/>
              </a:rPr>
              <a:t>https://cdn-icons-png.freepik.com/512/1576/1576618.png</a:t>
            </a:r>
            <a:r>
              <a:rPr lang="de-AT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147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6496A-6FD3-0F8E-8EA1-0D4EF7411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03338F-DBD3-E3F9-27B1-AC7CD14DE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de-DE" sz="2000" dirty="0"/>
              <a:t>Aufgabenstellung</a:t>
            </a:r>
          </a:p>
          <a:p>
            <a:pPr>
              <a:lnSpc>
                <a:spcPct val="200000"/>
              </a:lnSpc>
            </a:pPr>
            <a:r>
              <a:rPr lang="de-DE" sz="2000" dirty="0"/>
              <a:t>Umsetzung</a:t>
            </a:r>
          </a:p>
          <a:p>
            <a:pPr>
              <a:lnSpc>
                <a:spcPct val="200000"/>
              </a:lnSpc>
            </a:pPr>
            <a:r>
              <a:rPr lang="de-DE" sz="2000" dirty="0"/>
              <a:t>Live-Demo</a:t>
            </a:r>
          </a:p>
          <a:p>
            <a:pPr>
              <a:lnSpc>
                <a:spcPct val="200000"/>
              </a:lnSpc>
            </a:pPr>
            <a:r>
              <a:rPr lang="de-DE" sz="2000" dirty="0"/>
              <a:t>Herausforderungen</a:t>
            </a:r>
          </a:p>
          <a:p>
            <a:pPr>
              <a:lnSpc>
                <a:spcPct val="200000"/>
              </a:lnSpc>
            </a:pPr>
            <a:r>
              <a:rPr lang="de-DE" sz="2000" dirty="0"/>
              <a:t>Quellen</a:t>
            </a:r>
            <a:endParaRPr lang="de-AT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643092-03C5-9ACB-4745-F3D4AB9B9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4D356A5-356B-4A58-A9A8-BB787DF4482C}" type="datetime1">
              <a:rPr lang="de-DE" noProof="0" smtClean="0"/>
              <a:t>21.06.2024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9918DF-89D4-88BF-B4B8-A51983D5B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SmartPen UI V2 - (c) David Reinberger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3947C0-C11B-F761-1762-4347740C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7763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31102-F17A-949B-D23A-B856BBE0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8CCA2D-C4E8-A6C9-6890-D392B53F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514807" cy="3678303"/>
          </a:xfrm>
        </p:spPr>
        <p:txBody>
          <a:bodyPr/>
          <a:lstStyle/>
          <a:p>
            <a:r>
              <a:rPr lang="de-DE" dirty="0"/>
              <a:t>Neue Version der </a:t>
            </a:r>
            <a:r>
              <a:rPr lang="de-DE" dirty="0" err="1"/>
              <a:t>SmartPen</a:t>
            </a:r>
            <a:r>
              <a:rPr lang="de-DE" dirty="0"/>
              <a:t> GUI</a:t>
            </a:r>
          </a:p>
          <a:p>
            <a:pPr lvl="1"/>
            <a:r>
              <a:rPr lang="de-DE" dirty="0"/>
              <a:t>Aufteilen der Funktionalität</a:t>
            </a:r>
          </a:p>
          <a:p>
            <a:pPr lvl="1"/>
            <a:r>
              <a:rPr lang="de-DE" dirty="0"/>
              <a:t>Mehrere Pages</a:t>
            </a:r>
          </a:p>
          <a:p>
            <a:pPr>
              <a:spcBef>
                <a:spcPts val="1200"/>
              </a:spcBef>
            </a:pPr>
            <a:r>
              <a:rPr lang="de-AT" dirty="0"/>
              <a:t>Darstellen der Sensor-Daten in Charts</a:t>
            </a:r>
          </a:p>
          <a:p>
            <a:pPr lvl="1"/>
            <a:r>
              <a:rPr lang="de-AT" dirty="0"/>
              <a:t>3-Achsen Beschleunigung</a:t>
            </a:r>
          </a:p>
          <a:p>
            <a:pPr lvl="1"/>
            <a:r>
              <a:rPr lang="de-AT" dirty="0"/>
              <a:t>3-Achsen Winkelgeschwindigkeit</a:t>
            </a:r>
          </a:p>
          <a:p>
            <a:pPr lvl="1"/>
            <a:r>
              <a:rPr lang="de-AT" dirty="0"/>
              <a:t>Druck</a:t>
            </a:r>
          </a:p>
          <a:p>
            <a:pPr>
              <a:spcBef>
                <a:spcPts val="1200"/>
              </a:spcBef>
            </a:pPr>
            <a:r>
              <a:rPr lang="de-AT" dirty="0"/>
              <a:t>Darstellen der erkannten </a:t>
            </a:r>
            <a:r>
              <a:rPr lang="de-AT" dirty="0" err="1"/>
              <a:t>Lables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9DD0A5-A879-BD11-6B78-749E7025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31362F-B0A5-4ACD-BFD4-85134C5A716E}" type="datetime1">
              <a:rPr lang="de-DE" noProof="0" smtClean="0"/>
              <a:t>21.06.2024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5BEC20-2506-A298-F82C-D7B52D87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 err="1"/>
              <a:t>SmartPen</a:t>
            </a:r>
            <a:r>
              <a:rPr lang="de-DE" noProof="0" dirty="0"/>
              <a:t> UI V2 - (c) David Reinberger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6D9721-13E8-B8FB-6AEC-9137EDF55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</a:t>
            </a:fld>
            <a:endParaRPr lang="de-DE" noProof="0"/>
          </a:p>
        </p:txBody>
      </p:sp>
      <p:pic>
        <p:nvPicPr>
          <p:cNvPr id="10" name="Grafik 9" descr="Ein Bild, das Text, Screenshot, Software, Display enthält.&#10;&#10;Automatisch generierte Beschreibung">
            <a:extLst>
              <a:ext uri="{FF2B5EF4-FFF2-40B4-BE49-F238E27FC236}">
                <a16:creationId xmlns:a16="http://schemas.microsoft.com/office/drawing/2014/main" id="{26BD19C6-6144-0FF9-3774-C5C7114DB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843" y="1875319"/>
            <a:ext cx="5173017" cy="4076492"/>
          </a:xfrm>
          <a:prstGeom prst="rect">
            <a:avLst/>
          </a:prstGeom>
        </p:spPr>
      </p:pic>
      <p:pic>
        <p:nvPicPr>
          <p:cNvPr id="12" name="Grafik 11" descr="Ein Bild, das Text, Screenshot, Display, Schrift enthält.&#10;&#10;Automatisch generierte Beschreibung">
            <a:extLst>
              <a:ext uri="{FF2B5EF4-FFF2-40B4-BE49-F238E27FC236}">
                <a16:creationId xmlns:a16="http://schemas.microsoft.com/office/drawing/2014/main" id="{EBD73AA0-4CC8-4E38-779A-841500E2B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553" y="4464304"/>
            <a:ext cx="1914791" cy="866896"/>
          </a:xfrm>
          <a:prstGeom prst="rect">
            <a:avLst/>
          </a:prstGeom>
        </p:spPr>
      </p:pic>
      <p:pic>
        <p:nvPicPr>
          <p:cNvPr id="14" name="Grafik 13" descr="Ein Bild, das Text, Screenshot, Display, Schrift enthält.&#10;&#10;Automatisch generierte Beschreibung">
            <a:extLst>
              <a:ext uri="{FF2B5EF4-FFF2-40B4-BE49-F238E27FC236}">
                <a16:creationId xmlns:a16="http://schemas.microsoft.com/office/drawing/2014/main" id="{9E01FF5B-44BE-8B4B-35F9-B4960C67B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5863" y="3713377"/>
            <a:ext cx="2156534" cy="190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32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B72A1-B8C0-436C-4A84-44AF11BC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(I) - Gesamtkonzept</a:t>
            </a:r>
            <a:endParaRPr lang="de-AT" dirty="0"/>
          </a:p>
        </p:txBody>
      </p:sp>
      <p:pic>
        <p:nvPicPr>
          <p:cNvPr id="8" name="Inhaltsplatzhalter 7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FE03C215-101E-F921-767F-C8E85C88E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8001"/>
          <a:stretch/>
        </p:blipFill>
        <p:spPr>
          <a:xfrm>
            <a:off x="3160060" y="2443352"/>
            <a:ext cx="5871880" cy="277673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1464D6-0371-EDB6-6835-2B353E0CF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31362F-B0A5-4ACD-BFD4-85134C5A716E}" type="datetime1">
              <a:rPr lang="de-DE" noProof="0" smtClean="0"/>
              <a:t>21.06.2024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0E65E7-E1AE-F6F3-7C32-E0D7A5F7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SmartPen UI V2 - (c) David Reinberger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807F11-2C9E-4F15-6D86-636D1043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83360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33FE6D-58C8-A51F-B109-87BF3F96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(II) – Verwendete Packages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CC7069-1F73-D1DA-D25C-7AAE6A556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b="1" dirty="0"/>
              <a:t>WPF-UI</a:t>
            </a:r>
            <a:r>
              <a:rPr lang="de-AT" dirty="0"/>
              <a:t>: GUI-</a:t>
            </a:r>
            <a:r>
              <a:rPr lang="de-AT" dirty="0" err="1"/>
              <a:t>Theme</a:t>
            </a:r>
            <a:r>
              <a:rPr lang="de-AT" dirty="0"/>
              <a:t> Package</a:t>
            </a:r>
            <a:r>
              <a:rPr lang="de-AT" baseline="30000" dirty="0"/>
              <a:t>[1]</a:t>
            </a:r>
          </a:p>
          <a:p>
            <a:pPr lvl="1"/>
            <a:r>
              <a:rPr lang="de-AT" dirty="0"/>
              <a:t>WPF-</a:t>
            </a:r>
            <a:r>
              <a:rPr lang="de-AT" dirty="0" err="1"/>
              <a:t>UI.Tray</a:t>
            </a:r>
            <a:endParaRPr lang="de-AT" dirty="0"/>
          </a:p>
          <a:p>
            <a:pPr lvl="1"/>
            <a:endParaRPr lang="de-AT" dirty="0"/>
          </a:p>
          <a:p>
            <a:r>
              <a:rPr lang="de-AT" b="1" dirty="0"/>
              <a:t>LiveCharts2 </a:t>
            </a:r>
            <a:r>
              <a:rPr lang="de-AT" dirty="0"/>
              <a:t>(</a:t>
            </a:r>
            <a:r>
              <a:rPr lang="de-AT" dirty="0" err="1"/>
              <a:t>LiveChartsCore.SkiaSharpView.WPF</a:t>
            </a:r>
            <a:r>
              <a:rPr lang="de-AT" dirty="0"/>
              <a:t>)</a:t>
            </a:r>
            <a:r>
              <a:rPr lang="de-AT" baseline="30000" dirty="0"/>
              <a:t>[2]</a:t>
            </a:r>
            <a:r>
              <a:rPr lang="de-AT" dirty="0"/>
              <a:t>: </a:t>
            </a:r>
          </a:p>
          <a:p>
            <a:pPr lvl="1"/>
            <a:r>
              <a:rPr lang="de-AT" dirty="0"/>
              <a:t>Darstellung der Sensordaten</a:t>
            </a:r>
          </a:p>
          <a:p>
            <a:pPr lvl="1"/>
            <a:r>
              <a:rPr lang="de-AT" dirty="0"/>
              <a:t>Version 2.0.0-rc2 (</a:t>
            </a:r>
            <a:r>
              <a:rPr lang="de-AT" dirty="0" err="1"/>
              <a:t>prerelease</a:t>
            </a:r>
            <a:r>
              <a:rPr lang="de-AT" dirty="0"/>
              <a:t>)</a:t>
            </a:r>
          </a:p>
          <a:p>
            <a:pPr lvl="1"/>
            <a:r>
              <a:rPr lang="de-AT" dirty="0" err="1"/>
              <a:t>SkiaSharp</a:t>
            </a:r>
            <a:r>
              <a:rPr lang="de-AT" dirty="0"/>
              <a:t> Version 2.88.6!</a:t>
            </a:r>
          </a:p>
          <a:p>
            <a:endParaRPr lang="de-AT" b="1" dirty="0"/>
          </a:p>
          <a:p>
            <a:r>
              <a:rPr lang="de-AT" b="1" dirty="0" err="1"/>
              <a:t>CommunityToolkit.Mvvm</a:t>
            </a:r>
            <a:r>
              <a:rPr lang="de-AT" b="1" baseline="30000" dirty="0"/>
              <a:t>[3]</a:t>
            </a:r>
          </a:p>
          <a:p>
            <a:pPr lvl="1"/>
            <a:r>
              <a:rPr lang="de-AT" dirty="0"/>
              <a:t>Realisierung des </a:t>
            </a:r>
            <a:r>
              <a:rPr lang="de-AT" dirty="0" err="1"/>
              <a:t>Mvvm</a:t>
            </a:r>
            <a:r>
              <a:rPr lang="de-AT" dirty="0"/>
              <a:t>-Patterns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7AA3BE-37DB-DF79-B5D9-88AA3440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31362F-B0A5-4ACD-BFD4-85134C5A716E}" type="datetime1">
              <a:rPr lang="de-DE" noProof="0" smtClean="0"/>
              <a:t>21.06.2024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85127E-A86E-871D-B450-7ACE9BAB0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SmartPen UI V2 - (c) David Reinberger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16DFB9-7BEF-0E31-50F3-7C150391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5</a:t>
            </a:fld>
            <a:endParaRPr lang="de-DE" noProof="0"/>
          </a:p>
        </p:txBody>
      </p:sp>
      <p:pic>
        <p:nvPicPr>
          <p:cNvPr id="1026" name="Picture 2" descr="NuGet Gallery | WPF-UI 3.0.4">
            <a:extLst>
              <a:ext uri="{FF2B5EF4-FFF2-40B4-BE49-F238E27FC236}">
                <a16:creationId xmlns:a16="http://schemas.microsoft.com/office/drawing/2014/main" id="{29A3B3B0-C183-A85D-6B72-050C5591BC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37" b="18921"/>
          <a:stretch/>
        </p:blipFill>
        <p:spPr bwMode="auto">
          <a:xfrm>
            <a:off x="4389120" y="2362200"/>
            <a:ext cx="684624" cy="43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veCharts2 Alternatives - .NET Graphics | LibHunt">
            <a:extLst>
              <a:ext uri="{FF2B5EF4-FFF2-40B4-BE49-F238E27FC236}">
                <a16:creationId xmlns:a16="http://schemas.microsoft.com/office/drawing/2014/main" id="{0094859E-8D14-EE4E-DF5E-F485C0089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272887"/>
            <a:ext cx="674273" cy="67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uGet Gallery | CommunityToolkit.Mvvm 8.2.2">
            <a:extLst>
              <a:ext uri="{FF2B5EF4-FFF2-40B4-BE49-F238E27FC236}">
                <a16:creationId xmlns:a16="http://schemas.microsoft.com/office/drawing/2014/main" id="{E173E727-BBF4-BB12-C006-79D72462F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20" y="5072763"/>
            <a:ext cx="684624" cy="68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20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59BDD-9E45-29AE-A09C-3FD05F1A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(III) – Data </a:t>
            </a:r>
            <a:r>
              <a:rPr lang="de-DE" dirty="0" err="1"/>
              <a:t>Labeling</a:t>
            </a:r>
            <a:r>
              <a:rPr lang="de-DE" dirty="0"/>
              <a:t> Page</a:t>
            </a:r>
            <a:endParaRPr lang="de-AT" dirty="0"/>
          </a:p>
        </p:txBody>
      </p:sp>
      <p:pic>
        <p:nvPicPr>
          <p:cNvPr id="9" name="Inhaltsplatzhalter 8" descr="Ein Bild, das Text, Screenshot, Software, Display enthält.&#10;&#10;Automatisch generierte Beschreibung">
            <a:extLst>
              <a:ext uri="{FF2B5EF4-FFF2-40B4-BE49-F238E27FC236}">
                <a16:creationId xmlns:a16="http://schemas.microsoft.com/office/drawing/2014/main" id="{E8C106C6-8F22-13D4-1ACD-BDEF5B110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211" y="1914447"/>
            <a:ext cx="5123363" cy="4037363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41F230-E482-CAE4-9036-C6A4AC1A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31362F-B0A5-4ACD-BFD4-85134C5A716E}" type="datetime1">
              <a:rPr lang="de-DE" noProof="0" smtClean="0"/>
              <a:t>21.06.2024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1CAE1D-8FFA-27F3-8ACD-A2F76A8E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SmartPen UI V2 - (c) David Reinberger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E8FA70-39C0-D5B4-6D45-886E1CB1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6</a:t>
            </a:fld>
            <a:endParaRPr lang="de-DE" noProof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5EFB33A-6F69-6807-E044-2E56C4455800}"/>
              </a:ext>
            </a:extLst>
          </p:cNvPr>
          <p:cNvSpPr txBox="1">
            <a:spLocks/>
          </p:cNvSpPr>
          <p:nvPr/>
        </p:nvSpPr>
        <p:spPr>
          <a:xfrm>
            <a:off x="6096000" y="2180496"/>
            <a:ext cx="5514808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AT" dirty="0"/>
          </a:p>
        </p:txBody>
      </p:sp>
      <p:pic>
        <p:nvPicPr>
          <p:cNvPr id="13" name="Grafik 12" descr="Ein Bild, das Screenshot, Text, Diagramm enthält.&#10;&#10;Automatisch generierte Beschreibung">
            <a:extLst>
              <a:ext uri="{FF2B5EF4-FFF2-40B4-BE49-F238E27FC236}">
                <a16:creationId xmlns:a16="http://schemas.microsoft.com/office/drawing/2014/main" id="{FF91616B-A798-D9BA-10AC-8C2F22D62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496" y="1914447"/>
            <a:ext cx="6068293" cy="4045529"/>
          </a:xfrm>
          <a:prstGeom prst="rect">
            <a:avLst/>
          </a:prstGeom>
        </p:spPr>
      </p:pic>
      <p:pic>
        <p:nvPicPr>
          <p:cNvPr id="15" name="Grafik 14" descr="Ein Bild, das Text, Screenshot, Display, Schrift enthält.&#10;&#10;Automatisch generierte Beschreibung">
            <a:extLst>
              <a:ext uri="{FF2B5EF4-FFF2-40B4-BE49-F238E27FC236}">
                <a16:creationId xmlns:a16="http://schemas.microsoft.com/office/drawing/2014/main" id="{029F054D-1113-6D25-2B24-BAEFC0985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3646875"/>
            <a:ext cx="2430780" cy="214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75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3E47B-E4A4-D32A-9204-7B946E950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(</a:t>
            </a:r>
            <a:r>
              <a:rPr lang="de-DE" dirty="0" err="1"/>
              <a:t>iV</a:t>
            </a:r>
            <a:r>
              <a:rPr lang="de-DE" dirty="0"/>
              <a:t>) –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page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581E54-547F-6BBE-D78A-0C5432D3C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31362F-B0A5-4ACD-BFD4-85134C5A716E}" type="datetime1">
              <a:rPr lang="de-DE" noProof="0" smtClean="0"/>
              <a:t>21.06.2024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3E14D4-CA0D-C245-F323-3669E07B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SmartPen UI V2 - (c) David Reinberger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BC0809-9FEE-8FCA-6F6E-435ED967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7</a:t>
            </a:fld>
            <a:endParaRPr lang="de-DE" noProof="0"/>
          </a:p>
        </p:txBody>
      </p:sp>
      <p:pic>
        <p:nvPicPr>
          <p:cNvPr id="7" name="Inhaltsplatzhalter 8" descr="Ein Bild, das Text, Screenshot, Software, Display enthält.&#10;&#10;Automatisch generierte Beschreibung">
            <a:extLst>
              <a:ext uri="{FF2B5EF4-FFF2-40B4-BE49-F238E27FC236}">
                <a16:creationId xmlns:a16="http://schemas.microsoft.com/office/drawing/2014/main" id="{F688BA9A-202F-E577-1D02-AB012A8B7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62" y="1914448"/>
            <a:ext cx="5123363" cy="4037363"/>
          </a:xfrm>
          <a:prstGeom prst="rect">
            <a:avLst/>
          </a:prstGeom>
        </p:spPr>
      </p:pic>
      <p:pic>
        <p:nvPicPr>
          <p:cNvPr id="9" name="Grafik 8" descr="Ein Bild, das Screenshot, Tex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F8E6DF78-712F-C8CD-2AE9-3FEA787CE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823" y="1914448"/>
            <a:ext cx="6049015" cy="403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4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FA078-9858-1BF7-64FB-93EF17EE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(V) – Settings </a:t>
            </a:r>
            <a:r>
              <a:rPr lang="de-DE" dirty="0" err="1"/>
              <a:t>page</a:t>
            </a:r>
            <a:endParaRPr lang="de-AT" dirty="0"/>
          </a:p>
        </p:txBody>
      </p:sp>
      <p:pic>
        <p:nvPicPr>
          <p:cNvPr id="8" name="Inhaltsplatzhalter 7" descr="Ein Bild, das Text, Screenshot, Software, Webseite enthält.&#10;&#10;Automatisch generierte Beschreibung">
            <a:extLst>
              <a:ext uri="{FF2B5EF4-FFF2-40B4-BE49-F238E27FC236}">
                <a16:creationId xmlns:a16="http://schemas.microsoft.com/office/drawing/2014/main" id="{DB20099F-6672-8206-73D6-B4A1E45FC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481" y="1891665"/>
            <a:ext cx="5152273" cy="4060146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317AC7-8EFA-1559-1AC1-D7C3800A8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31362F-B0A5-4ACD-BFD4-85134C5A716E}" type="datetime1">
              <a:rPr lang="de-DE" noProof="0" smtClean="0"/>
              <a:t>21.06.2024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59E2E2-A1EF-32EB-A948-8EB64749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SmartPen UI V2 - (c) David Reinberger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698057-0E4A-B3DD-1C08-B6CF989D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8</a:t>
            </a:fld>
            <a:endParaRPr lang="de-DE" noProof="0"/>
          </a:p>
        </p:txBody>
      </p:sp>
      <p:pic>
        <p:nvPicPr>
          <p:cNvPr id="10" name="Grafik 9" descr="Ein Bild, das Screenshot, Text, Multimedia-Software, Software enthält.&#10;&#10;Automatisch generierte Beschreibung">
            <a:extLst>
              <a:ext uri="{FF2B5EF4-FFF2-40B4-BE49-F238E27FC236}">
                <a16:creationId xmlns:a16="http://schemas.microsoft.com/office/drawing/2014/main" id="{A0F23D51-994D-E89F-8A2F-D68C4B6D0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520" y="1889738"/>
            <a:ext cx="6095999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93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933BD-9E85-76DF-994A-4E798FD3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(VI) - Services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6BB285-C163-514C-EA73-041DC2D65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TCP-Service</a:t>
            </a:r>
          </a:p>
          <a:p>
            <a:pPr lvl="1"/>
            <a:r>
              <a:rPr lang="de-DE" dirty="0"/>
              <a:t>Dummy-Service</a:t>
            </a:r>
          </a:p>
          <a:p>
            <a:pPr lvl="1"/>
            <a:r>
              <a:rPr lang="de-DE" dirty="0"/>
              <a:t>Basisfunktionalität mit TCP-Server</a:t>
            </a:r>
          </a:p>
          <a:p>
            <a:pPr>
              <a:spcBef>
                <a:spcPts val="1200"/>
              </a:spcBef>
            </a:pPr>
            <a:r>
              <a:rPr lang="de-DE" dirty="0"/>
              <a:t>InfluxDB-Service</a:t>
            </a:r>
          </a:p>
          <a:p>
            <a:pPr lvl="1"/>
            <a:r>
              <a:rPr lang="de-AT" dirty="0"/>
              <a:t>Dummy Service</a:t>
            </a:r>
          </a:p>
          <a:p>
            <a:pPr lvl="1"/>
            <a:r>
              <a:rPr lang="de-AT" dirty="0"/>
              <a:t>Keine Implementierung</a:t>
            </a:r>
          </a:p>
          <a:p>
            <a:pPr>
              <a:spcBef>
                <a:spcPts val="1200"/>
              </a:spcBef>
            </a:pPr>
            <a:r>
              <a:rPr lang="de-AT" dirty="0"/>
              <a:t>Snackbar-Service</a:t>
            </a:r>
          </a:p>
          <a:p>
            <a:pPr lvl="1"/>
            <a:r>
              <a:rPr lang="de-AT" dirty="0"/>
              <a:t>Darstellung von Ereignissen und Messages</a:t>
            </a:r>
          </a:p>
          <a:p>
            <a:pPr lvl="1"/>
            <a:r>
              <a:rPr lang="de-AT" dirty="0"/>
              <a:t>Ersetzt Chat-Feld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5CEF3D-AA3C-B016-FBF3-27877728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31362F-B0A5-4ACD-BFD4-85134C5A716E}" type="datetime1">
              <a:rPr lang="de-DE" noProof="0" smtClean="0"/>
              <a:t>21.06.2024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8C1ED6-F600-288D-30B2-C642E22C3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SmartPen UI V2 - (c) David Reinberger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971E65-FF0B-DD3F-9E16-C9243169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9</a:t>
            </a:fld>
            <a:endParaRPr lang="de-DE" noProof="0"/>
          </a:p>
        </p:txBody>
      </p:sp>
      <p:pic>
        <p:nvPicPr>
          <p:cNvPr id="2050" name="Picture 2" descr="10 TCP/IP Interview Questions and Answers in 2023">
            <a:extLst>
              <a:ext uri="{FF2B5EF4-FFF2-40B4-BE49-F238E27FC236}">
                <a16:creationId xmlns:a16="http://schemas.microsoft.com/office/drawing/2014/main" id="{02EBB161-F648-383A-05AD-DF24E2309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338" y="2287176"/>
            <a:ext cx="875124" cy="87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DF43FEA-9335-05E9-3F75-85FE03113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677" y="3575360"/>
            <a:ext cx="875124" cy="88857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66901B9-709A-9D7E-9F21-630E5DA40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277" y="4876994"/>
            <a:ext cx="875124" cy="87512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D8FC91C-6538-3907-6510-2FA4DCD95D8E}"/>
              </a:ext>
            </a:extLst>
          </p:cNvPr>
          <p:cNvSpPr txBox="1"/>
          <p:nvPr/>
        </p:nvSpPr>
        <p:spPr>
          <a:xfrm>
            <a:off x="7133473" y="431004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[5]</a:t>
            </a:r>
            <a:endParaRPr lang="de-AT" sz="14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BC7F18-676E-9138-734F-A2D00987A2FB}"/>
              </a:ext>
            </a:extLst>
          </p:cNvPr>
          <p:cNvSpPr txBox="1"/>
          <p:nvPr/>
        </p:nvSpPr>
        <p:spPr>
          <a:xfrm>
            <a:off x="8232783" y="2910317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[4]</a:t>
            </a:r>
            <a:endParaRPr lang="de-AT" sz="14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C791E1C-DACB-D273-E8C8-C3B703C6776D}"/>
              </a:ext>
            </a:extLst>
          </p:cNvPr>
          <p:cNvSpPr txBox="1"/>
          <p:nvPr/>
        </p:nvSpPr>
        <p:spPr>
          <a:xfrm>
            <a:off x="8686776" y="5490847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[6]</a:t>
            </a:r>
            <a:endParaRPr lang="de-AT" sz="1400" dirty="0"/>
          </a:p>
        </p:txBody>
      </p:sp>
    </p:spTree>
    <p:extLst>
      <p:ext uri="{BB962C8B-B14F-4D97-AF65-F5344CB8AC3E}">
        <p14:creationId xmlns:p14="http://schemas.microsoft.com/office/powerpoint/2010/main" val="4015310446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3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„Technisch“</Template>
  <TotalTime>0</TotalTime>
  <Words>425</Words>
  <Application>Microsoft Office PowerPoint</Application>
  <PresentationFormat>Breitbild</PresentationFormat>
  <Paragraphs>105</Paragraphs>
  <Slides>12</Slides>
  <Notes>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Calibri</vt:lpstr>
      <vt:lpstr>Gill Sans MT</vt:lpstr>
      <vt:lpstr>Wingdings 2</vt:lpstr>
      <vt:lpstr>Benutzerdefiniert</vt:lpstr>
      <vt:lpstr>SmartPen ui V2</vt:lpstr>
      <vt:lpstr>Inhalt</vt:lpstr>
      <vt:lpstr>Aufgabenstellung</vt:lpstr>
      <vt:lpstr>Umsetzung (I) - Gesamtkonzept</vt:lpstr>
      <vt:lpstr>Umsetzung (II) – Verwendete Packages</vt:lpstr>
      <vt:lpstr>Umsetzung (III) – Data Labeling Page</vt:lpstr>
      <vt:lpstr>Umsetzung (iV) – Prediction page</vt:lpstr>
      <vt:lpstr>Umsetzung (V) – Settings page</vt:lpstr>
      <vt:lpstr>Umsetzung (VI) - Services</vt:lpstr>
      <vt:lpstr>LIVE-DEMO</vt:lpstr>
      <vt:lpstr>Herausforderungen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„Technisch“</dc:title>
  <dc:creator>Reinberger David - s2310567006</dc:creator>
  <cp:lastModifiedBy>Reinberger David - s2310567006</cp:lastModifiedBy>
  <cp:revision>47</cp:revision>
  <dcterms:created xsi:type="dcterms:W3CDTF">2024-06-20T16:10:57Z</dcterms:created>
  <dcterms:modified xsi:type="dcterms:W3CDTF">2024-06-21T10:36:27Z</dcterms:modified>
</cp:coreProperties>
</file>