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64" r:id="rId5"/>
    <p:sldId id="270" r:id="rId6"/>
    <p:sldId id="265" r:id="rId7"/>
    <p:sldId id="266" r:id="rId8"/>
    <p:sldId id="267" r:id="rId9"/>
    <p:sldId id="272" r:id="rId10"/>
    <p:sldId id="268" r:id="rId11"/>
    <p:sldId id="269" r:id="rId12"/>
    <p:sldId id="271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151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93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002A91-693E-4088-9FA9-6ABC518881A7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5750D7-EC48-4710-8C8A-E4B4B7BF1371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7F63DFD-2FA5-406F-B01B-00F01DCF8725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4C69DB9-EB84-4978-9DE4-F43B2245D65B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DD3BF-D277-40EE-ACAA-A4C3544282B8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96D24D-3487-4199-8544-5DCA9BD696CC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4BE2D-5ADC-4E1B-B40B-64813051AE22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46EC1-A2EB-43A6-A75C-E98048A50F8F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03C0679-9FBF-4467-928E-FDAFB6BA6CF0}" type="datetime1">
              <a:rPr lang="de-DE" noProof="0" smtClean="0"/>
              <a:t>20.06.2024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66ECC-EDE9-40C8-B0A1-A3510CD02E33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484DF98-F231-4E87-96B9-E0C13AD9253B}" type="datetime1">
              <a:rPr lang="de-DE" noProof="0" smtClean="0"/>
              <a:t>20.06.2024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o-rodriguez/LiveCharts2" TargetMode="External"/><Relationship Id="rId7" Type="http://schemas.openxmlformats.org/officeDocument/2006/relationships/hyperlink" Target="https://cdn-icons-png.freepik.com/512/1576/1576618.png" TargetMode="External"/><Relationship Id="rId2" Type="http://schemas.openxmlformats.org/officeDocument/2006/relationships/hyperlink" Target="https://github.com/lepoco/wpf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-00.iconduck.com/assets.00/influxdb-icon-2017x2048-38lz5101.png" TargetMode="External"/><Relationship Id="rId5" Type="http://schemas.openxmlformats.org/officeDocument/2006/relationships/hyperlink" Target="https://www.remoterocketship.com/images/blog/TCP-IP-icon-for-blog.jpg" TargetMode="External"/><Relationship Id="rId4" Type="http://schemas.openxmlformats.org/officeDocument/2006/relationships/hyperlink" Target="https://www.nuget.org/packages/CommunityToolkit.Mvv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AT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SmartPen</a:t>
            </a:r>
            <a:r>
              <a:rPr lang="de-DE" sz="6000" dirty="0">
                <a:solidFill>
                  <a:schemeClr val="bg1"/>
                </a:solidFill>
              </a:rPr>
              <a:t> ui V2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© David Reinberger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C0F79-4C16-8924-A1F0-37257D4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LIVE-DEMO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8" name="Picture 7" descr="Digitaler Finanzgraph">
            <a:extLst>
              <a:ext uri="{FF2B5EF4-FFF2-40B4-BE49-F238E27FC236}">
                <a16:creationId xmlns:a16="http://schemas.microsoft.com/office/drawing/2014/main" id="{168F515F-7C7C-DB61-99EF-5A4EC459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5" b="4210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39718-E0E0-F05C-DEF0-9A2FAFD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431362F-B0A5-4ACD-BFD4-85134C5A716E}" type="datetime1">
              <a:rPr lang="de-DE" noProof="0" smtClean="0"/>
              <a:pPr rtl="0">
                <a:spcAft>
                  <a:spcPts val="600"/>
                </a:spcAft>
              </a:pPr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368D4-F9E0-8EC6-D7E8-F5FC1E79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94A86-50A7-1BFB-D29D-F7B4115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283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28FA7-C8E1-7B52-3573-8B8365F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DBF2E-0A8A-8364-00AD-58B34A87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Finden von Packages</a:t>
            </a:r>
          </a:p>
          <a:p>
            <a:pPr lvl="1"/>
            <a:r>
              <a:rPr lang="de-DE" dirty="0"/>
              <a:t>UI-</a:t>
            </a:r>
            <a:r>
              <a:rPr lang="de-DE" dirty="0" err="1"/>
              <a:t>Theme</a:t>
            </a:r>
            <a:endParaRPr lang="de-DE" dirty="0"/>
          </a:p>
          <a:p>
            <a:pPr lvl="1"/>
            <a:r>
              <a:rPr lang="de-DE" dirty="0"/>
              <a:t>Charts</a:t>
            </a:r>
          </a:p>
          <a:p>
            <a:pPr lvl="1"/>
            <a:r>
              <a:rPr lang="de-DE" dirty="0"/>
              <a:t>.NET 8.0 Kompatibilität</a:t>
            </a:r>
          </a:p>
          <a:p>
            <a:pPr>
              <a:spcBef>
                <a:spcPts val="600"/>
              </a:spcBef>
            </a:pPr>
            <a:r>
              <a:rPr lang="de-DE" dirty="0"/>
              <a:t>Einbinden von LiveCharts2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 err="1"/>
              <a:t>SkiaSharp</a:t>
            </a:r>
            <a:r>
              <a:rPr lang="de-DE" dirty="0"/>
              <a:t> Version</a:t>
            </a:r>
          </a:p>
          <a:p>
            <a:pPr>
              <a:spcBef>
                <a:spcPts val="600"/>
              </a:spcBef>
            </a:pPr>
            <a:r>
              <a:rPr lang="de-DE" dirty="0"/>
              <a:t>WPF-UI</a:t>
            </a:r>
          </a:p>
          <a:p>
            <a:pPr lvl="1"/>
            <a:r>
              <a:rPr lang="de-DE" dirty="0"/>
              <a:t>Verwendung von UI-Elementen</a:t>
            </a:r>
          </a:p>
          <a:p>
            <a:pPr lvl="1"/>
            <a:r>
              <a:rPr lang="de-DE" dirty="0"/>
              <a:t>Schlechte Doku / MS-Store App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2680-6FA5-78DB-0C54-FA119652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F0D29-3EA6-2E7E-C3E3-32B12FC2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5E486-D36B-749D-59CE-21627E3B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681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DF68F-E286-4B45-8CEA-584F8FC6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2FD6B-328B-B2C4-AF8A-521F3BD1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[1] </a:t>
            </a:r>
            <a:r>
              <a:rPr lang="de-AT" dirty="0"/>
              <a:t>WPF-UI Package GitHub </a:t>
            </a:r>
            <a:br>
              <a:rPr lang="de-AT" dirty="0"/>
            </a:br>
            <a:r>
              <a:rPr lang="de-AT" sz="1600" dirty="0"/>
              <a:t>(</a:t>
            </a:r>
            <a:r>
              <a:rPr lang="de-AT" sz="1600" dirty="0">
                <a:hlinkClick r:id="rId2"/>
              </a:rPr>
              <a:t>https://github.com/lepoco/wpfui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[2] </a:t>
            </a:r>
            <a:r>
              <a:rPr lang="de-AT" dirty="0"/>
              <a:t>LiveCharts2 (</a:t>
            </a:r>
            <a:r>
              <a:rPr lang="de-AT" dirty="0" err="1"/>
              <a:t>LiveChartsCore</a:t>
            </a:r>
            <a:r>
              <a:rPr lang="de-AT" dirty="0"/>
              <a:t>)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3"/>
              </a:rPr>
              <a:t>https://github.com/beto-rodriguez/LiveCharts2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None/>
            </a:pPr>
            <a:r>
              <a:rPr lang="de-AT" dirty="0">
                <a:solidFill>
                  <a:schemeClr val="accent2"/>
                </a:solidFill>
              </a:rPr>
              <a:t>[3] </a:t>
            </a:r>
            <a:r>
              <a:rPr lang="de-AT" dirty="0" err="1"/>
              <a:t>CommunityToolkit.Mvvm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4"/>
              </a:rPr>
              <a:t>https://www.nuget.org/packages/CommunityToolkit.Mvvm</a:t>
            </a:r>
            <a:r>
              <a:rPr lang="de-AT" sz="160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DD601-9796-484E-3DB7-F93AC087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CA1D1-6D00-F0F5-6A06-C5B6163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SmartPen</a:t>
            </a:r>
            <a:r>
              <a:rPr lang="de-DE" noProof="0" dirty="0"/>
              <a:t>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5FA78-C3A3-4FBC-A1D9-87EC236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5AE4F5-0D66-0802-11FE-85E64922233E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628794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de-AT" sz="1800" dirty="0">
                <a:solidFill>
                  <a:schemeClr val="accent2"/>
                </a:solidFill>
              </a:rPr>
              <a:t>[4] </a:t>
            </a:r>
            <a:r>
              <a:rPr lang="de-AT" sz="1800" dirty="0">
                <a:solidFill>
                  <a:schemeClr val="tx1"/>
                </a:solidFill>
              </a:rPr>
              <a:t>TCP/IP Icon</a:t>
            </a:r>
            <a:br>
              <a:rPr lang="de-AT" sz="1800" dirty="0"/>
            </a:br>
            <a:r>
              <a:rPr lang="de-AT" sz="1600" dirty="0"/>
              <a:t>(</a:t>
            </a:r>
            <a:r>
              <a:rPr lang="de-AT" sz="1600" dirty="0">
                <a:hlinkClick r:id="rId5"/>
              </a:rPr>
              <a:t>https://www.remoterocketship.com/images/blog/TCP-IP-icon-for-blog.jpg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endParaRPr lang="de-AT" dirty="0">
              <a:solidFill>
                <a:schemeClr val="accent2"/>
              </a:solidFill>
            </a:endParaRP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AT" dirty="0">
                <a:solidFill>
                  <a:schemeClr val="accent2"/>
                </a:solidFill>
              </a:rPr>
              <a:t>[5] </a:t>
            </a:r>
            <a:r>
              <a:rPr lang="de-AT" dirty="0" err="1"/>
              <a:t>InfluxDB</a:t>
            </a:r>
            <a:r>
              <a:rPr lang="de-AT" dirty="0"/>
              <a:t> Icon</a:t>
            </a:r>
            <a:br>
              <a:rPr lang="de-AT" dirty="0"/>
            </a:br>
            <a:r>
              <a:rPr lang="de-AT" sz="1600" dirty="0"/>
              <a:t>(</a:t>
            </a:r>
            <a:r>
              <a:rPr lang="de-AT" sz="1600" dirty="0">
                <a:hlinkClick r:id="rId6"/>
              </a:rPr>
              <a:t>https://static-00.iconduck.com/assets.00/influxdb-icon-2017x2048-38lz5101.png</a:t>
            </a:r>
            <a:r>
              <a:rPr lang="de-AT" sz="1600" dirty="0"/>
              <a:t>)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endParaRPr lang="de-AT" sz="1600" dirty="0"/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AT" dirty="0">
                <a:solidFill>
                  <a:schemeClr val="accent2"/>
                </a:solidFill>
              </a:rPr>
              <a:t>[6] </a:t>
            </a:r>
            <a:r>
              <a:rPr lang="de-AT" dirty="0">
                <a:solidFill>
                  <a:schemeClr val="tx1"/>
                </a:solidFill>
              </a:rPr>
              <a:t>Snackbar Icon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600" dirty="0">
                <a:hlinkClick r:id="rId7"/>
              </a:rPr>
              <a:t>https://cdn-icons-png.freepik.com/512/1576/1576618.png</a:t>
            </a:r>
            <a:r>
              <a:rPr lang="de-A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47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6496A-6FD3-0F8E-8EA1-0D4EF74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3338F-DBD3-E3F9-27B1-AC7CD14D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000" dirty="0"/>
              <a:t>Aufgabenstellung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Umsetzung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Live-Demo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Herausforderungen</a:t>
            </a:r>
          </a:p>
          <a:p>
            <a:pPr>
              <a:lnSpc>
                <a:spcPct val="200000"/>
              </a:lnSpc>
            </a:pPr>
            <a:r>
              <a:rPr lang="de-DE" sz="2000" dirty="0"/>
              <a:t>Quellen</a:t>
            </a:r>
            <a:endParaRPr lang="de-AT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43092-03C5-9ACB-4745-F3D4AB9B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356A5-356B-4A58-A9A8-BB787DF4482C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918DF-89D4-88BF-B4B8-A51983D5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947C0-C11B-F761-1762-4347740C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7763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31102-F17A-949B-D23A-B856BBE0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CCA2D-C4E8-A6C9-6890-D392B53F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de-DE" dirty="0"/>
              <a:t>Neue Version der </a:t>
            </a:r>
            <a:r>
              <a:rPr lang="de-DE" dirty="0" err="1"/>
              <a:t>SmartPen</a:t>
            </a:r>
            <a:r>
              <a:rPr lang="de-DE" dirty="0"/>
              <a:t> GUI</a:t>
            </a:r>
          </a:p>
          <a:p>
            <a:pPr lvl="1"/>
            <a:r>
              <a:rPr lang="de-DE" dirty="0"/>
              <a:t>Aufteilen der Funktionalität</a:t>
            </a:r>
          </a:p>
          <a:p>
            <a:pPr lvl="1"/>
            <a:r>
              <a:rPr lang="de-DE" dirty="0"/>
              <a:t>Mehrere Pages</a:t>
            </a:r>
          </a:p>
          <a:p>
            <a:pPr lvl="1"/>
            <a:endParaRPr lang="de-DE" dirty="0"/>
          </a:p>
          <a:p>
            <a:r>
              <a:rPr lang="de-AT" dirty="0"/>
              <a:t>Darstellen der Sensor-Daten in Charts</a:t>
            </a:r>
          </a:p>
          <a:p>
            <a:pPr lvl="1"/>
            <a:r>
              <a:rPr lang="de-AT" dirty="0"/>
              <a:t>3-Achsen Beschleunigung</a:t>
            </a:r>
          </a:p>
          <a:p>
            <a:pPr lvl="1"/>
            <a:r>
              <a:rPr lang="de-AT" dirty="0"/>
              <a:t>3-Achsen Winkelgeschwindigkeit</a:t>
            </a:r>
          </a:p>
          <a:p>
            <a:pPr lvl="1"/>
            <a:r>
              <a:rPr lang="de-AT" dirty="0"/>
              <a:t>Druck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DD0A5-A879-BD11-6B78-749E7025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BEC20-2506-A298-F82C-D7B52D8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SmartPen</a:t>
            </a:r>
            <a:r>
              <a:rPr lang="de-DE" noProof="0" dirty="0"/>
              <a:t>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D9721-13E8-B8FB-6AEC-9137EDF5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26BD19C6-6144-0FF9-3774-C5C7114D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43" y="1875319"/>
            <a:ext cx="5173017" cy="4076492"/>
          </a:xfrm>
          <a:prstGeom prst="rect">
            <a:avLst/>
          </a:prstGeom>
        </p:spPr>
      </p:pic>
      <p:pic>
        <p:nvPicPr>
          <p:cNvPr id="12" name="Grafik 11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EBD73AA0-4CC8-4E38-779A-841500E2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53" y="4464304"/>
            <a:ext cx="1914791" cy="866896"/>
          </a:xfrm>
          <a:prstGeom prst="rect">
            <a:avLst/>
          </a:prstGeom>
        </p:spPr>
      </p:pic>
      <p:pic>
        <p:nvPicPr>
          <p:cNvPr id="14" name="Grafik 13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E01FF5B-44BE-8B4B-35F9-B4960C67B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863" y="3713377"/>
            <a:ext cx="2156534" cy="19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B72A1-B8C0-436C-4A84-44AF11B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(I) - Gesamtkonzept</a:t>
            </a:r>
            <a:endParaRPr lang="de-AT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E03C215-101E-F921-767F-C8E85C88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001"/>
          <a:stretch/>
        </p:blipFill>
        <p:spPr>
          <a:xfrm>
            <a:off x="3160060" y="2443352"/>
            <a:ext cx="5871880" cy="27767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464D6-0371-EDB6-6835-2B353E0C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E65E7-E1AE-F6F3-7C32-E0D7A5F7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07F11-2C9E-4F15-6D86-636D1043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36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FE6D-58C8-A51F-B109-87BF3F96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(II) – Verwendete Packages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CC7069-1F73-D1DA-D25C-7AAE6A55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b="1" dirty="0"/>
              <a:t>WPF-UI</a:t>
            </a:r>
            <a:r>
              <a:rPr lang="de-AT" dirty="0"/>
              <a:t>: GUI-</a:t>
            </a:r>
            <a:r>
              <a:rPr lang="de-AT" dirty="0" err="1"/>
              <a:t>Theme</a:t>
            </a:r>
            <a:r>
              <a:rPr lang="de-AT" dirty="0"/>
              <a:t> Package</a:t>
            </a:r>
            <a:r>
              <a:rPr lang="de-AT" baseline="30000" dirty="0"/>
              <a:t>[1]</a:t>
            </a:r>
          </a:p>
          <a:p>
            <a:pPr lvl="1"/>
            <a:r>
              <a:rPr lang="de-AT" dirty="0"/>
              <a:t>WPF-</a:t>
            </a:r>
            <a:r>
              <a:rPr lang="de-AT" dirty="0" err="1"/>
              <a:t>UI.Tray</a:t>
            </a:r>
            <a:endParaRPr lang="de-AT" dirty="0"/>
          </a:p>
          <a:p>
            <a:pPr lvl="1"/>
            <a:endParaRPr lang="de-AT" dirty="0"/>
          </a:p>
          <a:p>
            <a:r>
              <a:rPr lang="de-AT" b="1" dirty="0"/>
              <a:t>LiveCharts2 </a:t>
            </a:r>
            <a:r>
              <a:rPr lang="de-AT" dirty="0"/>
              <a:t>(</a:t>
            </a:r>
            <a:r>
              <a:rPr lang="de-AT" dirty="0" err="1"/>
              <a:t>LiveChartsCore.SkiaSharpView.WPF</a:t>
            </a:r>
            <a:r>
              <a:rPr lang="de-AT" dirty="0"/>
              <a:t>)</a:t>
            </a:r>
            <a:r>
              <a:rPr lang="de-AT" baseline="30000" dirty="0"/>
              <a:t>[2]</a:t>
            </a:r>
            <a:r>
              <a:rPr lang="de-AT" dirty="0"/>
              <a:t>: </a:t>
            </a:r>
          </a:p>
          <a:p>
            <a:pPr lvl="1"/>
            <a:r>
              <a:rPr lang="de-AT" dirty="0"/>
              <a:t>Darstellung der Sensordaten</a:t>
            </a:r>
          </a:p>
          <a:p>
            <a:pPr lvl="1"/>
            <a:r>
              <a:rPr lang="de-AT" dirty="0"/>
              <a:t>Version 2.0.0-rc2 (</a:t>
            </a:r>
            <a:r>
              <a:rPr lang="de-AT" dirty="0" err="1"/>
              <a:t>prerelease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SkiaSharp</a:t>
            </a:r>
            <a:r>
              <a:rPr lang="de-AT" dirty="0"/>
              <a:t> Version 2.88.6!)</a:t>
            </a:r>
          </a:p>
          <a:p>
            <a:endParaRPr lang="de-AT" b="1" dirty="0"/>
          </a:p>
          <a:p>
            <a:r>
              <a:rPr lang="de-AT" b="1" dirty="0" err="1"/>
              <a:t>CommunityToolkit.Mvvm</a:t>
            </a:r>
            <a:r>
              <a:rPr lang="de-AT" b="1" baseline="30000" dirty="0"/>
              <a:t>[3]</a:t>
            </a:r>
          </a:p>
          <a:p>
            <a:pPr lvl="1"/>
            <a:r>
              <a:rPr lang="de-AT" dirty="0"/>
              <a:t>Realisierung des </a:t>
            </a:r>
            <a:r>
              <a:rPr lang="de-AT" dirty="0" err="1"/>
              <a:t>Mvvm</a:t>
            </a:r>
            <a:r>
              <a:rPr lang="de-AT" dirty="0"/>
              <a:t>-Patterns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AA3BE-37DB-DF79-B5D9-88AA344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5127E-A86E-871D-B450-7ACE9BAB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6DFB9-7BEF-0E31-50F3-7C150391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1026" name="Picture 2" descr="NuGet Gallery | WPF-UI 3.0.4">
            <a:extLst>
              <a:ext uri="{FF2B5EF4-FFF2-40B4-BE49-F238E27FC236}">
                <a16:creationId xmlns:a16="http://schemas.microsoft.com/office/drawing/2014/main" id="{29A3B3B0-C183-A85D-6B72-050C5591B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7" b="18921"/>
          <a:stretch/>
        </p:blipFill>
        <p:spPr bwMode="auto">
          <a:xfrm>
            <a:off x="4389120" y="2362200"/>
            <a:ext cx="684624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veCharts2 Alternatives - .NET Graphics | LibHunt">
            <a:extLst>
              <a:ext uri="{FF2B5EF4-FFF2-40B4-BE49-F238E27FC236}">
                <a16:creationId xmlns:a16="http://schemas.microsoft.com/office/drawing/2014/main" id="{0094859E-8D14-EE4E-DF5E-F485C008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887"/>
            <a:ext cx="674273" cy="6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Get Gallery | CommunityToolkit.Mvvm 8.2.2">
            <a:extLst>
              <a:ext uri="{FF2B5EF4-FFF2-40B4-BE49-F238E27FC236}">
                <a16:creationId xmlns:a16="http://schemas.microsoft.com/office/drawing/2014/main" id="{E173E727-BBF4-BB12-C006-79D72462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5072763"/>
            <a:ext cx="684624" cy="68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9BDD-9E45-29AE-A09C-3FD05F1A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(III) – Data </a:t>
            </a:r>
            <a:r>
              <a:rPr lang="de-DE" dirty="0" err="1"/>
              <a:t>Labeling</a:t>
            </a:r>
            <a:r>
              <a:rPr lang="de-DE" dirty="0"/>
              <a:t> Page</a:t>
            </a:r>
            <a:endParaRPr lang="de-AT" dirty="0"/>
          </a:p>
        </p:txBody>
      </p:sp>
      <p:pic>
        <p:nvPicPr>
          <p:cNvPr id="9" name="Inhaltsplatzhalter 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E8C106C6-8F22-13D4-1ACD-BDEF5B110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11" y="1914447"/>
            <a:ext cx="5123363" cy="403736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1F230-E482-CAE4-9036-C6A4AC1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CAE1D-8FFA-27F3-8ACD-A2F76A8E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8FA70-39C0-D5B4-6D45-886E1C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EFB33A-6F69-6807-E044-2E56C4455800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pic>
        <p:nvPicPr>
          <p:cNvPr id="13" name="Grafik 1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FF91616B-A798-D9BA-10AC-8C2F22D6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96" y="1914447"/>
            <a:ext cx="6068293" cy="4045529"/>
          </a:xfrm>
          <a:prstGeom prst="rect">
            <a:avLst/>
          </a:prstGeom>
        </p:spPr>
      </p:pic>
      <p:pic>
        <p:nvPicPr>
          <p:cNvPr id="15" name="Grafik 14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029F054D-1113-6D25-2B24-BAEFC098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646875"/>
            <a:ext cx="2430780" cy="21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E47B-E4A4-D32A-9204-7B946E95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</a:t>
            </a:r>
            <a:r>
              <a:rPr lang="de-DE" dirty="0" err="1"/>
              <a:t>iV</a:t>
            </a:r>
            <a:r>
              <a:rPr lang="de-DE" dirty="0"/>
              <a:t>) –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81E54-547F-6BBE-D78A-0C5432D3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E14D4-CA0D-C245-F323-3669E07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C0809-9FEE-8FCA-6F6E-435ED96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7" name="Inhaltsplatzhalter 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F688BA9A-202F-E577-1D02-AB012A8B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2" y="1914448"/>
            <a:ext cx="5123363" cy="4037363"/>
          </a:xfrm>
          <a:prstGeom prst="rect">
            <a:avLst/>
          </a:prstGeom>
        </p:spPr>
      </p:pic>
      <p:pic>
        <p:nvPicPr>
          <p:cNvPr id="9" name="Grafik 8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8E6DF78-712F-C8CD-2AE9-3FEA787C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23" y="1914448"/>
            <a:ext cx="6049015" cy="40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FA078-9858-1BF7-64FB-93EF17E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(V) – Settings </a:t>
            </a:r>
            <a:r>
              <a:rPr lang="de-DE" dirty="0" err="1"/>
              <a:t>page</a:t>
            </a:r>
            <a:endParaRPr lang="de-AT" dirty="0"/>
          </a:p>
        </p:txBody>
      </p:sp>
      <p:pic>
        <p:nvPicPr>
          <p:cNvPr id="8" name="Inhaltsplatzhalter 7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DB20099F-6672-8206-73D6-B4A1E45F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81" y="1891665"/>
            <a:ext cx="5152273" cy="406014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7AC7-8EFA-1559-1AC1-D7C3800A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E2E2-A1EF-32EB-A948-8EB6474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98057-0E4A-B3DD-1C08-B6CF989D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10" name="Grafik 9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A0F23D51-994D-E89F-8A2F-D68C4B6D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20" y="1889738"/>
            <a:ext cx="6095999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933BD-9E85-76DF-994A-4E798FD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(VI) - Services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BB285-C163-514C-EA73-041DC2D6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TCP-Service</a:t>
            </a:r>
          </a:p>
          <a:p>
            <a:pPr lvl="1"/>
            <a:r>
              <a:rPr lang="de-DE" dirty="0"/>
              <a:t>Dummy-Service</a:t>
            </a:r>
          </a:p>
          <a:p>
            <a:pPr lvl="1"/>
            <a:r>
              <a:rPr lang="de-DE" dirty="0"/>
              <a:t>Basisfunktionalität mit TCP-Server</a:t>
            </a:r>
          </a:p>
          <a:p>
            <a:pPr>
              <a:spcBef>
                <a:spcPts val="1200"/>
              </a:spcBef>
            </a:pPr>
            <a:r>
              <a:rPr lang="de-DE" dirty="0"/>
              <a:t>InfluxDB-Service</a:t>
            </a:r>
          </a:p>
          <a:p>
            <a:pPr lvl="1"/>
            <a:r>
              <a:rPr lang="de-AT" dirty="0"/>
              <a:t>Dummy Service</a:t>
            </a:r>
          </a:p>
          <a:p>
            <a:pPr lvl="1"/>
            <a:r>
              <a:rPr lang="de-AT" dirty="0"/>
              <a:t>Keine Implementierung</a:t>
            </a:r>
          </a:p>
          <a:p>
            <a:pPr>
              <a:spcBef>
                <a:spcPts val="1200"/>
              </a:spcBef>
            </a:pPr>
            <a:r>
              <a:rPr lang="de-AT" dirty="0"/>
              <a:t>Snackbar-Service</a:t>
            </a:r>
          </a:p>
          <a:p>
            <a:pPr lvl="1"/>
            <a:r>
              <a:rPr lang="de-AT" dirty="0"/>
              <a:t>Darstellung von Ereignissen und Messages</a:t>
            </a:r>
          </a:p>
          <a:p>
            <a:pPr lvl="1"/>
            <a:r>
              <a:rPr lang="de-AT" dirty="0"/>
              <a:t>Ersetzt Chat-Feld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CEF3D-AA3C-B016-FBF3-2787772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31362F-B0A5-4ACD-BFD4-85134C5A716E}" type="datetime1">
              <a:rPr lang="de-DE" noProof="0" smtClean="0"/>
              <a:t>20.06.2024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C1ED6-F600-288D-30B2-C642E22C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SmartPen UI V2 - (c) David Reinberger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71E65-FF0B-DD3F-9E16-C9243169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pic>
        <p:nvPicPr>
          <p:cNvPr id="2050" name="Picture 2" descr="10 TCP/IP Interview Questions and Answers in 2023">
            <a:extLst>
              <a:ext uri="{FF2B5EF4-FFF2-40B4-BE49-F238E27FC236}">
                <a16:creationId xmlns:a16="http://schemas.microsoft.com/office/drawing/2014/main" id="{02EBB161-F648-383A-05AD-DF24E230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38" y="2287176"/>
            <a:ext cx="875124" cy="8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F43FEA-9335-05E9-3F75-85FE0311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77" y="3575360"/>
            <a:ext cx="875124" cy="8885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66901B9-709A-9D7E-9F21-630E5DA40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77" y="4876994"/>
            <a:ext cx="875124" cy="8751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D8FC91C-6538-3907-6510-2FA4DCD95D8E}"/>
              </a:ext>
            </a:extLst>
          </p:cNvPr>
          <p:cNvSpPr txBox="1"/>
          <p:nvPr/>
        </p:nvSpPr>
        <p:spPr>
          <a:xfrm>
            <a:off x="7133473" y="43100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[5]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BC7F18-676E-9138-734F-A2D00987A2FB}"/>
              </a:ext>
            </a:extLst>
          </p:cNvPr>
          <p:cNvSpPr txBox="1"/>
          <p:nvPr/>
        </p:nvSpPr>
        <p:spPr>
          <a:xfrm>
            <a:off x="8232783" y="291031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[4]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791E1C-DACB-D273-E8C8-C3B703C6776D}"/>
              </a:ext>
            </a:extLst>
          </p:cNvPr>
          <p:cNvSpPr txBox="1"/>
          <p:nvPr/>
        </p:nvSpPr>
        <p:spPr>
          <a:xfrm>
            <a:off x="8686776" y="549084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[6]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401531044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418</Words>
  <Application>Microsoft Office PowerPoint</Application>
  <PresentationFormat>Breitbild</PresentationFormat>
  <Paragraphs>103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Benutzerdefiniert</vt:lpstr>
      <vt:lpstr>SmartPen ui V2</vt:lpstr>
      <vt:lpstr>Inhalt</vt:lpstr>
      <vt:lpstr>Aufgabenstellung</vt:lpstr>
      <vt:lpstr>Umsetzung (I) - Gesamtkonzept</vt:lpstr>
      <vt:lpstr>Umsetzung (II) – Verwendete Packages</vt:lpstr>
      <vt:lpstr>Umsetzung (III) – Data Labeling Page</vt:lpstr>
      <vt:lpstr>Umsetzung (iV) – Prediction page</vt:lpstr>
      <vt:lpstr>Umsetzung (V) – Settings page</vt:lpstr>
      <vt:lpstr>Umsetzung (VI) - Services</vt:lpstr>
      <vt:lpstr>LIVE-DEMO</vt:lpstr>
      <vt:lpstr>Herausforderungen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Reinberger David - s2310567006</dc:creator>
  <cp:lastModifiedBy>Reinberger David - s2310567006</cp:lastModifiedBy>
  <cp:revision>42</cp:revision>
  <dcterms:created xsi:type="dcterms:W3CDTF">2024-06-20T16:10:57Z</dcterms:created>
  <dcterms:modified xsi:type="dcterms:W3CDTF">2024-06-20T18:09:53Z</dcterms:modified>
</cp:coreProperties>
</file>