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tags, we create combo graphs of the inputted details over the time inputted. A combo graph is a bar graph and a line graph. They graphs are generated beside each other</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9" name="Picture 8">
            <a:extLst>
              <a:ext uri="{FF2B5EF4-FFF2-40B4-BE49-F238E27FC236}">
                <a16:creationId xmlns:a16="http://schemas.microsoft.com/office/drawing/2014/main" id="{2E17D907-8352-452D-A1C3-655E0ACDBF78}"/>
              </a:ext>
            </a:extLst>
          </p:cNvPr>
          <p:cNvPicPr>
            <a:picLocks noChangeAspect="1"/>
          </p:cNvPicPr>
          <p:nvPr/>
        </p:nvPicPr>
        <p:blipFill>
          <a:blip r:embed="rId2"/>
          <a:stretch>
            <a:fillRect/>
          </a:stretch>
        </p:blipFill>
        <p:spPr>
          <a:xfrm>
            <a:off x="0" y="1555962"/>
            <a:ext cx="5674659" cy="3831826"/>
          </a:xfrm>
          <a:prstGeom prst="rect">
            <a:avLst/>
          </a:prstGeom>
        </p:spPr>
      </p:pic>
    </p:spTree>
    <p:extLst>
      <p:ext uri="{BB962C8B-B14F-4D97-AF65-F5344CB8AC3E}">
        <p14:creationId xmlns:p14="http://schemas.microsoft.com/office/powerpoint/2010/main" val="235624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E554-44A3-4C95-BEAD-CFA3D93597BB}"/>
              </a:ext>
            </a:extLst>
          </p:cNvPr>
          <p:cNvSpPr>
            <a:spLocks noGrp="1"/>
          </p:cNvSpPr>
          <p:nvPr>
            <p:ph type="title"/>
          </p:nvPr>
        </p:nvSpPr>
        <p:spPr/>
        <p:txBody>
          <a:bodyPr/>
          <a:lstStyle/>
          <a:p>
            <a:r>
              <a:rPr lang="en-IN" dirty="0"/>
              <a:t>About WellScan</a:t>
            </a:r>
          </a:p>
        </p:txBody>
      </p:sp>
      <p:sp>
        <p:nvSpPr>
          <p:cNvPr id="3" name="Content Placeholder 2">
            <a:extLst>
              <a:ext uri="{FF2B5EF4-FFF2-40B4-BE49-F238E27FC236}">
                <a16:creationId xmlns:a16="http://schemas.microsoft.com/office/drawing/2014/main" id="{7D333BC5-071A-4DED-8FED-4D3DF81E35FA}"/>
              </a:ext>
            </a:extLst>
          </p:cNvPr>
          <p:cNvSpPr>
            <a:spLocks noGrp="1"/>
          </p:cNvSpPr>
          <p:nvPr>
            <p:ph idx="1"/>
          </p:nvPr>
        </p:nvSpPr>
        <p:spPr>
          <a:xfrm>
            <a:off x="5910127" y="0"/>
            <a:ext cx="6281873" cy="6858000"/>
          </a:xfrm>
        </p:spPr>
        <p:txBody>
          <a:bodyPr>
            <a:normAutofit/>
          </a:bodyPr>
          <a:lstStyle/>
          <a:p>
            <a:pPr marL="0" indent="0">
              <a:buNone/>
            </a:pPr>
            <a:r>
              <a:rPr lang="en-IN" sz="2400" dirty="0">
                <a:latin typeface="Bahnschrift" panose="020B0502040204020203" pitchFamily="34" charset="0"/>
              </a:rPr>
              <a:t>WellScan has many purposes, but its most important and significant one is making the process of storing a patient’s data easy for the doctors. Hence, the website is extremely user-friendly. Our target audience are hospital employees who observe critically ill patients admitted in the ICU. Doctors can also use this to give a efficient diagnosis on based on the generated graphs. </a:t>
            </a:r>
          </a:p>
        </p:txBody>
      </p:sp>
    </p:spTree>
    <p:extLst>
      <p:ext uri="{BB962C8B-B14F-4D97-AF65-F5344CB8AC3E}">
        <p14:creationId xmlns:p14="http://schemas.microsoft.com/office/powerpoint/2010/main" val="29089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4" name="Picture 3">
            <a:extLst>
              <a:ext uri="{FF2B5EF4-FFF2-40B4-BE49-F238E27FC236}">
                <a16:creationId xmlns:a16="http://schemas.microsoft.com/office/drawing/2014/main" id="{7139F3E5-B42A-4624-900F-FD5AD30FBE4E}"/>
              </a:ext>
            </a:extLst>
          </p:cNvPr>
          <p:cNvPicPr>
            <a:picLocks noChangeAspect="1"/>
          </p:cNvPicPr>
          <p:nvPr/>
        </p:nvPicPr>
        <p:blipFill>
          <a:blip r:embed="rId2"/>
          <a:stretch>
            <a:fillRect/>
          </a:stretch>
        </p:blipFill>
        <p:spPr>
          <a:xfrm>
            <a:off x="0" y="1499347"/>
            <a:ext cx="5567083" cy="3859306"/>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6" name="Picture 5">
            <a:extLst>
              <a:ext uri="{FF2B5EF4-FFF2-40B4-BE49-F238E27FC236}">
                <a16:creationId xmlns:a16="http://schemas.microsoft.com/office/drawing/2014/main" id="{0EA4EEA6-5D15-428C-A2A1-79F877FDB9AC}"/>
              </a:ext>
            </a:extLst>
          </p:cNvPr>
          <p:cNvPicPr>
            <a:picLocks noChangeAspect="1"/>
          </p:cNvPicPr>
          <p:nvPr/>
        </p:nvPicPr>
        <p:blipFill>
          <a:blip r:embed="rId2"/>
          <a:stretch>
            <a:fillRect/>
          </a:stretch>
        </p:blipFill>
        <p:spPr>
          <a:xfrm>
            <a:off x="-1" y="0"/>
            <a:ext cx="6096001" cy="3316941"/>
          </a:xfrm>
          <a:prstGeom prst="rect">
            <a:avLst/>
          </a:prstGeom>
        </p:spPr>
      </p:pic>
      <p:pic>
        <p:nvPicPr>
          <p:cNvPr id="8" name="Picture 7">
            <a:extLst>
              <a:ext uri="{FF2B5EF4-FFF2-40B4-BE49-F238E27FC236}">
                <a16:creationId xmlns:a16="http://schemas.microsoft.com/office/drawing/2014/main" id="{59CED46A-B2FA-46C3-BE15-15511EDA7B55}"/>
              </a:ext>
            </a:extLst>
          </p:cNvPr>
          <p:cNvPicPr>
            <a:picLocks noChangeAspect="1"/>
          </p:cNvPicPr>
          <p:nvPr/>
        </p:nvPicPr>
        <p:blipFill>
          <a:blip r:embed="rId3"/>
          <a:stretch>
            <a:fillRect/>
          </a:stretch>
        </p:blipFill>
        <p:spPr>
          <a:xfrm>
            <a:off x="-1" y="3316941"/>
            <a:ext cx="6096001" cy="3540250"/>
          </a:xfrm>
          <a:prstGeom prst="rect">
            <a:avLst/>
          </a:prstGeom>
        </p:spPr>
      </p:pic>
    </p:spTree>
    <p:extLst>
      <p:ext uri="{BB962C8B-B14F-4D97-AF65-F5344CB8AC3E}">
        <p14:creationId xmlns:p14="http://schemas.microsoft.com/office/powerpoint/2010/main" val="4938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card on the bottom right side of the screen with an arrow button. If the doctor clicks on this button, they is redirected to the dashboard page where they can view other patients.</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602472FC-D493-442E-94E9-0F34B3F6F1F8}"/>
              </a:ext>
            </a:extLst>
          </p:cNvPr>
          <p:cNvPicPr>
            <a:picLocks noChangeAspect="1"/>
          </p:cNvPicPr>
          <p:nvPr/>
        </p:nvPicPr>
        <p:blipFill>
          <a:blip r:embed="rId2"/>
          <a:stretch>
            <a:fillRect/>
          </a:stretch>
        </p:blipFill>
        <p:spPr>
          <a:xfrm>
            <a:off x="0" y="1416424"/>
            <a:ext cx="5910127" cy="3765176"/>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two canvas tags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CFB5106B-2CA4-4199-A2F3-76EDE97FB221}"/>
              </a:ext>
            </a:extLst>
          </p:cNvPr>
          <p:cNvPicPr>
            <a:picLocks noChangeAspect="1"/>
          </p:cNvPicPr>
          <p:nvPr/>
        </p:nvPicPr>
        <p:blipFill>
          <a:blip r:embed="rId2"/>
          <a:stretch>
            <a:fillRect/>
          </a:stretch>
        </p:blipFill>
        <p:spPr>
          <a:xfrm>
            <a:off x="1" y="1559860"/>
            <a:ext cx="5910126" cy="3576022"/>
          </a:xfrm>
          <a:prstGeom prst="rect">
            <a:avLst/>
          </a:prstGeom>
        </p:spPr>
      </p:pic>
    </p:spTree>
    <p:extLst>
      <p:ext uri="{BB962C8B-B14F-4D97-AF65-F5344CB8AC3E}">
        <p14:creationId xmlns:p14="http://schemas.microsoft.com/office/powerpoint/2010/main" val="5944770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490</TotalTime>
  <Words>1993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About WellScan</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11</cp:revision>
  <dcterms:created xsi:type="dcterms:W3CDTF">2023-04-09T18:39:02Z</dcterms:created>
  <dcterms:modified xsi:type="dcterms:W3CDTF">2023-04-11T06:59:32Z</dcterms:modified>
</cp:coreProperties>
</file>