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 id="2147483661" r:id="rId5"/>
  </p:sldMasterIdLst>
  <p:notesMasterIdLst>
    <p:notesMasterId r:id="rId34"/>
  </p:notesMasterIdLst>
  <p:handoutMasterIdLst>
    <p:handoutMasterId r:id="rId35"/>
  </p:handoutMasterIdLst>
  <p:sldIdLst>
    <p:sldId id="260" r:id="rId6"/>
    <p:sldId id="265" r:id="rId7"/>
    <p:sldId id="267" r:id="rId8"/>
    <p:sldId id="268" r:id="rId9"/>
    <p:sldId id="269" r:id="rId10"/>
    <p:sldId id="270" r:id="rId11"/>
    <p:sldId id="302" r:id="rId12"/>
    <p:sldId id="299" r:id="rId13"/>
    <p:sldId id="293" r:id="rId14"/>
    <p:sldId id="300" r:id="rId15"/>
    <p:sldId id="294" r:id="rId16"/>
    <p:sldId id="301" r:id="rId17"/>
    <p:sldId id="297" r:id="rId18"/>
    <p:sldId id="298" r:id="rId19"/>
    <p:sldId id="266" r:id="rId20"/>
    <p:sldId id="277" r:id="rId21"/>
    <p:sldId id="261" r:id="rId22"/>
    <p:sldId id="264" r:id="rId23"/>
    <p:sldId id="278" r:id="rId24"/>
    <p:sldId id="279" r:id="rId25"/>
    <p:sldId id="280" r:id="rId26"/>
    <p:sldId id="281" r:id="rId27"/>
    <p:sldId id="271" r:id="rId28"/>
    <p:sldId id="272" r:id="rId29"/>
    <p:sldId id="282" r:id="rId30"/>
    <p:sldId id="273" r:id="rId31"/>
    <p:sldId id="274" r:id="rId32"/>
    <p:sldId id="275" r:id="rId33"/>
  </p:sldIdLst>
  <p:sldSz cx="12192000" cy="6858000"/>
  <p:notesSz cx="7315200" cy="9601200"/>
  <p:custDataLst>
    <p:tags r:id="rId36"/>
  </p:custDataLst>
  <p:defaultTextStyle>
    <a:defPPr>
      <a:defRPr lang="en-US"/>
    </a:defPPr>
    <a:lvl1pPr algn="l" rtl="0" fontAlgn="base">
      <a:spcBef>
        <a:spcPct val="0"/>
      </a:spcBef>
      <a:spcAft>
        <a:spcPct val="0"/>
      </a:spcAft>
      <a:defRPr sz="2400" kern="1200">
        <a:solidFill>
          <a:schemeClr val="tx1"/>
        </a:solidFill>
        <a:latin typeface="Arial" panose="020B0604020202020204" pitchFamily="34" charset="0"/>
        <a:ea typeface="ヒラギノ角ゴ Pro W3"/>
        <a:cs typeface="ヒラギノ角ゴ Pro W3"/>
      </a:defRPr>
    </a:lvl1pPr>
    <a:lvl2pPr marL="457200" algn="l" rtl="0" fontAlgn="base">
      <a:spcBef>
        <a:spcPct val="0"/>
      </a:spcBef>
      <a:spcAft>
        <a:spcPct val="0"/>
      </a:spcAft>
      <a:defRPr sz="2400" kern="1200">
        <a:solidFill>
          <a:schemeClr val="tx1"/>
        </a:solidFill>
        <a:latin typeface="Arial" panose="020B0604020202020204" pitchFamily="34" charset="0"/>
        <a:ea typeface="ヒラギノ角ゴ Pro W3"/>
        <a:cs typeface="ヒラギノ角ゴ Pro W3"/>
      </a:defRPr>
    </a:lvl2pPr>
    <a:lvl3pPr marL="914400" algn="l" rtl="0" fontAlgn="base">
      <a:spcBef>
        <a:spcPct val="0"/>
      </a:spcBef>
      <a:spcAft>
        <a:spcPct val="0"/>
      </a:spcAft>
      <a:defRPr sz="2400" kern="1200">
        <a:solidFill>
          <a:schemeClr val="tx1"/>
        </a:solidFill>
        <a:latin typeface="Arial" panose="020B0604020202020204" pitchFamily="34" charset="0"/>
        <a:ea typeface="ヒラギノ角ゴ Pro W3"/>
        <a:cs typeface="ヒラギノ角ゴ Pro W3"/>
      </a:defRPr>
    </a:lvl3pPr>
    <a:lvl4pPr marL="1371600" algn="l" rtl="0" fontAlgn="base">
      <a:spcBef>
        <a:spcPct val="0"/>
      </a:spcBef>
      <a:spcAft>
        <a:spcPct val="0"/>
      </a:spcAft>
      <a:defRPr sz="2400" kern="1200">
        <a:solidFill>
          <a:schemeClr val="tx1"/>
        </a:solidFill>
        <a:latin typeface="Arial" panose="020B0604020202020204" pitchFamily="34" charset="0"/>
        <a:ea typeface="ヒラギノ角ゴ Pro W3"/>
        <a:cs typeface="ヒラギノ角ゴ Pro W3"/>
      </a:defRPr>
    </a:lvl4pPr>
    <a:lvl5pPr marL="1828800" algn="l" rtl="0" fontAlgn="base">
      <a:spcBef>
        <a:spcPct val="0"/>
      </a:spcBef>
      <a:spcAft>
        <a:spcPct val="0"/>
      </a:spcAft>
      <a:defRPr sz="2400" kern="1200">
        <a:solidFill>
          <a:schemeClr val="tx1"/>
        </a:solidFill>
        <a:latin typeface="Arial" panose="020B0604020202020204" pitchFamily="34" charset="0"/>
        <a:ea typeface="ヒラギノ角ゴ Pro W3"/>
        <a:cs typeface="ヒラギノ角ゴ Pro W3"/>
      </a:defRPr>
    </a:lvl5pPr>
    <a:lvl6pPr marL="2286000" algn="l" defTabSz="914400" rtl="0" eaLnBrk="1" latinLnBrk="0" hangingPunct="1">
      <a:defRPr sz="2400" kern="1200">
        <a:solidFill>
          <a:schemeClr val="tx1"/>
        </a:solidFill>
        <a:latin typeface="Arial" panose="020B0604020202020204" pitchFamily="34" charset="0"/>
        <a:ea typeface="ヒラギノ角ゴ Pro W3"/>
        <a:cs typeface="ヒラギノ角ゴ Pro W3"/>
      </a:defRPr>
    </a:lvl6pPr>
    <a:lvl7pPr marL="2743200" algn="l" defTabSz="914400" rtl="0" eaLnBrk="1" latinLnBrk="0" hangingPunct="1">
      <a:defRPr sz="2400" kern="1200">
        <a:solidFill>
          <a:schemeClr val="tx1"/>
        </a:solidFill>
        <a:latin typeface="Arial" panose="020B0604020202020204" pitchFamily="34" charset="0"/>
        <a:ea typeface="ヒラギノ角ゴ Pro W3"/>
        <a:cs typeface="ヒラギノ角ゴ Pro W3"/>
      </a:defRPr>
    </a:lvl7pPr>
    <a:lvl8pPr marL="3200400" algn="l" defTabSz="914400" rtl="0" eaLnBrk="1" latinLnBrk="0" hangingPunct="1">
      <a:defRPr sz="2400" kern="1200">
        <a:solidFill>
          <a:schemeClr val="tx1"/>
        </a:solidFill>
        <a:latin typeface="Arial" panose="020B0604020202020204" pitchFamily="34" charset="0"/>
        <a:ea typeface="ヒラギノ角ゴ Pro W3"/>
        <a:cs typeface="ヒラギノ角ゴ Pro W3"/>
      </a:defRPr>
    </a:lvl8pPr>
    <a:lvl9pPr marL="3657600" algn="l" defTabSz="914400" rtl="0" eaLnBrk="1" latinLnBrk="0" hangingPunct="1">
      <a:defRPr sz="2400" kern="1200">
        <a:solidFill>
          <a:schemeClr val="tx1"/>
        </a:solidFill>
        <a:latin typeface="Arial" panose="020B0604020202020204"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384" userDrawn="1">
          <p15:clr>
            <a:srgbClr val="A4A3A4"/>
          </p15:clr>
        </p15:guide>
        <p15:guide id="2" pos="5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2712A"/>
    <a:srgbClr val="343882"/>
    <a:srgbClr val="852E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2A0194-7A1D-431E-B34F-3B687959A70C}" v="76" dt="2023-12-12T17:40:16.764"/>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84"/>
        <p:guide pos="576"/>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land, John" userId="4b3f3242-2593-4d27-9357-8ed8fa7aa6c5" providerId="ADAL" clId="{37F11644-AE53-43C6-83D6-28FD9294CA79}"/>
    <pc:docChg chg="modSld">
      <pc:chgData name="Ryland, John" userId="4b3f3242-2593-4d27-9357-8ed8fa7aa6c5" providerId="ADAL" clId="{37F11644-AE53-43C6-83D6-28FD9294CA79}" dt="2023-11-27T22:32:27.916" v="51" actId="404"/>
      <pc:docMkLst>
        <pc:docMk/>
      </pc:docMkLst>
      <pc:sldChg chg="modSp mod">
        <pc:chgData name="Ryland, John" userId="4b3f3242-2593-4d27-9357-8ed8fa7aa6c5" providerId="ADAL" clId="{37F11644-AE53-43C6-83D6-28FD9294CA79}" dt="2023-11-27T22:32:27.916" v="51" actId="404"/>
        <pc:sldMkLst>
          <pc:docMk/>
          <pc:sldMk cId="43351466" sldId="260"/>
        </pc:sldMkLst>
        <pc:spChg chg="mod">
          <ac:chgData name="Ryland, John" userId="4b3f3242-2593-4d27-9357-8ed8fa7aa6c5" providerId="ADAL" clId="{37F11644-AE53-43C6-83D6-28FD9294CA79}" dt="2023-11-27T22:32:27.916" v="51" actId="404"/>
          <ac:spMkLst>
            <pc:docMk/>
            <pc:sldMk cId="43351466" sldId="260"/>
            <ac:spMk id="2" creationId="{E14EA561-0E66-46C4-85FC-4005DE1294DB}"/>
          </ac:spMkLst>
        </pc:spChg>
      </pc:sldChg>
    </pc:docChg>
  </pc:docChgLst>
  <pc:docChgLst>
    <pc:chgData name="Ryland, John" userId="4b3f3242-2593-4d27-9357-8ed8fa7aa6c5" providerId="ADAL" clId="{EFBAD404-A38A-4091-9105-E963268B6F0A}"/>
    <pc:docChg chg="modSld">
      <pc:chgData name="Ryland, John" userId="4b3f3242-2593-4d27-9357-8ed8fa7aa6c5" providerId="ADAL" clId="{EFBAD404-A38A-4091-9105-E963268B6F0A}" dt="2023-11-20T01:15:40.568" v="6" actId="20577"/>
      <pc:docMkLst>
        <pc:docMk/>
      </pc:docMkLst>
      <pc:sldChg chg="modSp mod">
        <pc:chgData name="Ryland, John" userId="4b3f3242-2593-4d27-9357-8ed8fa7aa6c5" providerId="ADAL" clId="{EFBAD404-A38A-4091-9105-E963268B6F0A}" dt="2023-11-20T01:15:40.568" v="6" actId="20577"/>
        <pc:sldMkLst>
          <pc:docMk/>
          <pc:sldMk cId="43351466" sldId="260"/>
        </pc:sldMkLst>
        <pc:spChg chg="mod">
          <ac:chgData name="Ryland, John" userId="4b3f3242-2593-4d27-9357-8ed8fa7aa6c5" providerId="ADAL" clId="{EFBAD404-A38A-4091-9105-E963268B6F0A}" dt="2023-11-20T01:15:40.568" v="6" actId="20577"/>
          <ac:spMkLst>
            <pc:docMk/>
            <pc:sldMk cId="43351466" sldId="260"/>
            <ac:spMk id="2" creationId="{E14EA561-0E66-46C4-85FC-4005DE1294DB}"/>
          </ac:spMkLst>
        </pc:spChg>
      </pc:sldChg>
    </pc:docChg>
  </pc:docChgLst>
  <pc:docChgLst>
    <pc:chgData name="Ryland, John" userId="4b3f3242-2593-4d27-9357-8ed8fa7aa6c5" providerId="ADAL" clId="{8C2A0194-7A1D-431E-B34F-3B687959A70C}"/>
    <pc:docChg chg="undo custSel addSld delSld modSld sldOrd">
      <pc:chgData name="Ryland, John" userId="4b3f3242-2593-4d27-9357-8ed8fa7aa6c5" providerId="ADAL" clId="{8C2A0194-7A1D-431E-B34F-3B687959A70C}" dt="2023-12-12T17:40:16.764" v="441"/>
      <pc:docMkLst>
        <pc:docMk/>
      </pc:docMkLst>
      <pc:sldChg chg="modSp mod">
        <pc:chgData name="Ryland, John" userId="4b3f3242-2593-4d27-9357-8ed8fa7aa6c5" providerId="ADAL" clId="{8C2A0194-7A1D-431E-B34F-3B687959A70C}" dt="2023-12-12T17:40:16.764" v="441"/>
        <pc:sldMkLst>
          <pc:docMk/>
          <pc:sldMk cId="4220641484" sldId="265"/>
        </pc:sldMkLst>
        <pc:spChg chg="mod">
          <ac:chgData name="Ryland, John" userId="4b3f3242-2593-4d27-9357-8ed8fa7aa6c5" providerId="ADAL" clId="{8C2A0194-7A1D-431E-B34F-3B687959A70C}" dt="2023-12-12T17:40:16.764" v="441"/>
          <ac:spMkLst>
            <pc:docMk/>
            <pc:sldMk cId="4220641484" sldId="265"/>
            <ac:spMk id="3" creationId="{0A8A419C-4328-4E4B-879C-917A4AF4BC7E}"/>
          </ac:spMkLst>
        </pc:spChg>
      </pc:sldChg>
      <pc:sldChg chg="modSp mod ord">
        <pc:chgData name="Ryland, John" userId="4b3f3242-2593-4d27-9357-8ed8fa7aa6c5" providerId="ADAL" clId="{8C2A0194-7A1D-431E-B34F-3B687959A70C}" dt="2023-11-29T20:42:53.907" v="137" actId="6549"/>
        <pc:sldMkLst>
          <pc:docMk/>
          <pc:sldMk cId="3564761373" sldId="266"/>
        </pc:sldMkLst>
        <pc:spChg chg="mod">
          <ac:chgData name="Ryland, John" userId="4b3f3242-2593-4d27-9357-8ed8fa7aa6c5" providerId="ADAL" clId="{8C2A0194-7A1D-431E-B34F-3B687959A70C}" dt="2023-11-29T20:42:53.907" v="137" actId="6549"/>
          <ac:spMkLst>
            <pc:docMk/>
            <pc:sldMk cId="3564761373" sldId="266"/>
            <ac:spMk id="3" creationId="{7895BB7A-D070-4190-A0AF-456B9543EC30}"/>
          </ac:spMkLst>
        </pc:spChg>
      </pc:sldChg>
      <pc:sldChg chg="del">
        <pc:chgData name="Ryland, John" userId="4b3f3242-2593-4d27-9357-8ed8fa7aa6c5" providerId="ADAL" clId="{8C2A0194-7A1D-431E-B34F-3B687959A70C}" dt="2023-11-29T20:38:31.035" v="59" actId="2696"/>
        <pc:sldMkLst>
          <pc:docMk/>
          <pc:sldMk cId="2940669291" sldId="276"/>
        </pc:sldMkLst>
      </pc:sldChg>
      <pc:sldChg chg="add del">
        <pc:chgData name="Ryland, John" userId="4b3f3242-2593-4d27-9357-8ed8fa7aa6c5" providerId="ADAL" clId="{8C2A0194-7A1D-431E-B34F-3B687959A70C}" dt="2023-11-29T20:44:09.758" v="139" actId="47"/>
        <pc:sldMkLst>
          <pc:docMk/>
          <pc:sldMk cId="1445914995" sldId="292"/>
        </pc:sldMkLst>
      </pc:sldChg>
      <pc:sldChg chg="modSp add mod">
        <pc:chgData name="Ryland, John" userId="4b3f3242-2593-4d27-9357-8ed8fa7aa6c5" providerId="ADAL" clId="{8C2A0194-7A1D-431E-B34F-3B687959A70C}" dt="2023-11-29T20:53:19.429" v="255" actId="20577"/>
        <pc:sldMkLst>
          <pc:docMk/>
          <pc:sldMk cId="4023714465" sldId="293"/>
        </pc:sldMkLst>
        <pc:spChg chg="mod">
          <ac:chgData name="Ryland, John" userId="4b3f3242-2593-4d27-9357-8ed8fa7aa6c5" providerId="ADAL" clId="{8C2A0194-7A1D-431E-B34F-3B687959A70C}" dt="2023-11-29T20:53:19.429" v="255" actId="20577"/>
          <ac:spMkLst>
            <pc:docMk/>
            <pc:sldMk cId="4023714465" sldId="293"/>
            <ac:spMk id="3" creationId="{F27CC48D-0F6C-6F97-F52A-9ABF8EF25D75}"/>
          </ac:spMkLst>
        </pc:spChg>
      </pc:sldChg>
      <pc:sldChg chg="modSp add mod">
        <pc:chgData name="Ryland, John" userId="4b3f3242-2593-4d27-9357-8ed8fa7aa6c5" providerId="ADAL" clId="{8C2A0194-7A1D-431E-B34F-3B687959A70C}" dt="2023-11-29T20:54:53.021" v="312" actId="20577"/>
        <pc:sldMkLst>
          <pc:docMk/>
          <pc:sldMk cId="1576760477" sldId="294"/>
        </pc:sldMkLst>
        <pc:spChg chg="mod">
          <ac:chgData name="Ryland, John" userId="4b3f3242-2593-4d27-9357-8ed8fa7aa6c5" providerId="ADAL" clId="{8C2A0194-7A1D-431E-B34F-3B687959A70C}" dt="2023-11-29T20:45:58.029" v="153" actId="20577"/>
          <ac:spMkLst>
            <pc:docMk/>
            <pc:sldMk cId="1576760477" sldId="294"/>
            <ac:spMk id="2" creationId="{86FAD769-A2FC-43ED-3526-7B023BD442EC}"/>
          </ac:spMkLst>
        </pc:spChg>
        <pc:spChg chg="mod">
          <ac:chgData name="Ryland, John" userId="4b3f3242-2593-4d27-9357-8ed8fa7aa6c5" providerId="ADAL" clId="{8C2A0194-7A1D-431E-B34F-3B687959A70C}" dt="2023-11-29T20:54:53.021" v="312" actId="20577"/>
          <ac:spMkLst>
            <pc:docMk/>
            <pc:sldMk cId="1576760477" sldId="294"/>
            <ac:spMk id="3" creationId="{F27CC48D-0F6C-6F97-F52A-9ABF8EF25D75}"/>
          </ac:spMkLst>
        </pc:spChg>
      </pc:sldChg>
      <pc:sldChg chg="modSp add mod">
        <pc:chgData name="Ryland, John" userId="4b3f3242-2593-4d27-9357-8ed8fa7aa6c5" providerId="ADAL" clId="{8C2A0194-7A1D-431E-B34F-3B687959A70C}" dt="2023-11-29T20:56:14.429" v="360" actId="20577"/>
        <pc:sldMkLst>
          <pc:docMk/>
          <pc:sldMk cId="1756758725" sldId="297"/>
        </pc:sldMkLst>
        <pc:spChg chg="mod">
          <ac:chgData name="Ryland, John" userId="4b3f3242-2593-4d27-9357-8ed8fa7aa6c5" providerId="ADAL" clId="{8C2A0194-7A1D-431E-B34F-3B687959A70C}" dt="2023-11-29T20:56:14.429" v="360" actId="20577"/>
          <ac:spMkLst>
            <pc:docMk/>
            <pc:sldMk cId="1756758725" sldId="297"/>
            <ac:spMk id="3" creationId="{129BB21A-1B40-ECC7-3465-8079ACB892B3}"/>
          </ac:spMkLst>
        </pc:spChg>
      </pc:sldChg>
      <pc:sldChg chg="modSp add mod">
        <pc:chgData name="Ryland, John" userId="4b3f3242-2593-4d27-9357-8ed8fa7aa6c5" providerId="ADAL" clId="{8C2A0194-7A1D-431E-B34F-3B687959A70C}" dt="2023-11-29T20:57:17.797" v="390" actId="20577"/>
        <pc:sldMkLst>
          <pc:docMk/>
          <pc:sldMk cId="1013188948" sldId="298"/>
        </pc:sldMkLst>
        <pc:spChg chg="mod">
          <ac:chgData name="Ryland, John" userId="4b3f3242-2593-4d27-9357-8ed8fa7aa6c5" providerId="ADAL" clId="{8C2A0194-7A1D-431E-B34F-3B687959A70C}" dt="2023-11-29T20:57:17.797" v="390" actId="20577"/>
          <ac:spMkLst>
            <pc:docMk/>
            <pc:sldMk cId="1013188948" sldId="298"/>
            <ac:spMk id="3" creationId="{A7BE63B8-9A2E-681E-D83D-7EDC933EB26E}"/>
          </ac:spMkLst>
        </pc:spChg>
      </pc:sldChg>
      <pc:sldChg chg="modSp add mod">
        <pc:chgData name="Ryland, John" userId="4b3f3242-2593-4d27-9357-8ed8fa7aa6c5" providerId="ADAL" clId="{8C2A0194-7A1D-431E-B34F-3B687959A70C}" dt="2023-12-06T22:44:10.672" v="400" actId="20577"/>
        <pc:sldMkLst>
          <pc:docMk/>
          <pc:sldMk cId="2321427199" sldId="299"/>
        </pc:sldMkLst>
        <pc:spChg chg="mod">
          <ac:chgData name="Ryland, John" userId="4b3f3242-2593-4d27-9357-8ed8fa7aa6c5" providerId="ADAL" clId="{8C2A0194-7A1D-431E-B34F-3B687959A70C}" dt="2023-12-06T22:44:10.672" v="400" actId="20577"/>
          <ac:spMkLst>
            <pc:docMk/>
            <pc:sldMk cId="2321427199" sldId="299"/>
            <ac:spMk id="5" creationId="{EE45395D-915A-604C-D049-E6C6B9F65E62}"/>
          </ac:spMkLst>
        </pc:spChg>
        <pc:graphicFrameChg chg="mod">
          <ac:chgData name="Ryland, John" userId="4b3f3242-2593-4d27-9357-8ed8fa7aa6c5" providerId="ADAL" clId="{8C2A0194-7A1D-431E-B34F-3B687959A70C}" dt="2023-11-29T20:51:37.259" v="156" actId="1076"/>
          <ac:graphicFrameMkLst>
            <pc:docMk/>
            <pc:sldMk cId="2321427199" sldId="299"/>
            <ac:graphicFrameMk id="4" creationId="{7529937F-ECBD-A395-7475-688C2C2846EC}"/>
          </ac:graphicFrameMkLst>
        </pc:graphicFrameChg>
      </pc:sldChg>
      <pc:sldChg chg="modSp add mod">
        <pc:chgData name="Ryland, John" userId="4b3f3242-2593-4d27-9357-8ed8fa7aa6c5" providerId="ADAL" clId="{8C2A0194-7A1D-431E-B34F-3B687959A70C}" dt="2023-11-29T20:54:08" v="267" actId="33524"/>
        <pc:sldMkLst>
          <pc:docMk/>
          <pc:sldMk cId="3580512903" sldId="300"/>
        </pc:sldMkLst>
        <pc:spChg chg="mod">
          <ac:chgData name="Ryland, John" userId="4b3f3242-2593-4d27-9357-8ed8fa7aa6c5" providerId="ADAL" clId="{8C2A0194-7A1D-431E-B34F-3B687959A70C}" dt="2023-11-29T20:45:53.932" v="151" actId="20577"/>
          <ac:spMkLst>
            <pc:docMk/>
            <pc:sldMk cId="3580512903" sldId="300"/>
            <ac:spMk id="2" creationId="{86FAD769-A2FC-43ED-3526-7B023BD442EC}"/>
          </ac:spMkLst>
        </pc:spChg>
        <pc:spChg chg="mod">
          <ac:chgData name="Ryland, John" userId="4b3f3242-2593-4d27-9357-8ed8fa7aa6c5" providerId="ADAL" clId="{8C2A0194-7A1D-431E-B34F-3B687959A70C}" dt="2023-11-29T20:54:08" v="267" actId="33524"/>
          <ac:spMkLst>
            <pc:docMk/>
            <pc:sldMk cId="3580512903" sldId="300"/>
            <ac:spMk id="3" creationId="{F27CC48D-0F6C-6F97-F52A-9ABF8EF25D75}"/>
          </ac:spMkLst>
        </pc:spChg>
      </pc:sldChg>
      <pc:sldChg chg="modSp add mod">
        <pc:chgData name="Ryland, John" userId="4b3f3242-2593-4d27-9357-8ed8fa7aa6c5" providerId="ADAL" clId="{8C2A0194-7A1D-431E-B34F-3B687959A70C}" dt="2023-11-29T20:55:25.246" v="352" actId="20577"/>
        <pc:sldMkLst>
          <pc:docMk/>
          <pc:sldMk cId="1555922635" sldId="301"/>
        </pc:sldMkLst>
        <pc:spChg chg="mod">
          <ac:chgData name="Ryland, John" userId="4b3f3242-2593-4d27-9357-8ed8fa7aa6c5" providerId="ADAL" clId="{8C2A0194-7A1D-431E-B34F-3B687959A70C}" dt="2023-11-29T20:46:02.413" v="155" actId="20577"/>
          <ac:spMkLst>
            <pc:docMk/>
            <pc:sldMk cId="1555922635" sldId="301"/>
            <ac:spMk id="2" creationId="{86FAD769-A2FC-43ED-3526-7B023BD442EC}"/>
          </ac:spMkLst>
        </pc:spChg>
        <pc:spChg chg="mod">
          <ac:chgData name="Ryland, John" userId="4b3f3242-2593-4d27-9357-8ed8fa7aa6c5" providerId="ADAL" clId="{8C2A0194-7A1D-431E-B34F-3B687959A70C}" dt="2023-11-29T20:55:25.246" v="352" actId="20577"/>
          <ac:spMkLst>
            <pc:docMk/>
            <pc:sldMk cId="1555922635" sldId="301"/>
            <ac:spMk id="3" creationId="{F27CC48D-0F6C-6F97-F52A-9ABF8EF25D75}"/>
          </ac:spMkLst>
        </pc:spChg>
      </pc:sldChg>
      <pc:sldChg chg="add del">
        <pc:chgData name="Ryland, John" userId="4b3f3242-2593-4d27-9357-8ed8fa7aa6c5" providerId="ADAL" clId="{8C2A0194-7A1D-431E-B34F-3B687959A70C}" dt="2023-11-29T20:44:09.758" v="139" actId="47"/>
        <pc:sldMkLst>
          <pc:docMk/>
          <pc:sldMk cId="2822935776" sldId="302"/>
        </pc:sldMkLst>
      </pc:sldChg>
      <pc:sldChg chg="modSp mod">
        <pc:chgData name="Ryland, John" userId="4b3f3242-2593-4d27-9357-8ed8fa7aa6c5" providerId="ADAL" clId="{8C2A0194-7A1D-431E-B34F-3B687959A70C}" dt="2023-12-12T17:37:07.132" v="413" actId="20577"/>
        <pc:sldMkLst>
          <pc:docMk/>
          <pc:sldMk cId="3601909053" sldId="302"/>
        </pc:sldMkLst>
        <pc:spChg chg="mod">
          <ac:chgData name="Ryland, John" userId="4b3f3242-2593-4d27-9357-8ed8fa7aa6c5" providerId="ADAL" clId="{8C2A0194-7A1D-431E-B34F-3B687959A70C}" dt="2023-12-12T17:37:07.132" v="413" actId="20577"/>
          <ac:spMkLst>
            <pc:docMk/>
            <pc:sldMk cId="3601909053" sldId="302"/>
            <ac:spMk id="2" creationId="{E14EA561-0E66-46C4-85FC-4005DE1294D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944B8630-83E7-4FEC-B922-8E9E101780FB}" type="datetimeFigureOut">
              <a:rPr lang="en-US" smtClean="0"/>
              <a:t>12/12/2023</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59F21A9D-C9DA-420B-882E-E69E160E738A}" type="slidenum">
              <a:rPr lang="en-US" smtClean="0"/>
              <a:t>‹#›</a:t>
            </a:fld>
            <a:endParaRPr lang="en-US"/>
          </a:p>
        </p:txBody>
      </p:sp>
    </p:spTree>
    <p:extLst>
      <p:ext uri="{BB962C8B-B14F-4D97-AF65-F5344CB8AC3E}">
        <p14:creationId xmlns:p14="http://schemas.microsoft.com/office/powerpoint/2010/main" val="18953268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0" hangingPunct="0">
              <a:defRPr sz="1300">
                <a:latin typeface="Arial" charset="0"/>
                <a:ea typeface="ヒラギノ角ゴ Pro W3" pitchFamily="1" charset="-128"/>
                <a:cs typeface="+mn-cs"/>
              </a:defRPr>
            </a:lvl1pPr>
          </a:lstStyle>
          <a:p>
            <a:pPr>
              <a:defRPr/>
            </a:pPr>
            <a:endParaRPr lang="en-US"/>
          </a:p>
        </p:txBody>
      </p:sp>
      <p:sp>
        <p:nvSpPr>
          <p:cNvPr id="17411"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0" hangingPunct="0">
              <a:defRPr sz="1300">
                <a:latin typeface="Arial" charset="0"/>
                <a:ea typeface="ヒラギノ角ゴ Pro W3" pitchFamily="1" charset="-128"/>
                <a:cs typeface="+mn-cs"/>
              </a:defRPr>
            </a:lvl1pPr>
          </a:lstStyle>
          <a:p>
            <a:pPr>
              <a:defRPr/>
            </a:pPr>
            <a:fld id="{7124014F-9086-453E-8503-C3EE239723D3}" type="datetimeFigureOut">
              <a:rPr lang="en-US"/>
              <a:pPr>
                <a:defRPr/>
              </a:pPr>
              <a:t>12/12/2023</a:t>
            </a:fld>
            <a:endParaRPr lang="en-US"/>
          </a:p>
        </p:txBody>
      </p:sp>
      <p:sp>
        <p:nvSpPr>
          <p:cNvPr id="13316"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0" hangingPunct="0">
              <a:defRPr sz="1300">
                <a:latin typeface="Arial" charset="0"/>
                <a:ea typeface="ヒラギノ角ゴ Pro W3" pitchFamily="1" charset="-128"/>
                <a:cs typeface="+mn-cs"/>
              </a:defRPr>
            </a:lvl1pPr>
          </a:lstStyle>
          <a:p>
            <a:pPr>
              <a:defRPr/>
            </a:pPr>
            <a:endParaRPr lang="en-US"/>
          </a:p>
        </p:txBody>
      </p:sp>
      <p:sp>
        <p:nvSpPr>
          <p:cNvPr id="17415"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0" hangingPunct="0">
              <a:defRPr sz="1300"/>
            </a:lvl1pPr>
          </a:lstStyle>
          <a:p>
            <a:fld id="{0B9DF7D7-6D1A-4B5B-BE1D-3D8E108C0B27}" type="slidenum">
              <a:rPr lang="en-US" altLang="en-US"/>
              <a:pPr/>
              <a:t>‹#›</a:t>
            </a:fld>
            <a:endParaRPr lang="en-US" altLang="en-US"/>
          </a:p>
        </p:txBody>
      </p:sp>
    </p:spTree>
    <p:extLst>
      <p:ext uri="{BB962C8B-B14F-4D97-AF65-F5344CB8AC3E}">
        <p14:creationId xmlns:p14="http://schemas.microsoft.com/office/powerpoint/2010/main" val="18631182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LXI_CoverTemplat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4117"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8"/>
          <p:cNvSpPr txBox="1">
            <a:spLocks noChangeArrowheads="1"/>
          </p:cNvSpPr>
          <p:nvPr userDrawn="1"/>
        </p:nvSpPr>
        <p:spPr bwMode="auto">
          <a:xfrm>
            <a:off x="8331200" y="6172201"/>
            <a:ext cx="2844800" cy="244475"/>
          </a:xfrm>
          <a:prstGeom prst="rect">
            <a:avLst/>
          </a:prstGeom>
          <a:noFill/>
          <a:ln w="9525">
            <a:noFill/>
            <a:miter lim="800000"/>
            <a:headEnd/>
            <a:tailEnd/>
          </a:ln>
        </p:spPr>
        <p:txBody>
          <a:bodyPr lIns="0" tIns="0" rIns="0" bIns="0">
            <a:spAutoFit/>
          </a:bodyPr>
          <a:lstStyle/>
          <a:p>
            <a:pPr algn="ctr" eaLnBrk="0" hangingPunct="0">
              <a:spcBef>
                <a:spcPct val="50000"/>
              </a:spcBef>
              <a:defRPr/>
            </a:pPr>
            <a:r>
              <a:rPr lang="en-US" sz="1600" i="1">
                <a:solidFill>
                  <a:srgbClr val="343882"/>
                </a:solidFill>
                <a:latin typeface="Arial Narrow" pitchFamily="34" charset="0"/>
                <a:ea typeface="ヒラギノ角ゴ Pro W3" pitchFamily="1" charset="-128"/>
                <a:cs typeface="+mn-cs"/>
              </a:rPr>
              <a:t>www.lxistandard.org</a:t>
            </a:r>
          </a:p>
        </p:txBody>
      </p:sp>
      <p:sp>
        <p:nvSpPr>
          <p:cNvPr id="3074" name="Rectangle 2"/>
          <p:cNvSpPr>
            <a:spLocks noGrp="1" noChangeArrowheads="1"/>
          </p:cNvSpPr>
          <p:nvPr>
            <p:ph type="ctrTitle"/>
          </p:nvPr>
        </p:nvSpPr>
        <p:spPr>
          <a:xfrm>
            <a:off x="1219200" y="2743200"/>
            <a:ext cx="6502400" cy="1676400"/>
          </a:xfrm>
        </p:spPr>
        <p:txBody>
          <a:bodyPr lIns="0" tIns="0" rIns="0" bIns="0"/>
          <a:lstStyle>
            <a:lvl1pPr>
              <a:defRPr/>
            </a:lvl1pPr>
          </a:lstStyle>
          <a:p>
            <a:r>
              <a:rPr lang="en-US"/>
              <a:t>Click to edit Master title style</a:t>
            </a:r>
          </a:p>
        </p:txBody>
      </p:sp>
      <p:sp>
        <p:nvSpPr>
          <p:cNvPr id="3075" name="Rectangle 3"/>
          <p:cNvSpPr>
            <a:spLocks noGrp="1" noChangeArrowheads="1"/>
          </p:cNvSpPr>
          <p:nvPr>
            <p:ph type="subTitle" idx="1"/>
          </p:nvPr>
        </p:nvSpPr>
        <p:spPr>
          <a:xfrm>
            <a:off x="1219200" y="4495800"/>
            <a:ext cx="6299200" cy="1752600"/>
          </a:xfrm>
        </p:spPr>
        <p:txBody>
          <a:bodyPr/>
          <a:lstStyle>
            <a:lvl1pPr marL="0" indent="0">
              <a:buFontTx/>
              <a:buNone/>
              <a:defRPr/>
            </a:lvl1pPr>
          </a:lstStyle>
          <a:p>
            <a:r>
              <a:rPr lang="en-US"/>
              <a:t>Click to edit Master subtitle style</a:t>
            </a:r>
          </a:p>
        </p:txBody>
      </p:sp>
      <p:sp>
        <p:nvSpPr>
          <p:cNvPr id="2" name="TextBox 1"/>
          <p:cNvSpPr txBox="1"/>
          <p:nvPr userDrawn="1"/>
        </p:nvSpPr>
        <p:spPr>
          <a:xfrm>
            <a:off x="8229600" y="5791201"/>
            <a:ext cx="2946400" cy="276999"/>
          </a:xfrm>
          <a:prstGeom prst="rect">
            <a:avLst/>
          </a:prstGeom>
          <a:solidFill>
            <a:schemeClr val="bg1"/>
          </a:solidFill>
        </p:spPr>
        <p:txBody>
          <a:bodyPr wrap="square" rtlCol="0">
            <a:spAutoFit/>
          </a:bodyPr>
          <a:lstStyle/>
          <a:p>
            <a:endParaRPr lang="en-US" sz="1200">
              <a:solidFill>
                <a:schemeClr val="bg1"/>
              </a:solidFill>
            </a:endParaRPr>
          </a:p>
        </p:txBody>
      </p:sp>
      <p:sp>
        <p:nvSpPr>
          <p:cNvPr id="3" name="TextBox 2"/>
          <p:cNvSpPr txBox="1"/>
          <p:nvPr userDrawn="1"/>
        </p:nvSpPr>
        <p:spPr>
          <a:xfrm>
            <a:off x="8128000" y="6477000"/>
            <a:ext cx="2659702" cy="230832"/>
          </a:xfrm>
          <a:prstGeom prst="rect">
            <a:avLst/>
          </a:prstGeom>
          <a:noFill/>
        </p:spPr>
        <p:txBody>
          <a:bodyPr wrap="none" rtlCol="0">
            <a:spAutoFit/>
          </a:bodyPr>
          <a:lstStyle/>
          <a:p>
            <a:r>
              <a:rPr lang="en-US" sz="900" b="1" i="1">
                <a:solidFill>
                  <a:srgbClr val="800000"/>
                </a:solidFill>
                <a:latin typeface="Verdana"/>
              </a:rPr>
              <a:t>Use the connection you already know!</a:t>
            </a:r>
          </a:p>
        </p:txBody>
      </p:sp>
    </p:spTree>
    <p:extLst>
      <p:ext uri="{BB962C8B-B14F-4D97-AF65-F5344CB8AC3E}">
        <p14:creationId xmlns:p14="http://schemas.microsoft.com/office/powerpoint/2010/main" val="248006651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927562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609600"/>
            <a:ext cx="27432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80264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379446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32" name="Texture">
            <a:extLst>
              <a:ext uri="{FF2B5EF4-FFF2-40B4-BE49-F238E27FC236}">
                <a16:creationId xmlns:a16="http://schemas.microsoft.com/office/drawing/2014/main" id="{259E29B8-69B3-4461-B37F-0DBB9DC04766}"/>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800" err="1"/>
          </a:p>
        </p:txBody>
      </p:sp>
      <p:sp>
        <p:nvSpPr>
          <p:cNvPr id="2" name="Oval 1">
            <a:extLst>
              <a:ext uri="{FF2B5EF4-FFF2-40B4-BE49-F238E27FC236}">
                <a16:creationId xmlns:a16="http://schemas.microsoft.com/office/drawing/2014/main" id="{67C7E9E7-7333-4EF5-9FC3-4CEF923EA801}"/>
              </a:ext>
            </a:extLst>
          </p:cNvPr>
          <p:cNvSpPr/>
          <p:nvPr userDrawn="1"/>
        </p:nvSpPr>
        <p:spPr>
          <a:xfrm>
            <a:off x="3555406" y="4109061"/>
            <a:ext cx="5169495" cy="1434491"/>
          </a:xfrm>
          <a:prstGeom prst="ellipse">
            <a:avLst/>
          </a:prstGeom>
          <a:gradFill flip="none" rotWithShape="1">
            <a:gsLst>
              <a:gs pos="55000">
                <a:schemeClr val="bg1"/>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0" err="1"/>
          </a:p>
        </p:txBody>
      </p:sp>
      <p:grpSp>
        <p:nvGrpSpPr>
          <p:cNvPr id="40" name="Logo">
            <a:extLst>
              <a:ext uri="{FF2B5EF4-FFF2-40B4-BE49-F238E27FC236}">
                <a16:creationId xmlns:a16="http://schemas.microsoft.com/office/drawing/2014/main" id="{D2A95714-9F6E-48DD-9ED6-94BDDECF0F49}"/>
              </a:ext>
            </a:extLst>
          </p:cNvPr>
          <p:cNvGrpSpPr>
            <a:grpSpLocks noChangeAspect="1"/>
          </p:cNvGrpSpPr>
          <p:nvPr userDrawn="1"/>
        </p:nvGrpSpPr>
        <p:grpSpPr bwMode="black">
          <a:xfrm>
            <a:off x="5258126" y="4703638"/>
            <a:ext cx="1675751" cy="393192"/>
            <a:chOff x="1231901" y="5359401"/>
            <a:chExt cx="11210925" cy="2630487"/>
          </a:xfrm>
        </p:grpSpPr>
        <p:sp>
          <p:nvSpPr>
            <p:cNvPr id="60" name="Freeform 5">
              <a:extLst>
                <a:ext uri="{FF2B5EF4-FFF2-40B4-BE49-F238E27FC236}">
                  <a16:creationId xmlns:a16="http://schemas.microsoft.com/office/drawing/2014/main" id="{39598F92-4036-449A-A381-281AC133F93A}"/>
                </a:ext>
              </a:extLst>
            </p:cNvPr>
            <p:cNvSpPr>
              <a:spLocks noEditPoints="1"/>
            </p:cNvSpPr>
            <p:nvPr userDrawn="1"/>
          </p:nvSpPr>
          <p:spPr bwMode="black">
            <a:xfrm>
              <a:off x="5105401" y="5586413"/>
              <a:ext cx="7337425" cy="2147887"/>
            </a:xfrm>
            <a:custGeom>
              <a:avLst/>
              <a:gdLst>
                <a:gd name="T0" fmla="*/ 0 w 3931"/>
                <a:gd name="T1" fmla="*/ 803 h 1148"/>
                <a:gd name="T2" fmla="*/ 552 w 3931"/>
                <a:gd name="T3" fmla="*/ 1142 h 1148"/>
                <a:gd name="T4" fmla="*/ 388 w 3931"/>
                <a:gd name="T5" fmla="*/ 853 h 1148"/>
                <a:gd name="T6" fmla="*/ 388 w 3931"/>
                <a:gd name="T7" fmla="*/ 1092 h 1148"/>
                <a:gd name="T8" fmla="*/ 620 w 3931"/>
                <a:gd name="T9" fmla="*/ 974 h 1148"/>
                <a:gd name="T10" fmla="*/ 887 w 3931"/>
                <a:gd name="T11" fmla="*/ 900 h 1148"/>
                <a:gd name="T12" fmla="*/ 701 w 3931"/>
                <a:gd name="T13" fmla="*/ 877 h 1148"/>
                <a:gd name="T14" fmla="*/ 828 w 3931"/>
                <a:gd name="T15" fmla="*/ 1048 h 1148"/>
                <a:gd name="T16" fmla="*/ 762 w 3931"/>
                <a:gd name="T17" fmla="*/ 1148 h 1148"/>
                <a:gd name="T18" fmla="*/ 1018 w 3931"/>
                <a:gd name="T19" fmla="*/ 1142 h 1148"/>
                <a:gd name="T20" fmla="*/ 1169 w 3931"/>
                <a:gd name="T21" fmla="*/ 943 h 1148"/>
                <a:gd name="T22" fmla="*/ 1533 w 3931"/>
                <a:gd name="T23" fmla="*/ 1142 h 1148"/>
                <a:gd name="T24" fmla="*/ 1327 w 3931"/>
                <a:gd name="T25" fmla="*/ 803 h 1148"/>
                <a:gd name="T26" fmla="*/ 1596 w 3931"/>
                <a:gd name="T27" fmla="*/ 1142 h 1148"/>
                <a:gd name="T28" fmla="*/ 1719 w 3931"/>
                <a:gd name="T29" fmla="*/ 844 h 1148"/>
                <a:gd name="T30" fmla="*/ 1834 w 3931"/>
                <a:gd name="T31" fmla="*/ 1148 h 1148"/>
                <a:gd name="T32" fmla="*/ 1833 w 3931"/>
                <a:gd name="T33" fmla="*/ 1099 h 1148"/>
                <a:gd name="T34" fmla="*/ 2274 w 3931"/>
                <a:gd name="T35" fmla="*/ 1142 h 1148"/>
                <a:gd name="T36" fmla="*/ 2274 w 3931"/>
                <a:gd name="T37" fmla="*/ 1092 h 1148"/>
                <a:gd name="T38" fmla="*/ 2360 w 3931"/>
                <a:gd name="T39" fmla="*/ 844 h 1148"/>
                <a:gd name="T40" fmla="*/ 2475 w 3931"/>
                <a:gd name="T41" fmla="*/ 1148 h 1148"/>
                <a:gd name="T42" fmla="*/ 2475 w 3931"/>
                <a:gd name="T43" fmla="*/ 1099 h 1148"/>
                <a:gd name="T44" fmla="*/ 2862 w 3931"/>
                <a:gd name="T45" fmla="*/ 1148 h 1148"/>
                <a:gd name="T46" fmla="*/ 2949 w 3931"/>
                <a:gd name="T47" fmla="*/ 822 h 1148"/>
                <a:gd name="T48" fmla="*/ 2905 w 3931"/>
                <a:gd name="T49" fmla="*/ 856 h 1148"/>
                <a:gd name="T50" fmla="*/ 2864 w 3931"/>
                <a:gd name="T51" fmla="*/ 1101 h 1148"/>
                <a:gd name="T52" fmla="*/ 2857 w 3931"/>
                <a:gd name="T53" fmla="*/ 955 h 1148"/>
                <a:gd name="T54" fmla="*/ 2862 w 3931"/>
                <a:gd name="T55" fmla="*/ 1148 h 1148"/>
                <a:gd name="T56" fmla="*/ 3139 w 3931"/>
                <a:gd name="T57" fmla="*/ 1142 h 1148"/>
                <a:gd name="T58" fmla="*/ 3458 w 3931"/>
                <a:gd name="T59" fmla="*/ 853 h 1148"/>
                <a:gd name="T60" fmla="*/ 3298 w 3931"/>
                <a:gd name="T61" fmla="*/ 991 h 1148"/>
                <a:gd name="T62" fmla="*/ 3562 w 3931"/>
                <a:gd name="T63" fmla="*/ 1123 h 1148"/>
                <a:gd name="T64" fmla="*/ 3606 w 3931"/>
                <a:gd name="T65" fmla="*/ 1084 h 1148"/>
                <a:gd name="T66" fmla="*/ 3647 w 3931"/>
                <a:gd name="T67" fmla="*/ 991 h 1148"/>
                <a:gd name="T68" fmla="*/ 3569 w 3931"/>
                <a:gd name="T69" fmla="*/ 824 h 1148"/>
                <a:gd name="T70" fmla="*/ 3724 w 3931"/>
                <a:gd name="T71" fmla="*/ 895 h 1148"/>
                <a:gd name="T72" fmla="*/ 3591 w 3931"/>
                <a:gd name="T73" fmla="*/ 893 h 1148"/>
                <a:gd name="T74" fmla="*/ 3754 w 3931"/>
                <a:gd name="T75" fmla="*/ 1120 h 1148"/>
                <a:gd name="T76" fmla="*/ 152 w 3931"/>
                <a:gd name="T77" fmla="*/ 268 h 1148"/>
                <a:gd name="T78" fmla="*/ 361 w 3931"/>
                <a:gd name="T79" fmla="*/ 605 h 1148"/>
                <a:gd name="T80" fmla="*/ 553 w 3931"/>
                <a:gd name="T81" fmla="*/ 11 h 1148"/>
                <a:gd name="T82" fmla="*/ 931 w 3931"/>
                <a:gd name="T83" fmla="*/ 249 h 1148"/>
                <a:gd name="T84" fmla="*/ 957 w 3931"/>
                <a:gd name="T85" fmla="*/ 605 h 1148"/>
                <a:gd name="T86" fmla="*/ 1123 w 3931"/>
                <a:gd name="T87" fmla="*/ 11 h 1148"/>
                <a:gd name="T88" fmla="*/ 1317 w 3931"/>
                <a:gd name="T89" fmla="*/ 605 h 1148"/>
                <a:gd name="T90" fmla="*/ 1746 w 3931"/>
                <a:gd name="T91" fmla="*/ 531 h 1148"/>
                <a:gd name="T92" fmla="*/ 1687 w 3931"/>
                <a:gd name="T93" fmla="*/ 337 h 1148"/>
                <a:gd name="T94" fmla="*/ 1749 w 3931"/>
                <a:gd name="T95" fmla="*/ 0 h 1148"/>
                <a:gd name="T96" fmla="*/ 1813 w 3931"/>
                <a:gd name="T97" fmla="*/ 106 h 1148"/>
                <a:gd name="T98" fmla="*/ 1797 w 3931"/>
                <a:gd name="T99" fmla="*/ 262 h 1148"/>
                <a:gd name="T100" fmla="*/ 1563 w 3931"/>
                <a:gd name="T101" fmla="*/ 567 h 1148"/>
                <a:gd name="T102" fmla="*/ 2188 w 3931"/>
                <a:gd name="T103" fmla="*/ 605 h 1148"/>
                <a:gd name="T104" fmla="*/ 2711 w 3931"/>
                <a:gd name="T105" fmla="*/ 603 h 1148"/>
                <a:gd name="T106" fmla="*/ 2582 w 3931"/>
                <a:gd name="T107" fmla="*/ 1 h 1148"/>
                <a:gd name="T108" fmla="*/ 2664 w 3931"/>
                <a:gd name="T109" fmla="*/ 111 h 1148"/>
                <a:gd name="T110" fmla="*/ 2595 w 3931"/>
                <a:gd name="T111" fmla="*/ 525 h 1148"/>
                <a:gd name="T112" fmla="*/ 2579 w 3931"/>
                <a:gd name="T113" fmla="*/ 288 h 1148"/>
                <a:gd name="T114" fmla="*/ 3048 w 3931"/>
                <a:gd name="T115" fmla="*/ 248 h 1148"/>
                <a:gd name="T116" fmla="*/ 3273 w 3931"/>
                <a:gd name="T117" fmla="*/ 605 h 1148"/>
                <a:gd name="T118" fmla="*/ 3628 w 3931"/>
                <a:gd name="T119" fmla="*/ 605 h 1148"/>
                <a:gd name="T120" fmla="*/ 3931 w 3931"/>
                <a:gd name="T121" fmla="*/ 107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1" h="1148">
                  <a:moveTo>
                    <a:pt x="163" y="1142"/>
                  </a:moveTo>
                  <a:cubicBezTo>
                    <a:pt x="109" y="1142"/>
                    <a:pt x="109" y="1142"/>
                    <a:pt x="109" y="1142"/>
                  </a:cubicBezTo>
                  <a:cubicBezTo>
                    <a:pt x="109" y="853"/>
                    <a:pt x="109" y="853"/>
                    <a:pt x="109" y="853"/>
                  </a:cubicBezTo>
                  <a:cubicBezTo>
                    <a:pt x="0" y="853"/>
                    <a:pt x="0" y="853"/>
                    <a:pt x="0" y="853"/>
                  </a:cubicBezTo>
                  <a:cubicBezTo>
                    <a:pt x="0" y="803"/>
                    <a:pt x="0" y="803"/>
                    <a:pt x="0" y="803"/>
                  </a:cubicBezTo>
                  <a:cubicBezTo>
                    <a:pt x="273" y="803"/>
                    <a:pt x="273" y="803"/>
                    <a:pt x="273" y="803"/>
                  </a:cubicBezTo>
                  <a:cubicBezTo>
                    <a:pt x="273" y="853"/>
                    <a:pt x="273" y="853"/>
                    <a:pt x="273" y="853"/>
                  </a:cubicBezTo>
                  <a:cubicBezTo>
                    <a:pt x="163" y="853"/>
                    <a:pt x="163" y="853"/>
                    <a:pt x="163" y="853"/>
                  </a:cubicBezTo>
                  <a:lnTo>
                    <a:pt x="163" y="1142"/>
                  </a:lnTo>
                  <a:close/>
                  <a:moveTo>
                    <a:pt x="552" y="1142"/>
                  </a:moveTo>
                  <a:cubicBezTo>
                    <a:pt x="334" y="1142"/>
                    <a:pt x="334" y="1142"/>
                    <a:pt x="334" y="1142"/>
                  </a:cubicBezTo>
                  <a:cubicBezTo>
                    <a:pt x="334" y="803"/>
                    <a:pt x="334" y="803"/>
                    <a:pt x="334" y="803"/>
                  </a:cubicBezTo>
                  <a:cubicBezTo>
                    <a:pt x="548" y="803"/>
                    <a:pt x="548" y="803"/>
                    <a:pt x="548" y="803"/>
                  </a:cubicBezTo>
                  <a:cubicBezTo>
                    <a:pt x="548" y="853"/>
                    <a:pt x="548" y="853"/>
                    <a:pt x="548" y="853"/>
                  </a:cubicBezTo>
                  <a:cubicBezTo>
                    <a:pt x="388" y="853"/>
                    <a:pt x="388" y="853"/>
                    <a:pt x="388" y="853"/>
                  </a:cubicBezTo>
                  <a:cubicBezTo>
                    <a:pt x="388" y="942"/>
                    <a:pt x="388" y="942"/>
                    <a:pt x="388" y="942"/>
                  </a:cubicBezTo>
                  <a:cubicBezTo>
                    <a:pt x="541" y="942"/>
                    <a:pt x="541" y="942"/>
                    <a:pt x="541" y="942"/>
                  </a:cubicBezTo>
                  <a:cubicBezTo>
                    <a:pt x="541" y="991"/>
                    <a:pt x="541" y="991"/>
                    <a:pt x="541" y="991"/>
                  </a:cubicBezTo>
                  <a:cubicBezTo>
                    <a:pt x="388" y="991"/>
                    <a:pt x="388" y="991"/>
                    <a:pt x="388" y="991"/>
                  </a:cubicBezTo>
                  <a:cubicBezTo>
                    <a:pt x="388" y="1092"/>
                    <a:pt x="388" y="1092"/>
                    <a:pt x="388" y="1092"/>
                  </a:cubicBezTo>
                  <a:cubicBezTo>
                    <a:pt x="552" y="1092"/>
                    <a:pt x="552" y="1092"/>
                    <a:pt x="552" y="1092"/>
                  </a:cubicBezTo>
                  <a:lnTo>
                    <a:pt x="552" y="1142"/>
                  </a:lnTo>
                  <a:close/>
                  <a:moveTo>
                    <a:pt x="762" y="1148"/>
                  </a:moveTo>
                  <a:cubicBezTo>
                    <a:pt x="716" y="1148"/>
                    <a:pt x="681" y="1133"/>
                    <a:pt x="656" y="1103"/>
                  </a:cubicBezTo>
                  <a:cubicBezTo>
                    <a:pt x="632" y="1073"/>
                    <a:pt x="620" y="1030"/>
                    <a:pt x="620" y="974"/>
                  </a:cubicBezTo>
                  <a:cubicBezTo>
                    <a:pt x="620" y="919"/>
                    <a:pt x="633" y="875"/>
                    <a:pt x="658" y="845"/>
                  </a:cubicBezTo>
                  <a:cubicBezTo>
                    <a:pt x="683" y="814"/>
                    <a:pt x="719" y="798"/>
                    <a:pt x="766" y="798"/>
                  </a:cubicBezTo>
                  <a:cubicBezTo>
                    <a:pt x="802" y="798"/>
                    <a:pt x="831" y="807"/>
                    <a:pt x="853" y="824"/>
                  </a:cubicBezTo>
                  <a:cubicBezTo>
                    <a:pt x="874" y="841"/>
                    <a:pt x="886" y="865"/>
                    <a:pt x="887" y="894"/>
                  </a:cubicBezTo>
                  <a:cubicBezTo>
                    <a:pt x="887" y="900"/>
                    <a:pt x="887" y="900"/>
                    <a:pt x="887" y="900"/>
                  </a:cubicBezTo>
                  <a:cubicBezTo>
                    <a:pt x="830" y="900"/>
                    <a:pt x="830" y="900"/>
                    <a:pt x="830" y="900"/>
                  </a:cubicBezTo>
                  <a:cubicBezTo>
                    <a:pt x="829" y="895"/>
                    <a:pt x="829" y="895"/>
                    <a:pt x="829" y="895"/>
                  </a:cubicBezTo>
                  <a:cubicBezTo>
                    <a:pt x="828" y="880"/>
                    <a:pt x="822" y="868"/>
                    <a:pt x="810" y="858"/>
                  </a:cubicBezTo>
                  <a:cubicBezTo>
                    <a:pt x="797" y="848"/>
                    <a:pt x="782" y="844"/>
                    <a:pt x="764" y="844"/>
                  </a:cubicBezTo>
                  <a:cubicBezTo>
                    <a:pt x="737" y="844"/>
                    <a:pt x="716" y="854"/>
                    <a:pt x="701" y="877"/>
                  </a:cubicBezTo>
                  <a:cubicBezTo>
                    <a:pt x="686" y="899"/>
                    <a:pt x="678" y="932"/>
                    <a:pt x="678" y="973"/>
                  </a:cubicBezTo>
                  <a:cubicBezTo>
                    <a:pt x="678" y="1014"/>
                    <a:pt x="685" y="1045"/>
                    <a:pt x="700" y="1067"/>
                  </a:cubicBezTo>
                  <a:cubicBezTo>
                    <a:pt x="715" y="1089"/>
                    <a:pt x="735" y="1099"/>
                    <a:pt x="762" y="1099"/>
                  </a:cubicBezTo>
                  <a:cubicBezTo>
                    <a:pt x="782" y="1099"/>
                    <a:pt x="797" y="1095"/>
                    <a:pt x="809" y="1086"/>
                  </a:cubicBezTo>
                  <a:cubicBezTo>
                    <a:pt x="820" y="1076"/>
                    <a:pt x="827" y="1064"/>
                    <a:pt x="828" y="1048"/>
                  </a:cubicBezTo>
                  <a:cubicBezTo>
                    <a:pt x="829" y="1043"/>
                    <a:pt x="829" y="1043"/>
                    <a:pt x="829" y="1043"/>
                  </a:cubicBezTo>
                  <a:cubicBezTo>
                    <a:pt x="888" y="1043"/>
                    <a:pt x="888" y="1043"/>
                    <a:pt x="888" y="1043"/>
                  </a:cubicBezTo>
                  <a:cubicBezTo>
                    <a:pt x="888" y="1049"/>
                    <a:pt x="888" y="1049"/>
                    <a:pt x="888" y="1049"/>
                  </a:cubicBezTo>
                  <a:cubicBezTo>
                    <a:pt x="887" y="1079"/>
                    <a:pt x="875" y="1103"/>
                    <a:pt x="852" y="1121"/>
                  </a:cubicBezTo>
                  <a:cubicBezTo>
                    <a:pt x="830" y="1139"/>
                    <a:pt x="800" y="1148"/>
                    <a:pt x="762" y="1148"/>
                  </a:cubicBezTo>
                  <a:moveTo>
                    <a:pt x="1223" y="1142"/>
                  </a:moveTo>
                  <a:cubicBezTo>
                    <a:pt x="1169" y="1142"/>
                    <a:pt x="1169" y="1142"/>
                    <a:pt x="1169" y="1142"/>
                  </a:cubicBezTo>
                  <a:cubicBezTo>
                    <a:pt x="1169" y="993"/>
                    <a:pt x="1169" y="993"/>
                    <a:pt x="1169" y="993"/>
                  </a:cubicBezTo>
                  <a:cubicBezTo>
                    <a:pt x="1018" y="993"/>
                    <a:pt x="1018" y="993"/>
                    <a:pt x="1018" y="993"/>
                  </a:cubicBezTo>
                  <a:cubicBezTo>
                    <a:pt x="1018" y="1142"/>
                    <a:pt x="1018" y="1142"/>
                    <a:pt x="1018" y="1142"/>
                  </a:cubicBezTo>
                  <a:cubicBezTo>
                    <a:pt x="963" y="1142"/>
                    <a:pt x="963" y="1142"/>
                    <a:pt x="963" y="1142"/>
                  </a:cubicBezTo>
                  <a:cubicBezTo>
                    <a:pt x="963" y="803"/>
                    <a:pt x="963" y="803"/>
                    <a:pt x="963" y="803"/>
                  </a:cubicBezTo>
                  <a:cubicBezTo>
                    <a:pt x="1018" y="803"/>
                    <a:pt x="1018" y="803"/>
                    <a:pt x="1018" y="803"/>
                  </a:cubicBezTo>
                  <a:cubicBezTo>
                    <a:pt x="1018" y="943"/>
                    <a:pt x="1018" y="943"/>
                    <a:pt x="1018" y="943"/>
                  </a:cubicBezTo>
                  <a:cubicBezTo>
                    <a:pt x="1169" y="943"/>
                    <a:pt x="1169" y="943"/>
                    <a:pt x="1169" y="943"/>
                  </a:cubicBezTo>
                  <a:cubicBezTo>
                    <a:pt x="1169" y="803"/>
                    <a:pt x="1169" y="803"/>
                    <a:pt x="1169" y="803"/>
                  </a:cubicBezTo>
                  <a:cubicBezTo>
                    <a:pt x="1223" y="803"/>
                    <a:pt x="1223" y="803"/>
                    <a:pt x="1223" y="803"/>
                  </a:cubicBezTo>
                  <a:lnTo>
                    <a:pt x="1223" y="1142"/>
                  </a:lnTo>
                  <a:close/>
                  <a:moveTo>
                    <a:pt x="1595" y="1142"/>
                  </a:moveTo>
                  <a:cubicBezTo>
                    <a:pt x="1533" y="1142"/>
                    <a:pt x="1533" y="1142"/>
                    <a:pt x="1533" y="1142"/>
                  </a:cubicBezTo>
                  <a:cubicBezTo>
                    <a:pt x="1532" y="1140"/>
                    <a:pt x="1532" y="1140"/>
                    <a:pt x="1532" y="1140"/>
                  </a:cubicBezTo>
                  <a:cubicBezTo>
                    <a:pt x="1378" y="878"/>
                    <a:pt x="1378" y="878"/>
                    <a:pt x="1378" y="878"/>
                  </a:cubicBezTo>
                  <a:cubicBezTo>
                    <a:pt x="1378" y="1142"/>
                    <a:pt x="1378" y="1142"/>
                    <a:pt x="1378" y="1142"/>
                  </a:cubicBezTo>
                  <a:cubicBezTo>
                    <a:pt x="1327" y="1142"/>
                    <a:pt x="1327" y="1142"/>
                    <a:pt x="1327" y="1142"/>
                  </a:cubicBezTo>
                  <a:cubicBezTo>
                    <a:pt x="1327" y="803"/>
                    <a:pt x="1327" y="803"/>
                    <a:pt x="1327" y="803"/>
                  </a:cubicBezTo>
                  <a:cubicBezTo>
                    <a:pt x="1398" y="803"/>
                    <a:pt x="1398" y="803"/>
                    <a:pt x="1398" y="803"/>
                  </a:cubicBezTo>
                  <a:cubicBezTo>
                    <a:pt x="1545" y="1056"/>
                    <a:pt x="1545" y="1056"/>
                    <a:pt x="1545" y="1056"/>
                  </a:cubicBezTo>
                  <a:cubicBezTo>
                    <a:pt x="1545" y="803"/>
                    <a:pt x="1545" y="803"/>
                    <a:pt x="1545" y="803"/>
                  </a:cubicBezTo>
                  <a:cubicBezTo>
                    <a:pt x="1596" y="803"/>
                    <a:pt x="1596" y="803"/>
                    <a:pt x="1596" y="803"/>
                  </a:cubicBezTo>
                  <a:cubicBezTo>
                    <a:pt x="1596" y="1142"/>
                    <a:pt x="1596" y="1142"/>
                    <a:pt x="1596" y="1142"/>
                  </a:cubicBezTo>
                  <a:lnTo>
                    <a:pt x="1595" y="1142"/>
                  </a:lnTo>
                  <a:close/>
                  <a:moveTo>
                    <a:pt x="1834" y="1148"/>
                  </a:moveTo>
                  <a:cubicBezTo>
                    <a:pt x="1785" y="1148"/>
                    <a:pt x="1746" y="1132"/>
                    <a:pt x="1719" y="1102"/>
                  </a:cubicBezTo>
                  <a:cubicBezTo>
                    <a:pt x="1692" y="1071"/>
                    <a:pt x="1678" y="1028"/>
                    <a:pt x="1678" y="974"/>
                  </a:cubicBezTo>
                  <a:cubicBezTo>
                    <a:pt x="1678" y="918"/>
                    <a:pt x="1692" y="875"/>
                    <a:pt x="1719" y="844"/>
                  </a:cubicBezTo>
                  <a:cubicBezTo>
                    <a:pt x="1746" y="814"/>
                    <a:pt x="1785" y="798"/>
                    <a:pt x="1834" y="798"/>
                  </a:cubicBezTo>
                  <a:cubicBezTo>
                    <a:pt x="1883" y="798"/>
                    <a:pt x="1922" y="814"/>
                    <a:pt x="1949" y="844"/>
                  </a:cubicBezTo>
                  <a:cubicBezTo>
                    <a:pt x="1975" y="874"/>
                    <a:pt x="1989" y="918"/>
                    <a:pt x="1989" y="974"/>
                  </a:cubicBezTo>
                  <a:cubicBezTo>
                    <a:pt x="1989" y="1029"/>
                    <a:pt x="1975" y="1072"/>
                    <a:pt x="1948" y="1102"/>
                  </a:cubicBezTo>
                  <a:cubicBezTo>
                    <a:pt x="1921" y="1132"/>
                    <a:pt x="1883" y="1148"/>
                    <a:pt x="1834" y="1148"/>
                  </a:cubicBezTo>
                  <a:moveTo>
                    <a:pt x="1833" y="845"/>
                  </a:moveTo>
                  <a:cubicBezTo>
                    <a:pt x="1802" y="845"/>
                    <a:pt x="1778" y="855"/>
                    <a:pt x="1761" y="877"/>
                  </a:cubicBezTo>
                  <a:cubicBezTo>
                    <a:pt x="1745" y="899"/>
                    <a:pt x="1736" y="930"/>
                    <a:pt x="1736" y="971"/>
                  </a:cubicBezTo>
                  <a:cubicBezTo>
                    <a:pt x="1736" y="1013"/>
                    <a:pt x="1745" y="1045"/>
                    <a:pt x="1762" y="1067"/>
                  </a:cubicBezTo>
                  <a:cubicBezTo>
                    <a:pt x="1778" y="1089"/>
                    <a:pt x="1802" y="1099"/>
                    <a:pt x="1833" y="1099"/>
                  </a:cubicBezTo>
                  <a:cubicBezTo>
                    <a:pt x="1865" y="1099"/>
                    <a:pt x="1889" y="1089"/>
                    <a:pt x="1905" y="1067"/>
                  </a:cubicBezTo>
                  <a:cubicBezTo>
                    <a:pt x="1922" y="1046"/>
                    <a:pt x="1931" y="1014"/>
                    <a:pt x="1931" y="972"/>
                  </a:cubicBezTo>
                  <a:cubicBezTo>
                    <a:pt x="1931" y="931"/>
                    <a:pt x="1922" y="899"/>
                    <a:pt x="1905" y="877"/>
                  </a:cubicBezTo>
                  <a:cubicBezTo>
                    <a:pt x="1888" y="855"/>
                    <a:pt x="1865" y="845"/>
                    <a:pt x="1833" y="845"/>
                  </a:cubicBezTo>
                  <a:moveTo>
                    <a:pt x="2274" y="1142"/>
                  </a:moveTo>
                  <a:cubicBezTo>
                    <a:pt x="2070" y="1142"/>
                    <a:pt x="2070" y="1142"/>
                    <a:pt x="2070" y="1142"/>
                  </a:cubicBezTo>
                  <a:cubicBezTo>
                    <a:pt x="2070" y="803"/>
                    <a:pt x="2070" y="803"/>
                    <a:pt x="2070" y="803"/>
                  </a:cubicBezTo>
                  <a:cubicBezTo>
                    <a:pt x="2125" y="803"/>
                    <a:pt x="2125" y="803"/>
                    <a:pt x="2125" y="803"/>
                  </a:cubicBezTo>
                  <a:cubicBezTo>
                    <a:pt x="2125" y="1092"/>
                    <a:pt x="2125" y="1092"/>
                    <a:pt x="2125" y="1092"/>
                  </a:cubicBezTo>
                  <a:cubicBezTo>
                    <a:pt x="2274" y="1092"/>
                    <a:pt x="2274" y="1092"/>
                    <a:pt x="2274" y="1092"/>
                  </a:cubicBezTo>
                  <a:cubicBezTo>
                    <a:pt x="2274" y="1142"/>
                    <a:pt x="2274" y="1142"/>
                    <a:pt x="2274" y="1142"/>
                  </a:cubicBezTo>
                  <a:close/>
                  <a:moveTo>
                    <a:pt x="2475" y="1148"/>
                  </a:moveTo>
                  <a:cubicBezTo>
                    <a:pt x="2427" y="1148"/>
                    <a:pt x="2388" y="1132"/>
                    <a:pt x="2361" y="1102"/>
                  </a:cubicBezTo>
                  <a:cubicBezTo>
                    <a:pt x="2334" y="1071"/>
                    <a:pt x="2320" y="1028"/>
                    <a:pt x="2320" y="974"/>
                  </a:cubicBezTo>
                  <a:cubicBezTo>
                    <a:pt x="2320" y="918"/>
                    <a:pt x="2334" y="875"/>
                    <a:pt x="2360" y="844"/>
                  </a:cubicBezTo>
                  <a:cubicBezTo>
                    <a:pt x="2387" y="814"/>
                    <a:pt x="2426" y="798"/>
                    <a:pt x="2475" y="798"/>
                  </a:cubicBezTo>
                  <a:cubicBezTo>
                    <a:pt x="2525" y="798"/>
                    <a:pt x="2563" y="814"/>
                    <a:pt x="2590" y="844"/>
                  </a:cubicBezTo>
                  <a:cubicBezTo>
                    <a:pt x="2617" y="874"/>
                    <a:pt x="2630" y="918"/>
                    <a:pt x="2630" y="974"/>
                  </a:cubicBezTo>
                  <a:cubicBezTo>
                    <a:pt x="2630" y="1029"/>
                    <a:pt x="2617" y="1072"/>
                    <a:pt x="2590" y="1102"/>
                  </a:cubicBezTo>
                  <a:cubicBezTo>
                    <a:pt x="2563" y="1132"/>
                    <a:pt x="2525" y="1148"/>
                    <a:pt x="2475" y="1148"/>
                  </a:cubicBezTo>
                  <a:moveTo>
                    <a:pt x="2475" y="845"/>
                  </a:moveTo>
                  <a:cubicBezTo>
                    <a:pt x="2443" y="845"/>
                    <a:pt x="2420" y="855"/>
                    <a:pt x="2403" y="877"/>
                  </a:cubicBezTo>
                  <a:cubicBezTo>
                    <a:pt x="2386" y="899"/>
                    <a:pt x="2378" y="930"/>
                    <a:pt x="2378" y="971"/>
                  </a:cubicBezTo>
                  <a:cubicBezTo>
                    <a:pt x="2378" y="1013"/>
                    <a:pt x="2386" y="1045"/>
                    <a:pt x="2403" y="1067"/>
                  </a:cubicBezTo>
                  <a:cubicBezTo>
                    <a:pt x="2420" y="1089"/>
                    <a:pt x="2443" y="1099"/>
                    <a:pt x="2475" y="1099"/>
                  </a:cubicBezTo>
                  <a:cubicBezTo>
                    <a:pt x="2507" y="1099"/>
                    <a:pt x="2530" y="1089"/>
                    <a:pt x="2547" y="1067"/>
                  </a:cubicBezTo>
                  <a:cubicBezTo>
                    <a:pt x="2564" y="1046"/>
                    <a:pt x="2572" y="1014"/>
                    <a:pt x="2572" y="972"/>
                  </a:cubicBezTo>
                  <a:cubicBezTo>
                    <a:pt x="2572" y="931"/>
                    <a:pt x="2564" y="899"/>
                    <a:pt x="2547" y="877"/>
                  </a:cubicBezTo>
                  <a:cubicBezTo>
                    <a:pt x="2530" y="855"/>
                    <a:pt x="2507" y="845"/>
                    <a:pt x="2475" y="845"/>
                  </a:cubicBezTo>
                  <a:moveTo>
                    <a:pt x="2862" y="1148"/>
                  </a:moveTo>
                  <a:cubicBezTo>
                    <a:pt x="2811" y="1148"/>
                    <a:pt x="2770" y="1133"/>
                    <a:pt x="2741" y="1103"/>
                  </a:cubicBezTo>
                  <a:cubicBezTo>
                    <a:pt x="2711" y="1073"/>
                    <a:pt x="2696" y="1031"/>
                    <a:pt x="2696" y="980"/>
                  </a:cubicBezTo>
                  <a:cubicBezTo>
                    <a:pt x="2696" y="923"/>
                    <a:pt x="2711" y="878"/>
                    <a:pt x="2740" y="846"/>
                  </a:cubicBezTo>
                  <a:cubicBezTo>
                    <a:pt x="2769" y="814"/>
                    <a:pt x="2810" y="798"/>
                    <a:pt x="2862" y="798"/>
                  </a:cubicBezTo>
                  <a:cubicBezTo>
                    <a:pt x="2898" y="798"/>
                    <a:pt x="2927" y="806"/>
                    <a:pt x="2949" y="822"/>
                  </a:cubicBezTo>
                  <a:cubicBezTo>
                    <a:pt x="2970" y="839"/>
                    <a:pt x="2982" y="861"/>
                    <a:pt x="2983" y="890"/>
                  </a:cubicBezTo>
                  <a:cubicBezTo>
                    <a:pt x="2983" y="895"/>
                    <a:pt x="2983" y="895"/>
                    <a:pt x="2983" y="895"/>
                  </a:cubicBezTo>
                  <a:cubicBezTo>
                    <a:pt x="2924" y="895"/>
                    <a:pt x="2924" y="895"/>
                    <a:pt x="2924" y="895"/>
                  </a:cubicBezTo>
                  <a:cubicBezTo>
                    <a:pt x="2924" y="890"/>
                    <a:pt x="2924" y="890"/>
                    <a:pt x="2924" y="890"/>
                  </a:cubicBezTo>
                  <a:cubicBezTo>
                    <a:pt x="2924" y="877"/>
                    <a:pt x="2917" y="866"/>
                    <a:pt x="2905" y="856"/>
                  </a:cubicBezTo>
                  <a:cubicBezTo>
                    <a:pt x="2892" y="847"/>
                    <a:pt x="2876" y="842"/>
                    <a:pt x="2856" y="842"/>
                  </a:cubicBezTo>
                  <a:cubicBezTo>
                    <a:pt x="2824" y="842"/>
                    <a:pt x="2799" y="854"/>
                    <a:pt x="2781" y="877"/>
                  </a:cubicBezTo>
                  <a:cubicBezTo>
                    <a:pt x="2762" y="900"/>
                    <a:pt x="2753" y="933"/>
                    <a:pt x="2753" y="974"/>
                  </a:cubicBezTo>
                  <a:cubicBezTo>
                    <a:pt x="2753" y="1015"/>
                    <a:pt x="2763" y="1046"/>
                    <a:pt x="2782" y="1068"/>
                  </a:cubicBezTo>
                  <a:cubicBezTo>
                    <a:pt x="2801" y="1090"/>
                    <a:pt x="2829" y="1101"/>
                    <a:pt x="2864" y="1101"/>
                  </a:cubicBezTo>
                  <a:cubicBezTo>
                    <a:pt x="2873" y="1101"/>
                    <a:pt x="2883" y="1100"/>
                    <a:pt x="2893" y="1098"/>
                  </a:cubicBezTo>
                  <a:cubicBezTo>
                    <a:pt x="2902" y="1096"/>
                    <a:pt x="2913" y="1094"/>
                    <a:pt x="2926" y="1091"/>
                  </a:cubicBezTo>
                  <a:cubicBezTo>
                    <a:pt x="2926" y="1002"/>
                    <a:pt x="2926" y="1002"/>
                    <a:pt x="2926" y="1002"/>
                  </a:cubicBezTo>
                  <a:cubicBezTo>
                    <a:pt x="2857" y="1002"/>
                    <a:pt x="2857" y="1002"/>
                    <a:pt x="2857" y="1002"/>
                  </a:cubicBezTo>
                  <a:cubicBezTo>
                    <a:pt x="2857" y="955"/>
                    <a:pt x="2857" y="955"/>
                    <a:pt x="2857" y="955"/>
                  </a:cubicBezTo>
                  <a:cubicBezTo>
                    <a:pt x="2983" y="955"/>
                    <a:pt x="2983" y="955"/>
                    <a:pt x="2983" y="955"/>
                  </a:cubicBezTo>
                  <a:cubicBezTo>
                    <a:pt x="2983" y="1125"/>
                    <a:pt x="2983" y="1125"/>
                    <a:pt x="2983" y="1125"/>
                  </a:cubicBezTo>
                  <a:cubicBezTo>
                    <a:pt x="2979" y="1127"/>
                    <a:pt x="2979" y="1127"/>
                    <a:pt x="2979" y="1127"/>
                  </a:cubicBezTo>
                  <a:cubicBezTo>
                    <a:pt x="2957" y="1134"/>
                    <a:pt x="2937" y="1139"/>
                    <a:pt x="2918" y="1143"/>
                  </a:cubicBezTo>
                  <a:cubicBezTo>
                    <a:pt x="2899" y="1146"/>
                    <a:pt x="2880" y="1148"/>
                    <a:pt x="2862" y="1148"/>
                  </a:cubicBezTo>
                  <a:moveTo>
                    <a:pt x="3139" y="1142"/>
                  </a:moveTo>
                  <a:cubicBezTo>
                    <a:pt x="3084" y="1142"/>
                    <a:pt x="3084" y="1142"/>
                    <a:pt x="3084" y="1142"/>
                  </a:cubicBezTo>
                  <a:cubicBezTo>
                    <a:pt x="3084" y="803"/>
                    <a:pt x="3084" y="803"/>
                    <a:pt x="3084" y="803"/>
                  </a:cubicBezTo>
                  <a:cubicBezTo>
                    <a:pt x="3139" y="803"/>
                    <a:pt x="3139" y="803"/>
                    <a:pt x="3139" y="803"/>
                  </a:cubicBezTo>
                  <a:lnTo>
                    <a:pt x="3139" y="1142"/>
                  </a:lnTo>
                  <a:close/>
                  <a:moveTo>
                    <a:pt x="3461" y="1142"/>
                  </a:moveTo>
                  <a:cubicBezTo>
                    <a:pt x="3243" y="1142"/>
                    <a:pt x="3243" y="1142"/>
                    <a:pt x="3243" y="1142"/>
                  </a:cubicBezTo>
                  <a:cubicBezTo>
                    <a:pt x="3243" y="803"/>
                    <a:pt x="3243" y="803"/>
                    <a:pt x="3243" y="803"/>
                  </a:cubicBezTo>
                  <a:cubicBezTo>
                    <a:pt x="3458" y="803"/>
                    <a:pt x="3458" y="803"/>
                    <a:pt x="3458" y="803"/>
                  </a:cubicBezTo>
                  <a:cubicBezTo>
                    <a:pt x="3458" y="853"/>
                    <a:pt x="3458" y="853"/>
                    <a:pt x="3458" y="853"/>
                  </a:cubicBezTo>
                  <a:cubicBezTo>
                    <a:pt x="3298" y="853"/>
                    <a:pt x="3298" y="853"/>
                    <a:pt x="3298" y="853"/>
                  </a:cubicBezTo>
                  <a:cubicBezTo>
                    <a:pt x="3298" y="942"/>
                    <a:pt x="3298" y="942"/>
                    <a:pt x="3298" y="942"/>
                  </a:cubicBezTo>
                  <a:cubicBezTo>
                    <a:pt x="3451" y="942"/>
                    <a:pt x="3451" y="942"/>
                    <a:pt x="3451" y="942"/>
                  </a:cubicBezTo>
                  <a:cubicBezTo>
                    <a:pt x="3451" y="991"/>
                    <a:pt x="3451" y="991"/>
                    <a:pt x="3451" y="991"/>
                  </a:cubicBezTo>
                  <a:cubicBezTo>
                    <a:pt x="3298" y="991"/>
                    <a:pt x="3298" y="991"/>
                    <a:pt x="3298" y="991"/>
                  </a:cubicBezTo>
                  <a:cubicBezTo>
                    <a:pt x="3298" y="1092"/>
                    <a:pt x="3298" y="1092"/>
                    <a:pt x="3298" y="1092"/>
                  </a:cubicBezTo>
                  <a:cubicBezTo>
                    <a:pt x="3461" y="1092"/>
                    <a:pt x="3461" y="1092"/>
                    <a:pt x="3461" y="1092"/>
                  </a:cubicBezTo>
                  <a:lnTo>
                    <a:pt x="3461" y="1142"/>
                  </a:lnTo>
                  <a:close/>
                  <a:moveTo>
                    <a:pt x="3656" y="1148"/>
                  </a:moveTo>
                  <a:cubicBezTo>
                    <a:pt x="3615" y="1148"/>
                    <a:pt x="3583" y="1139"/>
                    <a:pt x="3562" y="1123"/>
                  </a:cubicBezTo>
                  <a:cubicBezTo>
                    <a:pt x="3541" y="1105"/>
                    <a:pt x="3530" y="1080"/>
                    <a:pt x="3530" y="1046"/>
                  </a:cubicBezTo>
                  <a:cubicBezTo>
                    <a:pt x="3530" y="1035"/>
                    <a:pt x="3530" y="1035"/>
                    <a:pt x="3530" y="1035"/>
                  </a:cubicBezTo>
                  <a:cubicBezTo>
                    <a:pt x="3588" y="1035"/>
                    <a:pt x="3588" y="1035"/>
                    <a:pt x="3588" y="1035"/>
                  </a:cubicBezTo>
                  <a:cubicBezTo>
                    <a:pt x="3588" y="1040"/>
                    <a:pt x="3588" y="1040"/>
                    <a:pt x="3588" y="1040"/>
                  </a:cubicBezTo>
                  <a:cubicBezTo>
                    <a:pt x="3589" y="1060"/>
                    <a:pt x="3595" y="1075"/>
                    <a:pt x="3606" y="1084"/>
                  </a:cubicBezTo>
                  <a:cubicBezTo>
                    <a:pt x="3617" y="1093"/>
                    <a:pt x="3635" y="1098"/>
                    <a:pt x="3658" y="1098"/>
                  </a:cubicBezTo>
                  <a:cubicBezTo>
                    <a:pt x="3682" y="1098"/>
                    <a:pt x="3700" y="1093"/>
                    <a:pt x="3714" y="1084"/>
                  </a:cubicBezTo>
                  <a:cubicBezTo>
                    <a:pt x="3727" y="1075"/>
                    <a:pt x="3733" y="1062"/>
                    <a:pt x="3733" y="1046"/>
                  </a:cubicBezTo>
                  <a:cubicBezTo>
                    <a:pt x="3733" y="1024"/>
                    <a:pt x="3709" y="1007"/>
                    <a:pt x="3660" y="995"/>
                  </a:cubicBezTo>
                  <a:cubicBezTo>
                    <a:pt x="3655" y="993"/>
                    <a:pt x="3651" y="992"/>
                    <a:pt x="3647" y="991"/>
                  </a:cubicBezTo>
                  <a:cubicBezTo>
                    <a:pt x="3644" y="991"/>
                    <a:pt x="3639" y="989"/>
                    <a:pt x="3632" y="988"/>
                  </a:cubicBezTo>
                  <a:cubicBezTo>
                    <a:pt x="3604" y="981"/>
                    <a:pt x="3584" y="974"/>
                    <a:pt x="3572" y="967"/>
                  </a:cubicBezTo>
                  <a:cubicBezTo>
                    <a:pt x="3560" y="959"/>
                    <a:pt x="3551" y="949"/>
                    <a:pt x="3544" y="937"/>
                  </a:cubicBezTo>
                  <a:cubicBezTo>
                    <a:pt x="3537" y="925"/>
                    <a:pt x="3534" y="911"/>
                    <a:pt x="3534" y="896"/>
                  </a:cubicBezTo>
                  <a:cubicBezTo>
                    <a:pt x="3534" y="866"/>
                    <a:pt x="3546" y="841"/>
                    <a:pt x="3569" y="824"/>
                  </a:cubicBezTo>
                  <a:cubicBezTo>
                    <a:pt x="3592" y="807"/>
                    <a:pt x="3624" y="798"/>
                    <a:pt x="3663" y="798"/>
                  </a:cubicBezTo>
                  <a:cubicBezTo>
                    <a:pt x="3698" y="798"/>
                    <a:pt x="3726" y="806"/>
                    <a:pt x="3747" y="821"/>
                  </a:cubicBezTo>
                  <a:cubicBezTo>
                    <a:pt x="3768" y="837"/>
                    <a:pt x="3778" y="858"/>
                    <a:pt x="3778" y="885"/>
                  </a:cubicBezTo>
                  <a:cubicBezTo>
                    <a:pt x="3778" y="895"/>
                    <a:pt x="3778" y="895"/>
                    <a:pt x="3778" y="895"/>
                  </a:cubicBezTo>
                  <a:cubicBezTo>
                    <a:pt x="3724" y="895"/>
                    <a:pt x="3724" y="895"/>
                    <a:pt x="3724" y="895"/>
                  </a:cubicBezTo>
                  <a:cubicBezTo>
                    <a:pt x="3723" y="890"/>
                    <a:pt x="3723" y="890"/>
                    <a:pt x="3723" y="890"/>
                  </a:cubicBezTo>
                  <a:cubicBezTo>
                    <a:pt x="3723" y="875"/>
                    <a:pt x="3717" y="865"/>
                    <a:pt x="3707" y="857"/>
                  </a:cubicBezTo>
                  <a:cubicBezTo>
                    <a:pt x="3696" y="849"/>
                    <a:pt x="3680" y="845"/>
                    <a:pt x="3659" y="845"/>
                  </a:cubicBezTo>
                  <a:cubicBezTo>
                    <a:pt x="3638" y="845"/>
                    <a:pt x="3621" y="850"/>
                    <a:pt x="3609" y="859"/>
                  </a:cubicBezTo>
                  <a:cubicBezTo>
                    <a:pt x="3597" y="867"/>
                    <a:pt x="3591" y="879"/>
                    <a:pt x="3591" y="893"/>
                  </a:cubicBezTo>
                  <a:cubicBezTo>
                    <a:pt x="3591" y="912"/>
                    <a:pt x="3613" y="927"/>
                    <a:pt x="3657" y="938"/>
                  </a:cubicBezTo>
                  <a:cubicBezTo>
                    <a:pt x="3666" y="940"/>
                    <a:pt x="3666" y="940"/>
                    <a:pt x="3666" y="940"/>
                  </a:cubicBezTo>
                  <a:cubicBezTo>
                    <a:pt x="3719" y="954"/>
                    <a:pt x="3751" y="967"/>
                    <a:pt x="3766" y="981"/>
                  </a:cubicBezTo>
                  <a:cubicBezTo>
                    <a:pt x="3781" y="995"/>
                    <a:pt x="3789" y="1015"/>
                    <a:pt x="3789" y="1040"/>
                  </a:cubicBezTo>
                  <a:cubicBezTo>
                    <a:pt x="3789" y="1075"/>
                    <a:pt x="3777" y="1102"/>
                    <a:pt x="3754" y="1120"/>
                  </a:cubicBezTo>
                  <a:cubicBezTo>
                    <a:pt x="3731" y="1138"/>
                    <a:pt x="3698" y="1148"/>
                    <a:pt x="3656" y="1148"/>
                  </a:cubicBezTo>
                  <a:moveTo>
                    <a:pt x="25" y="605"/>
                  </a:moveTo>
                  <a:cubicBezTo>
                    <a:pt x="25" y="11"/>
                    <a:pt x="25" y="11"/>
                    <a:pt x="25" y="11"/>
                  </a:cubicBezTo>
                  <a:cubicBezTo>
                    <a:pt x="152" y="11"/>
                    <a:pt x="152" y="11"/>
                    <a:pt x="152" y="11"/>
                  </a:cubicBezTo>
                  <a:cubicBezTo>
                    <a:pt x="152" y="268"/>
                    <a:pt x="152" y="268"/>
                    <a:pt x="152" y="268"/>
                  </a:cubicBezTo>
                  <a:cubicBezTo>
                    <a:pt x="346" y="11"/>
                    <a:pt x="346" y="11"/>
                    <a:pt x="346" y="11"/>
                  </a:cubicBezTo>
                  <a:cubicBezTo>
                    <a:pt x="488" y="11"/>
                    <a:pt x="488" y="11"/>
                    <a:pt x="488" y="11"/>
                  </a:cubicBezTo>
                  <a:cubicBezTo>
                    <a:pt x="279" y="277"/>
                    <a:pt x="279" y="277"/>
                    <a:pt x="279" y="277"/>
                  </a:cubicBezTo>
                  <a:cubicBezTo>
                    <a:pt x="509" y="605"/>
                    <a:pt x="509" y="605"/>
                    <a:pt x="509" y="605"/>
                  </a:cubicBezTo>
                  <a:cubicBezTo>
                    <a:pt x="361" y="605"/>
                    <a:pt x="361" y="605"/>
                    <a:pt x="361" y="605"/>
                  </a:cubicBezTo>
                  <a:cubicBezTo>
                    <a:pt x="152" y="297"/>
                    <a:pt x="152" y="297"/>
                    <a:pt x="152" y="297"/>
                  </a:cubicBezTo>
                  <a:cubicBezTo>
                    <a:pt x="152" y="605"/>
                    <a:pt x="152" y="605"/>
                    <a:pt x="152" y="605"/>
                  </a:cubicBezTo>
                  <a:cubicBezTo>
                    <a:pt x="25" y="605"/>
                    <a:pt x="25" y="605"/>
                    <a:pt x="25" y="605"/>
                  </a:cubicBezTo>
                  <a:close/>
                  <a:moveTo>
                    <a:pt x="553" y="605"/>
                  </a:moveTo>
                  <a:cubicBezTo>
                    <a:pt x="553" y="11"/>
                    <a:pt x="553" y="11"/>
                    <a:pt x="553" y="11"/>
                  </a:cubicBezTo>
                  <a:cubicBezTo>
                    <a:pt x="947" y="11"/>
                    <a:pt x="947" y="11"/>
                    <a:pt x="947" y="11"/>
                  </a:cubicBezTo>
                  <a:cubicBezTo>
                    <a:pt x="947" y="109"/>
                    <a:pt x="947" y="109"/>
                    <a:pt x="947" y="109"/>
                  </a:cubicBezTo>
                  <a:cubicBezTo>
                    <a:pt x="682" y="109"/>
                    <a:pt x="682" y="109"/>
                    <a:pt x="682" y="109"/>
                  </a:cubicBezTo>
                  <a:cubicBezTo>
                    <a:pt x="682" y="249"/>
                    <a:pt x="682" y="249"/>
                    <a:pt x="682" y="249"/>
                  </a:cubicBezTo>
                  <a:cubicBezTo>
                    <a:pt x="931" y="249"/>
                    <a:pt x="931" y="249"/>
                    <a:pt x="931" y="249"/>
                  </a:cubicBezTo>
                  <a:cubicBezTo>
                    <a:pt x="931" y="346"/>
                    <a:pt x="931" y="346"/>
                    <a:pt x="931" y="346"/>
                  </a:cubicBezTo>
                  <a:cubicBezTo>
                    <a:pt x="682" y="346"/>
                    <a:pt x="682" y="346"/>
                    <a:pt x="682" y="346"/>
                  </a:cubicBezTo>
                  <a:cubicBezTo>
                    <a:pt x="682" y="506"/>
                    <a:pt x="682" y="506"/>
                    <a:pt x="682" y="506"/>
                  </a:cubicBezTo>
                  <a:cubicBezTo>
                    <a:pt x="957" y="506"/>
                    <a:pt x="957" y="506"/>
                    <a:pt x="957" y="506"/>
                  </a:cubicBezTo>
                  <a:cubicBezTo>
                    <a:pt x="957" y="605"/>
                    <a:pt x="957" y="605"/>
                    <a:pt x="957" y="605"/>
                  </a:cubicBezTo>
                  <a:lnTo>
                    <a:pt x="553" y="605"/>
                  </a:lnTo>
                  <a:close/>
                  <a:moveTo>
                    <a:pt x="1190" y="605"/>
                  </a:moveTo>
                  <a:cubicBezTo>
                    <a:pt x="1190" y="386"/>
                    <a:pt x="1190" y="386"/>
                    <a:pt x="1190" y="386"/>
                  </a:cubicBezTo>
                  <a:cubicBezTo>
                    <a:pt x="989" y="11"/>
                    <a:pt x="989" y="11"/>
                    <a:pt x="989" y="11"/>
                  </a:cubicBezTo>
                  <a:cubicBezTo>
                    <a:pt x="1123" y="11"/>
                    <a:pt x="1123" y="11"/>
                    <a:pt x="1123" y="11"/>
                  </a:cubicBezTo>
                  <a:cubicBezTo>
                    <a:pt x="1259" y="265"/>
                    <a:pt x="1259" y="265"/>
                    <a:pt x="1259" y="265"/>
                  </a:cubicBezTo>
                  <a:cubicBezTo>
                    <a:pt x="1382" y="11"/>
                    <a:pt x="1382" y="11"/>
                    <a:pt x="1382" y="11"/>
                  </a:cubicBezTo>
                  <a:cubicBezTo>
                    <a:pt x="1515" y="11"/>
                    <a:pt x="1515" y="11"/>
                    <a:pt x="1515" y="11"/>
                  </a:cubicBezTo>
                  <a:cubicBezTo>
                    <a:pt x="1317" y="386"/>
                    <a:pt x="1317" y="386"/>
                    <a:pt x="1317" y="386"/>
                  </a:cubicBezTo>
                  <a:cubicBezTo>
                    <a:pt x="1317" y="605"/>
                    <a:pt x="1317" y="605"/>
                    <a:pt x="1317" y="605"/>
                  </a:cubicBezTo>
                  <a:lnTo>
                    <a:pt x="1190" y="605"/>
                  </a:lnTo>
                  <a:close/>
                  <a:moveTo>
                    <a:pt x="1504" y="412"/>
                  </a:moveTo>
                  <a:cubicBezTo>
                    <a:pt x="1629" y="412"/>
                    <a:pt x="1629" y="412"/>
                    <a:pt x="1629" y="412"/>
                  </a:cubicBezTo>
                  <a:cubicBezTo>
                    <a:pt x="1629" y="452"/>
                    <a:pt x="1638" y="481"/>
                    <a:pt x="1658" y="501"/>
                  </a:cubicBezTo>
                  <a:cubicBezTo>
                    <a:pt x="1678" y="521"/>
                    <a:pt x="1707" y="531"/>
                    <a:pt x="1746" y="531"/>
                  </a:cubicBezTo>
                  <a:cubicBezTo>
                    <a:pt x="1778" y="531"/>
                    <a:pt x="1803" y="524"/>
                    <a:pt x="1823" y="508"/>
                  </a:cubicBezTo>
                  <a:cubicBezTo>
                    <a:pt x="1843" y="493"/>
                    <a:pt x="1853" y="473"/>
                    <a:pt x="1853" y="449"/>
                  </a:cubicBezTo>
                  <a:cubicBezTo>
                    <a:pt x="1853" y="412"/>
                    <a:pt x="1806" y="377"/>
                    <a:pt x="1713" y="346"/>
                  </a:cubicBezTo>
                  <a:cubicBezTo>
                    <a:pt x="1699" y="341"/>
                    <a:pt x="1699" y="341"/>
                    <a:pt x="1699" y="341"/>
                  </a:cubicBezTo>
                  <a:cubicBezTo>
                    <a:pt x="1696" y="340"/>
                    <a:pt x="1692" y="339"/>
                    <a:pt x="1687" y="337"/>
                  </a:cubicBezTo>
                  <a:cubicBezTo>
                    <a:pt x="1635" y="320"/>
                    <a:pt x="1597" y="303"/>
                    <a:pt x="1574" y="286"/>
                  </a:cubicBezTo>
                  <a:cubicBezTo>
                    <a:pt x="1558" y="273"/>
                    <a:pt x="1545" y="257"/>
                    <a:pt x="1536" y="238"/>
                  </a:cubicBezTo>
                  <a:cubicBezTo>
                    <a:pt x="1527" y="219"/>
                    <a:pt x="1522" y="198"/>
                    <a:pt x="1522" y="174"/>
                  </a:cubicBezTo>
                  <a:cubicBezTo>
                    <a:pt x="1522" y="121"/>
                    <a:pt x="1542" y="78"/>
                    <a:pt x="1583" y="47"/>
                  </a:cubicBezTo>
                  <a:cubicBezTo>
                    <a:pt x="1623" y="16"/>
                    <a:pt x="1679" y="0"/>
                    <a:pt x="1749" y="0"/>
                  </a:cubicBezTo>
                  <a:cubicBezTo>
                    <a:pt x="1814" y="0"/>
                    <a:pt x="1864" y="15"/>
                    <a:pt x="1900" y="46"/>
                  </a:cubicBezTo>
                  <a:cubicBezTo>
                    <a:pt x="1936" y="76"/>
                    <a:pt x="1954" y="119"/>
                    <a:pt x="1954" y="173"/>
                  </a:cubicBezTo>
                  <a:cubicBezTo>
                    <a:pt x="1954" y="177"/>
                    <a:pt x="1954" y="177"/>
                    <a:pt x="1954" y="177"/>
                  </a:cubicBezTo>
                  <a:cubicBezTo>
                    <a:pt x="1844" y="177"/>
                    <a:pt x="1844" y="177"/>
                    <a:pt x="1844" y="177"/>
                  </a:cubicBezTo>
                  <a:cubicBezTo>
                    <a:pt x="1841" y="146"/>
                    <a:pt x="1831" y="122"/>
                    <a:pt x="1813" y="106"/>
                  </a:cubicBezTo>
                  <a:cubicBezTo>
                    <a:pt x="1796" y="90"/>
                    <a:pt x="1771" y="82"/>
                    <a:pt x="1741" y="82"/>
                  </a:cubicBezTo>
                  <a:cubicBezTo>
                    <a:pt x="1711" y="82"/>
                    <a:pt x="1687" y="89"/>
                    <a:pt x="1669" y="102"/>
                  </a:cubicBezTo>
                  <a:cubicBezTo>
                    <a:pt x="1652" y="116"/>
                    <a:pt x="1643" y="135"/>
                    <a:pt x="1643" y="158"/>
                  </a:cubicBezTo>
                  <a:cubicBezTo>
                    <a:pt x="1643" y="194"/>
                    <a:pt x="1692" y="228"/>
                    <a:pt x="1790" y="259"/>
                  </a:cubicBezTo>
                  <a:cubicBezTo>
                    <a:pt x="1797" y="262"/>
                    <a:pt x="1797" y="262"/>
                    <a:pt x="1797" y="262"/>
                  </a:cubicBezTo>
                  <a:cubicBezTo>
                    <a:pt x="1872" y="287"/>
                    <a:pt x="1921" y="311"/>
                    <a:pt x="1945" y="336"/>
                  </a:cubicBezTo>
                  <a:cubicBezTo>
                    <a:pt x="1968" y="361"/>
                    <a:pt x="1980" y="395"/>
                    <a:pt x="1980" y="439"/>
                  </a:cubicBezTo>
                  <a:cubicBezTo>
                    <a:pt x="1980" y="494"/>
                    <a:pt x="1959" y="537"/>
                    <a:pt x="1917" y="569"/>
                  </a:cubicBezTo>
                  <a:cubicBezTo>
                    <a:pt x="1874" y="600"/>
                    <a:pt x="1815" y="616"/>
                    <a:pt x="1740" y="616"/>
                  </a:cubicBezTo>
                  <a:cubicBezTo>
                    <a:pt x="1661" y="616"/>
                    <a:pt x="1602" y="599"/>
                    <a:pt x="1563" y="567"/>
                  </a:cubicBezTo>
                  <a:cubicBezTo>
                    <a:pt x="1524" y="534"/>
                    <a:pt x="1504" y="485"/>
                    <a:pt x="1504" y="420"/>
                  </a:cubicBezTo>
                  <a:cubicBezTo>
                    <a:pt x="1504" y="412"/>
                    <a:pt x="1504" y="412"/>
                    <a:pt x="1504" y="412"/>
                  </a:cubicBezTo>
                  <a:close/>
                  <a:moveTo>
                    <a:pt x="2061" y="11"/>
                  </a:moveTo>
                  <a:cubicBezTo>
                    <a:pt x="2188" y="11"/>
                    <a:pt x="2188" y="11"/>
                    <a:pt x="2188" y="11"/>
                  </a:cubicBezTo>
                  <a:cubicBezTo>
                    <a:pt x="2188" y="605"/>
                    <a:pt x="2188" y="605"/>
                    <a:pt x="2188" y="605"/>
                  </a:cubicBezTo>
                  <a:cubicBezTo>
                    <a:pt x="2061" y="605"/>
                    <a:pt x="2061" y="605"/>
                    <a:pt x="2061" y="605"/>
                  </a:cubicBezTo>
                  <a:lnTo>
                    <a:pt x="2061" y="11"/>
                  </a:lnTo>
                  <a:close/>
                  <a:moveTo>
                    <a:pt x="2816" y="288"/>
                  </a:moveTo>
                  <a:cubicBezTo>
                    <a:pt x="2816" y="567"/>
                    <a:pt x="2816" y="567"/>
                    <a:pt x="2816" y="567"/>
                  </a:cubicBezTo>
                  <a:cubicBezTo>
                    <a:pt x="2783" y="583"/>
                    <a:pt x="2748" y="595"/>
                    <a:pt x="2711" y="603"/>
                  </a:cubicBezTo>
                  <a:cubicBezTo>
                    <a:pt x="2673" y="612"/>
                    <a:pt x="2631" y="616"/>
                    <a:pt x="2585" y="616"/>
                  </a:cubicBezTo>
                  <a:cubicBezTo>
                    <a:pt x="2485" y="616"/>
                    <a:pt x="2407" y="590"/>
                    <a:pt x="2352" y="538"/>
                  </a:cubicBezTo>
                  <a:cubicBezTo>
                    <a:pt x="2298" y="486"/>
                    <a:pt x="2270" y="412"/>
                    <a:pt x="2270" y="316"/>
                  </a:cubicBezTo>
                  <a:cubicBezTo>
                    <a:pt x="2270" y="218"/>
                    <a:pt x="2298" y="140"/>
                    <a:pt x="2353" y="85"/>
                  </a:cubicBezTo>
                  <a:cubicBezTo>
                    <a:pt x="2408" y="29"/>
                    <a:pt x="2484" y="1"/>
                    <a:pt x="2582" y="1"/>
                  </a:cubicBezTo>
                  <a:cubicBezTo>
                    <a:pt x="2655" y="1"/>
                    <a:pt x="2712" y="17"/>
                    <a:pt x="2754" y="50"/>
                  </a:cubicBezTo>
                  <a:cubicBezTo>
                    <a:pt x="2797" y="84"/>
                    <a:pt x="2818" y="128"/>
                    <a:pt x="2818" y="183"/>
                  </a:cubicBezTo>
                  <a:cubicBezTo>
                    <a:pt x="2818" y="194"/>
                    <a:pt x="2818" y="194"/>
                    <a:pt x="2818" y="194"/>
                  </a:cubicBezTo>
                  <a:cubicBezTo>
                    <a:pt x="2698" y="194"/>
                    <a:pt x="2698" y="194"/>
                    <a:pt x="2698" y="194"/>
                  </a:cubicBezTo>
                  <a:cubicBezTo>
                    <a:pt x="2696" y="157"/>
                    <a:pt x="2685" y="130"/>
                    <a:pt x="2664" y="111"/>
                  </a:cubicBezTo>
                  <a:cubicBezTo>
                    <a:pt x="2643" y="91"/>
                    <a:pt x="2614" y="82"/>
                    <a:pt x="2575" y="82"/>
                  </a:cubicBezTo>
                  <a:cubicBezTo>
                    <a:pt x="2521" y="82"/>
                    <a:pt x="2478" y="102"/>
                    <a:pt x="2447" y="144"/>
                  </a:cubicBezTo>
                  <a:cubicBezTo>
                    <a:pt x="2416" y="185"/>
                    <a:pt x="2400" y="241"/>
                    <a:pt x="2400" y="312"/>
                  </a:cubicBezTo>
                  <a:cubicBezTo>
                    <a:pt x="2400" y="382"/>
                    <a:pt x="2416" y="435"/>
                    <a:pt x="2449" y="471"/>
                  </a:cubicBezTo>
                  <a:cubicBezTo>
                    <a:pt x="2482" y="507"/>
                    <a:pt x="2531" y="525"/>
                    <a:pt x="2595" y="525"/>
                  </a:cubicBezTo>
                  <a:cubicBezTo>
                    <a:pt x="2611" y="525"/>
                    <a:pt x="2628" y="524"/>
                    <a:pt x="2644" y="522"/>
                  </a:cubicBezTo>
                  <a:cubicBezTo>
                    <a:pt x="2660" y="520"/>
                    <a:pt x="2676" y="517"/>
                    <a:pt x="2692" y="513"/>
                  </a:cubicBezTo>
                  <a:cubicBezTo>
                    <a:pt x="2692" y="383"/>
                    <a:pt x="2692" y="383"/>
                    <a:pt x="2692" y="383"/>
                  </a:cubicBezTo>
                  <a:cubicBezTo>
                    <a:pt x="2579" y="383"/>
                    <a:pt x="2579" y="383"/>
                    <a:pt x="2579" y="383"/>
                  </a:cubicBezTo>
                  <a:cubicBezTo>
                    <a:pt x="2579" y="288"/>
                    <a:pt x="2579" y="288"/>
                    <a:pt x="2579" y="288"/>
                  </a:cubicBezTo>
                  <a:lnTo>
                    <a:pt x="2816" y="288"/>
                  </a:lnTo>
                  <a:close/>
                  <a:moveTo>
                    <a:pt x="2920" y="605"/>
                  </a:moveTo>
                  <a:cubicBezTo>
                    <a:pt x="2920" y="11"/>
                    <a:pt x="2920" y="11"/>
                    <a:pt x="2920" y="11"/>
                  </a:cubicBezTo>
                  <a:cubicBezTo>
                    <a:pt x="3048" y="11"/>
                    <a:pt x="3048" y="11"/>
                    <a:pt x="3048" y="11"/>
                  </a:cubicBezTo>
                  <a:cubicBezTo>
                    <a:pt x="3048" y="248"/>
                    <a:pt x="3048" y="248"/>
                    <a:pt x="3048" y="248"/>
                  </a:cubicBezTo>
                  <a:cubicBezTo>
                    <a:pt x="3273" y="248"/>
                    <a:pt x="3273" y="248"/>
                    <a:pt x="3273" y="248"/>
                  </a:cubicBezTo>
                  <a:cubicBezTo>
                    <a:pt x="3273" y="11"/>
                    <a:pt x="3273" y="11"/>
                    <a:pt x="3273" y="11"/>
                  </a:cubicBezTo>
                  <a:cubicBezTo>
                    <a:pt x="3397" y="11"/>
                    <a:pt x="3397" y="11"/>
                    <a:pt x="3397" y="11"/>
                  </a:cubicBezTo>
                  <a:cubicBezTo>
                    <a:pt x="3397" y="605"/>
                    <a:pt x="3397" y="605"/>
                    <a:pt x="3397" y="605"/>
                  </a:cubicBezTo>
                  <a:cubicBezTo>
                    <a:pt x="3273" y="605"/>
                    <a:pt x="3273" y="605"/>
                    <a:pt x="3273" y="605"/>
                  </a:cubicBezTo>
                  <a:cubicBezTo>
                    <a:pt x="3273" y="345"/>
                    <a:pt x="3273" y="345"/>
                    <a:pt x="3273" y="345"/>
                  </a:cubicBezTo>
                  <a:cubicBezTo>
                    <a:pt x="3048" y="345"/>
                    <a:pt x="3048" y="345"/>
                    <a:pt x="3048" y="345"/>
                  </a:cubicBezTo>
                  <a:cubicBezTo>
                    <a:pt x="3048" y="605"/>
                    <a:pt x="3048" y="605"/>
                    <a:pt x="3048" y="605"/>
                  </a:cubicBezTo>
                  <a:lnTo>
                    <a:pt x="2920" y="605"/>
                  </a:lnTo>
                  <a:close/>
                  <a:moveTo>
                    <a:pt x="3628" y="605"/>
                  </a:moveTo>
                  <a:cubicBezTo>
                    <a:pt x="3628" y="107"/>
                    <a:pt x="3628" y="107"/>
                    <a:pt x="3628" y="107"/>
                  </a:cubicBezTo>
                  <a:cubicBezTo>
                    <a:pt x="3453" y="107"/>
                    <a:pt x="3453" y="107"/>
                    <a:pt x="3453" y="107"/>
                  </a:cubicBezTo>
                  <a:cubicBezTo>
                    <a:pt x="3453" y="11"/>
                    <a:pt x="3453" y="11"/>
                    <a:pt x="3453" y="11"/>
                  </a:cubicBezTo>
                  <a:cubicBezTo>
                    <a:pt x="3931" y="11"/>
                    <a:pt x="3931" y="11"/>
                    <a:pt x="3931" y="11"/>
                  </a:cubicBezTo>
                  <a:cubicBezTo>
                    <a:pt x="3931" y="107"/>
                    <a:pt x="3931" y="107"/>
                    <a:pt x="3931" y="107"/>
                  </a:cubicBezTo>
                  <a:cubicBezTo>
                    <a:pt x="3756" y="107"/>
                    <a:pt x="3756" y="107"/>
                    <a:pt x="3756" y="107"/>
                  </a:cubicBezTo>
                  <a:cubicBezTo>
                    <a:pt x="3756" y="605"/>
                    <a:pt x="3756" y="605"/>
                    <a:pt x="3756" y="605"/>
                  </a:cubicBezTo>
                  <a:lnTo>
                    <a:pt x="3628" y="605"/>
                  </a:lnTo>
                  <a:close/>
                </a:path>
              </a:pathLst>
            </a:custGeom>
            <a:solidFill>
              <a:srgbClr val="55555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61" name="Freeform 6">
              <a:extLst>
                <a:ext uri="{FF2B5EF4-FFF2-40B4-BE49-F238E27FC236}">
                  <a16:creationId xmlns:a16="http://schemas.microsoft.com/office/drawing/2014/main" id="{6A04830E-5424-4362-9CD6-60CBCC39C203}"/>
                </a:ext>
              </a:extLst>
            </p:cNvPr>
            <p:cNvSpPr>
              <a:spLocks/>
            </p:cNvSpPr>
            <p:nvPr userDrawn="1"/>
          </p:nvSpPr>
          <p:spPr bwMode="black">
            <a:xfrm>
              <a:off x="1231901" y="5359401"/>
              <a:ext cx="3417888" cy="2630487"/>
            </a:xfrm>
            <a:custGeom>
              <a:avLst/>
              <a:gdLst>
                <a:gd name="T0" fmla="*/ 1831 w 1831"/>
                <a:gd name="T1" fmla="*/ 726 h 1406"/>
                <a:gd name="T2" fmla="*/ 1765 w 1831"/>
                <a:gd name="T3" fmla="*/ 626 h 1406"/>
                <a:gd name="T4" fmla="*/ 1654 w 1831"/>
                <a:gd name="T5" fmla="*/ 379 h 1406"/>
                <a:gd name="T6" fmla="*/ 1533 w 1831"/>
                <a:gd name="T7" fmla="*/ 626 h 1406"/>
                <a:gd name="T8" fmla="*/ 1456 w 1831"/>
                <a:gd name="T9" fmla="*/ 726 h 1406"/>
                <a:gd name="T10" fmla="*/ 1339 w 1831"/>
                <a:gd name="T11" fmla="*/ 505 h 1406"/>
                <a:gd name="T12" fmla="*/ 1119 w 1831"/>
                <a:gd name="T13" fmla="*/ 0 h 1406"/>
                <a:gd name="T14" fmla="*/ 911 w 1831"/>
                <a:gd name="T15" fmla="*/ 506 h 1406"/>
                <a:gd name="T16" fmla="*/ 757 w 1831"/>
                <a:gd name="T17" fmla="*/ 726 h 1406"/>
                <a:gd name="T18" fmla="*/ 626 w 1831"/>
                <a:gd name="T19" fmla="*/ 553 h 1406"/>
                <a:gd name="T20" fmla="*/ 458 w 1831"/>
                <a:gd name="T21" fmla="*/ 218 h 1406"/>
                <a:gd name="T22" fmla="*/ 288 w 1831"/>
                <a:gd name="T23" fmla="*/ 562 h 1406"/>
                <a:gd name="T24" fmla="*/ 153 w 1831"/>
                <a:gd name="T25" fmla="*/ 726 h 1406"/>
                <a:gd name="T26" fmla="*/ 0 w 1831"/>
                <a:gd name="T27" fmla="*/ 726 h 1406"/>
                <a:gd name="T28" fmla="*/ 0 w 1831"/>
                <a:gd name="T29" fmla="*/ 727 h 1406"/>
                <a:gd name="T30" fmla="*/ 70 w 1831"/>
                <a:gd name="T31" fmla="*/ 830 h 1406"/>
                <a:gd name="T32" fmla="*/ 166 w 1831"/>
                <a:gd name="T33" fmla="*/ 1075 h 1406"/>
                <a:gd name="T34" fmla="*/ 268 w 1831"/>
                <a:gd name="T35" fmla="*/ 869 h 1406"/>
                <a:gd name="T36" fmla="*/ 374 w 1831"/>
                <a:gd name="T37" fmla="*/ 727 h 1406"/>
                <a:gd name="T38" fmla="*/ 506 w 1831"/>
                <a:gd name="T39" fmla="*/ 958 h 1406"/>
                <a:gd name="T40" fmla="*/ 707 w 1831"/>
                <a:gd name="T41" fmla="*/ 1406 h 1406"/>
                <a:gd name="T42" fmla="*/ 915 w 1831"/>
                <a:gd name="T43" fmla="*/ 958 h 1406"/>
                <a:gd name="T44" fmla="*/ 1083 w 1831"/>
                <a:gd name="T45" fmla="*/ 727 h 1406"/>
                <a:gd name="T46" fmla="*/ 1234 w 1831"/>
                <a:gd name="T47" fmla="*/ 901 h 1406"/>
                <a:gd name="T48" fmla="*/ 1380 w 1831"/>
                <a:gd name="T49" fmla="*/ 1131 h 1406"/>
                <a:gd name="T50" fmla="*/ 1534 w 1831"/>
                <a:gd name="T51" fmla="*/ 873 h 1406"/>
                <a:gd name="T52" fmla="*/ 1677 w 1831"/>
                <a:gd name="T53" fmla="*/ 727 h 1406"/>
                <a:gd name="T54" fmla="*/ 1831 w 1831"/>
                <a:gd name="T55" fmla="*/ 727 h 1406"/>
                <a:gd name="T56" fmla="*/ 1831 w 1831"/>
                <a:gd name="T57" fmla="*/ 726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31" h="1406">
                  <a:moveTo>
                    <a:pt x="1831" y="726"/>
                  </a:moveTo>
                  <a:cubicBezTo>
                    <a:pt x="1817" y="724"/>
                    <a:pt x="1786" y="709"/>
                    <a:pt x="1765" y="626"/>
                  </a:cubicBezTo>
                  <a:cubicBezTo>
                    <a:pt x="1730" y="493"/>
                    <a:pt x="1713" y="379"/>
                    <a:pt x="1654" y="379"/>
                  </a:cubicBezTo>
                  <a:cubicBezTo>
                    <a:pt x="1595" y="379"/>
                    <a:pt x="1568" y="493"/>
                    <a:pt x="1533" y="626"/>
                  </a:cubicBezTo>
                  <a:cubicBezTo>
                    <a:pt x="1512" y="705"/>
                    <a:pt x="1491" y="726"/>
                    <a:pt x="1456" y="726"/>
                  </a:cubicBezTo>
                  <a:cubicBezTo>
                    <a:pt x="1423" y="726"/>
                    <a:pt x="1389" y="711"/>
                    <a:pt x="1339" y="505"/>
                  </a:cubicBezTo>
                  <a:cubicBezTo>
                    <a:pt x="1295" y="325"/>
                    <a:pt x="1266" y="0"/>
                    <a:pt x="1119" y="0"/>
                  </a:cubicBezTo>
                  <a:cubicBezTo>
                    <a:pt x="973" y="0"/>
                    <a:pt x="930" y="424"/>
                    <a:pt x="911" y="506"/>
                  </a:cubicBezTo>
                  <a:cubicBezTo>
                    <a:pt x="887" y="607"/>
                    <a:pt x="830" y="726"/>
                    <a:pt x="757" y="726"/>
                  </a:cubicBezTo>
                  <a:cubicBezTo>
                    <a:pt x="685" y="726"/>
                    <a:pt x="647" y="643"/>
                    <a:pt x="626" y="553"/>
                  </a:cubicBezTo>
                  <a:cubicBezTo>
                    <a:pt x="592" y="416"/>
                    <a:pt x="555" y="218"/>
                    <a:pt x="458" y="218"/>
                  </a:cubicBezTo>
                  <a:cubicBezTo>
                    <a:pt x="362" y="218"/>
                    <a:pt x="331" y="382"/>
                    <a:pt x="288" y="562"/>
                  </a:cubicBezTo>
                  <a:cubicBezTo>
                    <a:pt x="263" y="668"/>
                    <a:pt x="223" y="726"/>
                    <a:pt x="153" y="726"/>
                  </a:cubicBezTo>
                  <a:cubicBezTo>
                    <a:pt x="0" y="726"/>
                    <a:pt x="0" y="726"/>
                    <a:pt x="0" y="726"/>
                  </a:cubicBezTo>
                  <a:cubicBezTo>
                    <a:pt x="0" y="727"/>
                    <a:pt x="0" y="727"/>
                    <a:pt x="0" y="727"/>
                  </a:cubicBezTo>
                  <a:cubicBezTo>
                    <a:pt x="20" y="733"/>
                    <a:pt x="60" y="766"/>
                    <a:pt x="70" y="830"/>
                  </a:cubicBezTo>
                  <a:cubicBezTo>
                    <a:pt x="94" y="981"/>
                    <a:pt x="113" y="1075"/>
                    <a:pt x="166" y="1075"/>
                  </a:cubicBezTo>
                  <a:cubicBezTo>
                    <a:pt x="218" y="1075"/>
                    <a:pt x="238" y="994"/>
                    <a:pt x="268" y="869"/>
                  </a:cubicBezTo>
                  <a:cubicBezTo>
                    <a:pt x="292" y="770"/>
                    <a:pt x="329" y="727"/>
                    <a:pt x="374" y="727"/>
                  </a:cubicBezTo>
                  <a:cubicBezTo>
                    <a:pt x="439" y="727"/>
                    <a:pt x="470" y="807"/>
                    <a:pt x="506" y="958"/>
                  </a:cubicBezTo>
                  <a:cubicBezTo>
                    <a:pt x="577" y="1260"/>
                    <a:pt x="592" y="1406"/>
                    <a:pt x="707" y="1406"/>
                  </a:cubicBezTo>
                  <a:cubicBezTo>
                    <a:pt x="821" y="1406"/>
                    <a:pt x="839" y="1260"/>
                    <a:pt x="915" y="958"/>
                  </a:cubicBezTo>
                  <a:cubicBezTo>
                    <a:pt x="949" y="827"/>
                    <a:pt x="1011" y="727"/>
                    <a:pt x="1083" y="727"/>
                  </a:cubicBezTo>
                  <a:cubicBezTo>
                    <a:pt x="1156" y="727"/>
                    <a:pt x="1207" y="824"/>
                    <a:pt x="1234" y="901"/>
                  </a:cubicBezTo>
                  <a:cubicBezTo>
                    <a:pt x="1291" y="1068"/>
                    <a:pt x="1317" y="1131"/>
                    <a:pt x="1380" y="1131"/>
                  </a:cubicBezTo>
                  <a:cubicBezTo>
                    <a:pt x="1443" y="1131"/>
                    <a:pt x="1478" y="1055"/>
                    <a:pt x="1534" y="873"/>
                  </a:cubicBezTo>
                  <a:cubicBezTo>
                    <a:pt x="1569" y="758"/>
                    <a:pt x="1574" y="727"/>
                    <a:pt x="1677" y="727"/>
                  </a:cubicBezTo>
                  <a:cubicBezTo>
                    <a:pt x="1831" y="727"/>
                    <a:pt x="1831" y="727"/>
                    <a:pt x="1831" y="727"/>
                  </a:cubicBezTo>
                  <a:cubicBezTo>
                    <a:pt x="1831" y="726"/>
                    <a:pt x="1831" y="726"/>
                    <a:pt x="1831" y="726"/>
                  </a:cubicBezTo>
                  <a:close/>
                </a:path>
              </a:pathLst>
            </a:custGeom>
            <a:solidFill>
              <a:srgbClr val="EB00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nvGrpSpPr>
          <p:cNvPr id="6" name="Ruler">
            <a:extLst>
              <a:ext uri="{FF2B5EF4-FFF2-40B4-BE49-F238E27FC236}">
                <a16:creationId xmlns:a16="http://schemas.microsoft.com/office/drawing/2014/main" id="{DBE24C15-4489-4BF7-A20E-4FEB0A1A6671}"/>
              </a:ext>
            </a:extLst>
          </p:cNvPr>
          <p:cNvGrpSpPr/>
          <p:nvPr userDrawn="1"/>
        </p:nvGrpSpPr>
        <p:grpSpPr>
          <a:xfrm>
            <a:off x="5273041" y="4219340"/>
            <a:ext cx="1645920" cy="339946"/>
            <a:chOff x="5273041" y="4219340"/>
            <a:chExt cx="1645920" cy="339946"/>
          </a:xfrm>
        </p:grpSpPr>
        <p:cxnSp>
          <p:nvCxnSpPr>
            <p:cNvPr id="50" name="Straight Connector 49">
              <a:extLst>
                <a:ext uri="{FF2B5EF4-FFF2-40B4-BE49-F238E27FC236}">
                  <a16:creationId xmlns:a16="http://schemas.microsoft.com/office/drawing/2014/main" id="{EBDB098C-E5AE-4364-A913-1C8D462BF9B3}"/>
                </a:ext>
              </a:extLst>
            </p:cNvPr>
            <p:cNvCxnSpPr>
              <a:cxnSpLocks/>
            </p:cNvCxnSpPr>
            <p:nvPr/>
          </p:nvCxnSpPr>
          <p:spPr>
            <a:xfrm>
              <a:off x="6096003" y="4219340"/>
              <a:ext cx="0" cy="33994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A6D359-A1D3-413C-8281-5A2E7EEE3200}"/>
                </a:ext>
              </a:extLst>
            </p:cNvPr>
            <p:cNvCxnSpPr/>
            <p:nvPr/>
          </p:nvCxnSpPr>
          <p:spPr>
            <a:xfrm>
              <a:off x="5273041"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A7D9A44-D64C-4D5A-B183-958220A4996C}"/>
                </a:ext>
              </a:extLst>
            </p:cNvPr>
            <p:cNvCxnSpPr/>
            <p:nvPr/>
          </p:nvCxnSpPr>
          <p:spPr>
            <a:xfrm>
              <a:off x="5364485" y="4447203"/>
              <a:ext cx="0" cy="112083"/>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34F8A2C-8776-4D1A-93D7-4590C0622121}"/>
                </a:ext>
              </a:extLst>
            </p:cNvPr>
            <p:cNvCxnSpPr/>
            <p:nvPr/>
          </p:nvCxnSpPr>
          <p:spPr>
            <a:xfrm>
              <a:off x="5455924"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91CB2CF-6B6F-48D5-8365-33EC34BA80A0}"/>
                </a:ext>
              </a:extLst>
            </p:cNvPr>
            <p:cNvCxnSpPr/>
            <p:nvPr/>
          </p:nvCxnSpPr>
          <p:spPr>
            <a:xfrm>
              <a:off x="5547364" y="4391160"/>
              <a:ext cx="0" cy="16812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458D058-1610-4C89-9349-E009140E28F5}"/>
                </a:ext>
              </a:extLst>
            </p:cNvPr>
            <p:cNvCxnSpPr/>
            <p:nvPr/>
          </p:nvCxnSpPr>
          <p:spPr>
            <a:xfrm>
              <a:off x="5638804"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5743F61-B1FA-44F3-81EC-3FF4A1864B3B}"/>
                </a:ext>
              </a:extLst>
            </p:cNvPr>
            <p:cNvCxnSpPr/>
            <p:nvPr/>
          </p:nvCxnSpPr>
          <p:spPr>
            <a:xfrm>
              <a:off x="5730244" y="4447203"/>
              <a:ext cx="0" cy="112083"/>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6A99D48-7BDC-4896-BBA2-67770AABD231}"/>
                </a:ext>
              </a:extLst>
            </p:cNvPr>
            <p:cNvCxnSpPr/>
            <p:nvPr/>
          </p:nvCxnSpPr>
          <p:spPr>
            <a:xfrm>
              <a:off x="5821684"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B3F7266-53C6-4879-8513-A4486B8FC303}"/>
                </a:ext>
              </a:extLst>
            </p:cNvPr>
            <p:cNvCxnSpPr/>
            <p:nvPr/>
          </p:nvCxnSpPr>
          <p:spPr>
            <a:xfrm>
              <a:off x="5913123" y="4391160"/>
              <a:ext cx="0" cy="16812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465021D-7CFB-4445-8798-684D88150AE5}"/>
                </a:ext>
              </a:extLst>
            </p:cNvPr>
            <p:cNvCxnSpPr/>
            <p:nvPr/>
          </p:nvCxnSpPr>
          <p:spPr>
            <a:xfrm>
              <a:off x="6004563"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F2AFDE6-7C63-49EA-B242-2927A8B99025}"/>
                </a:ext>
              </a:extLst>
            </p:cNvPr>
            <p:cNvCxnSpPr/>
            <p:nvPr/>
          </p:nvCxnSpPr>
          <p:spPr>
            <a:xfrm>
              <a:off x="6187443"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252C539-DDC5-412A-AD14-69BA4ED96AF5}"/>
                </a:ext>
              </a:extLst>
            </p:cNvPr>
            <p:cNvCxnSpPr/>
            <p:nvPr/>
          </p:nvCxnSpPr>
          <p:spPr>
            <a:xfrm>
              <a:off x="6278882" y="4391160"/>
              <a:ext cx="0" cy="16812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6D93BA2-F008-40E1-825E-6CF327EC92DA}"/>
                </a:ext>
              </a:extLst>
            </p:cNvPr>
            <p:cNvCxnSpPr/>
            <p:nvPr/>
          </p:nvCxnSpPr>
          <p:spPr>
            <a:xfrm>
              <a:off x="6370322"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D2E7C4B-6367-42C3-B536-906DE4FD552D}"/>
                </a:ext>
              </a:extLst>
            </p:cNvPr>
            <p:cNvCxnSpPr/>
            <p:nvPr/>
          </p:nvCxnSpPr>
          <p:spPr>
            <a:xfrm>
              <a:off x="6461762" y="4447203"/>
              <a:ext cx="0" cy="112083"/>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A78576E-5C4A-48E5-B281-76308E82DB77}"/>
                </a:ext>
              </a:extLst>
            </p:cNvPr>
            <p:cNvCxnSpPr/>
            <p:nvPr/>
          </p:nvCxnSpPr>
          <p:spPr>
            <a:xfrm>
              <a:off x="6553202"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1B39927-09E1-467A-8149-FE7A19A30F66}"/>
                </a:ext>
              </a:extLst>
            </p:cNvPr>
            <p:cNvCxnSpPr/>
            <p:nvPr/>
          </p:nvCxnSpPr>
          <p:spPr>
            <a:xfrm>
              <a:off x="6644642" y="4391160"/>
              <a:ext cx="0" cy="16812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C32B564-C1C7-4C1A-8066-81D90765D42D}"/>
                </a:ext>
              </a:extLst>
            </p:cNvPr>
            <p:cNvCxnSpPr/>
            <p:nvPr/>
          </p:nvCxnSpPr>
          <p:spPr>
            <a:xfrm>
              <a:off x="6736081"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1267B10-9154-4C28-9140-3AF5C2021E44}"/>
                </a:ext>
              </a:extLst>
            </p:cNvPr>
            <p:cNvCxnSpPr/>
            <p:nvPr/>
          </p:nvCxnSpPr>
          <p:spPr>
            <a:xfrm>
              <a:off x="6827521" y="4447203"/>
              <a:ext cx="0" cy="112083"/>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290F9B9-A40C-41F9-B489-C1D87E71C101}"/>
                </a:ext>
              </a:extLst>
            </p:cNvPr>
            <p:cNvCxnSpPr/>
            <p:nvPr/>
          </p:nvCxnSpPr>
          <p:spPr>
            <a:xfrm>
              <a:off x="6918961"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grpSp>
      <p:sp>
        <p:nvSpPr>
          <p:cNvPr id="36" name="Speaker Name">
            <a:extLst>
              <a:ext uri="{FF2B5EF4-FFF2-40B4-BE49-F238E27FC236}">
                <a16:creationId xmlns:a16="http://schemas.microsoft.com/office/drawing/2014/main" id="{88104DA9-6CD2-4C4F-A6AE-C5D0CD6E016A}"/>
              </a:ext>
            </a:extLst>
          </p:cNvPr>
          <p:cNvSpPr>
            <a:spLocks noGrp="1"/>
          </p:cNvSpPr>
          <p:nvPr>
            <p:ph type="body" sz="quarter" idx="17" hasCustomPrompt="1"/>
          </p:nvPr>
        </p:nvSpPr>
        <p:spPr>
          <a:xfrm>
            <a:off x="3329295" y="2953512"/>
            <a:ext cx="4020340" cy="402336"/>
          </a:xfrm>
          <a:noFill/>
          <a:ln w="19050">
            <a:solidFill>
              <a:schemeClr val="tx1">
                <a:lumMod val="75000"/>
                <a:lumOff val="25000"/>
              </a:schemeClr>
            </a:solidFill>
            <a:miter lim="800000"/>
          </a:ln>
        </p:spPr>
        <p:txBody>
          <a:bodyPr vert="horz" wrap="square" lIns="182880" tIns="0" rIns="182880" bIns="0" rtlCol="0" anchor="ctr">
            <a:noAutofit/>
          </a:bodyPr>
          <a:lstStyle>
            <a:lvl1pPr marL="0" indent="0">
              <a:buNone/>
              <a:defRPr lang="en-US" sz="1200" b="0" i="1" cap="none" spc="45" baseline="0" dirty="0">
                <a:solidFill>
                  <a:schemeClr val="tx1">
                    <a:lumMod val="85000"/>
                    <a:lumOff val="15000"/>
                  </a:schemeClr>
                </a:solidFill>
                <a:latin typeface="+mj-lt"/>
                <a:ea typeface="+mj-ea"/>
                <a:cs typeface="+mj-cs"/>
              </a:defRPr>
            </a:lvl1pPr>
          </a:lstStyle>
          <a:p>
            <a:pPr marL="137160" lvl="0" indent="-137160">
              <a:spcBef>
                <a:spcPct val="0"/>
              </a:spcBef>
            </a:pPr>
            <a:r>
              <a:rPr lang="en-US"/>
              <a:t>Speaker Name</a:t>
            </a:r>
          </a:p>
        </p:txBody>
      </p:sp>
      <p:sp>
        <p:nvSpPr>
          <p:cNvPr id="37" name="Text Placeholder 128">
            <a:extLst>
              <a:ext uri="{FF2B5EF4-FFF2-40B4-BE49-F238E27FC236}">
                <a16:creationId xmlns:a16="http://schemas.microsoft.com/office/drawing/2014/main" id="{69D5EB8D-3B85-4059-8F34-4BFB6D0DED4E}"/>
              </a:ext>
            </a:extLst>
          </p:cNvPr>
          <p:cNvSpPr>
            <a:spLocks noGrp="1"/>
          </p:cNvSpPr>
          <p:nvPr>
            <p:ph type="body" sz="quarter" idx="18" hasCustomPrompt="1"/>
          </p:nvPr>
        </p:nvSpPr>
        <p:spPr>
          <a:xfrm>
            <a:off x="7349638" y="2953512"/>
            <a:ext cx="1513063" cy="402336"/>
          </a:xfrm>
          <a:solidFill>
            <a:schemeClr val="tx1">
              <a:lumMod val="85000"/>
              <a:lumOff val="15000"/>
            </a:schemeClr>
          </a:solidFill>
          <a:ln w="19050">
            <a:solidFill>
              <a:schemeClr val="tx1">
                <a:lumMod val="75000"/>
                <a:lumOff val="25000"/>
              </a:schemeClr>
            </a:solidFill>
            <a:miter lim="800000"/>
          </a:ln>
        </p:spPr>
        <p:txBody>
          <a:bodyPr vert="horz" wrap="square" lIns="0" tIns="0" rIns="0" bIns="0" rtlCol="0" anchor="ctr">
            <a:noAutofit/>
          </a:bodyPr>
          <a:lstStyle>
            <a:lvl1pPr marL="0" indent="0" algn="ctr">
              <a:buNone/>
              <a:defRPr lang="en-US" sz="1200" b="1" i="1" cap="all" spc="45" baseline="0" dirty="0">
                <a:solidFill>
                  <a:schemeClr val="bg1"/>
                </a:solidFill>
                <a:latin typeface="+mj-lt"/>
                <a:ea typeface="+mj-ea"/>
                <a:cs typeface="+mj-cs"/>
              </a:defRPr>
            </a:lvl1pPr>
          </a:lstStyle>
          <a:p>
            <a:pPr marL="137160" lvl="0" indent="-137160" algn="ctr">
              <a:spcBef>
                <a:spcPct val="0"/>
              </a:spcBef>
            </a:pPr>
            <a:r>
              <a:rPr lang="en-US"/>
              <a:t>YYYY.MM.DD</a:t>
            </a:r>
          </a:p>
        </p:txBody>
      </p:sp>
      <p:sp>
        <p:nvSpPr>
          <p:cNvPr id="38" name="Speaker Title">
            <a:extLst>
              <a:ext uri="{FF2B5EF4-FFF2-40B4-BE49-F238E27FC236}">
                <a16:creationId xmlns:a16="http://schemas.microsoft.com/office/drawing/2014/main" id="{0D9078F8-E937-4EF3-AC9B-A84856FA9487}"/>
              </a:ext>
            </a:extLst>
          </p:cNvPr>
          <p:cNvSpPr>
            <a:spLocks noGrp="1"/>
          </p:cNvSpPr>
          <p:nvPr>
            <p:ph type="body" sz="quarter" idx="19" hasCustomPrompt="1"/>
          </p:nvPr>
        </p:nvSpPr>
        <p:spPr>
          <a:xfrm>
            <a:off x="3329296" y="3355848"/>
            <a:ext cx="5533405" cy="402336"/>
          </a:xfrm>
          <a:noFill/>
          <a:ln w="19050">
            <a:solidFill>
              <a:schemeClr val="tx1">
                <a:lumMod val="75000"/>
                <a:lumOff val="25000"/>
              </a:schemeClr>
            </a:solidFill>
            <a:miter lim="800000"/>
          </a:ln>
        </p:spPr>
        <p:txBody>
          <a:bodyPr vert="horz" wrap="square" lIns="182880" tIns="0" rIns="182880" bIns="0" rtlCol="0" anchor="ctr">
            <a:noAutofit/>
          </a:bodyPr>
          <a:lstStyle>
            <a:lvl1pPr marL="0" indent="0">
              <a:buNone/>
              <a:defRPr lang="en-US" sz="1200" b="0" i="1" cap="none" spc="45" baseline="0" dirty="0">
                <a:solidFill>
                  <a:schemeClr val="tx1">
                    <a:lumMod val="75000"/>
                    <a:lumOff val="25000"/>
                  </a:schemeClr>
                </a:solidFill>
                <a:latin typeface="+mj-lt"/>
                <a:ea typeface="+mj-ea"/>
                <a:cs typeface="+mj-cs"/>
              </a:defRPr>
            </a:lvl1pPr>
          </a:lstStyle>
          <a:p>
            <a:pPr marL="137160" lvl="0" indent="-137160">
              <a:spcBef>
                <a:spcPct val="0"/>
              </a:spcBef>
            </a:pPr>
            <a:r>
              <a:rPr lang="en-US"/>
              <a:t>Speaker Title / Company Name</a:t>
            </a:r>
          </a:p>
        </p:txBody>
      </p:sp>
      <p:sp>
        <p:nvSpPr>
          <p:cNvPr id="31" name="Title">
            <a:extLst>
              <a:ext uri="{FF2B5EF4-FFF2-40B4-BE49-F238E27FC236}">
                <a16:creationId xmlns:a16="http://schemas.microsoft.com/office/drawing/2014/main" id="{7A92962A-B660-43F3-9C7C-C1CD756ED73A}"/>
              </a:ext>
            </a:extLst>
          </p:cNvPr>
          <p:cNvSpPr>
            <a:spLocks noGrp="1"/>
          </p:cNvSpPr>
          <p:nvPr>
            <p:ph type="title" hasCustomPrompt="1"/>
          </p:nvPr>
        </p:nvSpPr>
        <p:spPr>
          <a:xfrm>
            <a:off x="1409700" y="1456875"/>
            <a:ext cx="9372600" cy="1336928"/>
          </a:xfrm>
        </p:spPr>
        <p:txBody>
          <a:bodyPr anchor="b"/>
          <a:lstStyle>
            <a:lvl1pPr algn="ctr">
              <a:lnSpc>
                <a:spcPct val="90000"/>
              </a:lnSpc>
              <a:defRPr sz="3300"/>
            </a:lvl1pPr>
          </a:lstStyle>
          <a:p>
            <a:r>
              <a:rPr lang="en-US"/>
              <a:t>Title Slide Layout</a:t>
            </a:r>
          </a:p>
        </p:txBody>
      </p:sp>
      <p:sp>
        <p:nvSpPr>
          <p:cNvPr id="30" name="Rectangle 29">
            <a:extLst>
              <a:ext uri="{FF2B5EF4-FFF2-40B4-BE49-F238E27FC236}">
                <a16:creationId xmlns:a16="http://schemas.microsoft.com/office/drawing/2014/main" id="{9FC49378-BFD9-43A8-8DB2-52BE426047C8}"/>
              </a:ext>
            </a:extLst>
          </p:cNvPr>
          <p:cNvSpPr/>
          <p:nvPr userDrawn="1"/>
        </p:nvSpPr>
        <p:spPr>
          <a:xfrm>
            <a:off x="0" y="2"/>
            <a:ext cx="12192000" cy="141619"/>
          </a:xfrm>
          <a:prstGeom prst="rect">
            <a:avLst/>
          </a:prstGeom>
          <a:gradFill flip="none" rotWithShape="1">
            <a:gsLst>
              <a:gs pos="0">
                <a:schemeClr val="accent1"/>
              </a:gs>
              <a:gs pos="100000">
                <a:schemeClr val="accent1">
                  <a:lumMod val="50000"/>
                </a:schemeClr>
              </a:gs>
            </a:gsLst>
            <a:path path="circle">
              <a:fillToRect l="50000" t="50000" r="50000" b="50000"/>
            </a:path>
            <a:tileRect/>
          </a:gradFill>
        </p:spPr>
        <p:txBody>
          <a:bodyPr vert="horz" lIns="102870" tIns="54864" rIns="102870" bIns="54864" rtlCol="0" anchor="ctr">
            <a:noAutofit/>
          </a:bodyPr>
          <a:lstStyle/>
          <a:p>
            <a:pPr marL="137160" lvl="0" indent="-137160" algn="ctr" defTabSz="685800">
              <a:lnSpc>
                <a:spcPct val="100000"/>
              </a:lnSpc>
              <a:spcBef>
                <a:spcPts val="750"/>
              </a:spcBef>
              <a:buClr>
                <a:schemeClr val="accent1"/>
              </a:buClr>
              <a:buFont typeface="Arial" panose="020B0604020202020204" pitchFamily="34" charset="0"/>
              <a:buNone/>
            </a:pPr>
            <a:endParaRPr lang="en-US" sz="1200" b="1" cap="all" spc="225" baseline="0" err="1">
              <a:solidFill>
                <a:schemeClr val="bg1"/>
              </a:solidFill>
            </a:endParaRPr>
          </a:p>
        </p:txBody>
      </p:sp>
    </p:spTree>
    <p:extLst>
      <p:ext uri="{BB962C8B-B14F-4D97-AF65-F5344CB8AC3E}">
        <p14:creationId xmlns:p14="http://schemas.microsoft.com/office/powerpoint/2010/main" val="3860586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with Subtitle">
    <p:bg>
      <p:bgPr>
        <a:solidFill>
          <a:schemeClr val="bg1"/>
        </a:solidFill>
        <a:effectLst/>
      </p:bgPr>
    </p:bg>
    <p:spTree>
      <p:nvGrpSpPr>
        <p:cNvPr id="1" name=""/>
        <p:cNvGrpSpPr/>
        <p:nvPr/>
      </p:nvGrpSpPr>
      <p:grpSpPr>
        <a:xfrm>
          <a:off x="0" y="0"/>
          <a:ext cx="0" cy="0"/>
          <a:chOff x="0" y="0"/>
          <a:chExt cx="0" cy="0"/>
        </a:xfrm>
      </p:grpSpPr>
      <p:sp>
        <p:nvSpPr>
          <p:cNvPr id="32" name="Texture">
            <a:extLst>
              <a:ext uri="{FF2B5EF4-FFF2-40B4-BE49-F238E27FC236}">
                <a16:creationId xmlns:a16="http://schemas.microsoft.com/office/drawing/2014/main" id="{B43DC9BF-B86E-41C3-9025-257603C6C46F}"/>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800" err="1"/>
          </a:p>
        </p:txBody>
      </p:sp>
      <p:sp>
        <p:nvSpPr>
          <p:cNvPr id="57" name="Oval 56">
            <a:extLst>
              <a:ext uri="{FF2B5EF4-FFF2-40B4-BE49-F238E27FC236}">
                <a16:creationId xmlns:a16="http://schemas.microsoft.com/office/drawing/2014/main" id="{03C20BBD-F2FD-4A4D-B556-572D7207BCE8}"/>
              </a:ext>
            </a:extLst>
          </p:cNvPr>
          <p:cNvSpPr/>
          <p:nvPr userDrawn="1"/>
        </p:nvSpPr>
        <p:spPr>
          <a:xfrm>
            <a:off x="3555406" y="4109061"/>
            <a:ext cx="5169495" cy="1434491"/>
          </a:xfrm>
          <a:prstGeom prst="ellipse">
            <a:avLst/>
          </a:prstGeom>
          <a:gradFill flip="none" rotWithShape="1">
            <a:gsLst>
              <a:gs pos="55000">
                <a:schemeClr val="bg1"/>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0" err="1"/>
          </a:p>
        </p:txBody>
      </p:sp>
      <p:grpSp>
        <p:nvGrpSpPr>
          <p:cNvPr id="34" name="Logo">
            <a:extLst>
              <a:ext uri="{FF2B5EF4-FFF2-40B4-BE49-F238E27FC236}">
                <a16:creationId xmlns:a16="http://schemas.microsoft.com/office/drawing/2014/main" id="{E3F269C9-4FA8-4772-AD37-31EE93FFE599}"/>
              </a:ext>
            </a:extLst>
          </p:cNvPr>
          <p:cNvGrpSpPr>
            <a:grpSpLocks noChangeAspect="1"/>
          </p:cNvGrpSpPr>
          <p:nvPr userDrawn="1"/>
        </p:nvGrpSpPr>
        <p:grpSpPr bwMode="black">
          <a:xfrm>
            <a:off x="5258126" y="4703638"/>
            <a:ext cx="1675751" cy="393192"/>
            <a:chOff x="1231901" y="5359401"/>
            <a:chExt cx="11210925" cy="2630487"/>
          </a:xfrm>
        </p:grpSpPr>
        <p:sp>
          <p:nvSpPr>
            <p:cNvPr id="35" name="Freeform 5">
              <a:extLst>
                <a:ext uri="{FF2B5EF4-FFF2-40B4-BE49-F238E27FC236}">
                  <a16:creationId xmlns:a16="http://schemas.microsoft.com/office/drawing/2014/main" id="{09D9C9E1-25E5-483A-B7BC-660D3D3BFE4F}"/>
                </a:ext>
              </a:extLst>
            </p:cNvPr>
            <p:cNvSpPr>
              <a:spLocks noEditPoints="1"/>
            </p:cNvSpPr>
            <p:nvPr userDrawn="1"/>
          </p:nvSpPr>
          <p:spPr bwMode="black">
            <a:xfrm>
              <a:off x="5105401" y="5586413"/>
              <a:ext cx="7337425" cy="2147887"/>
            </a:xfrm>
            <a:custGeom>
              <a:avLst/>
              <a:gdLst>
                <a:gd name="T0" fmla="*/ 0 w 3931"/>
                <a:gd name="T1" fmla="*/ 803 h 1148"/>
                <a:gd name="T2" fmla="*/ 552 w 3931"/>
                <a:gd name="T3" fmla="*/ 1142 h 1148"/>
                <a:gd name="T4" fmla="*/ 388 w 3931"/>
                <a:gd name="T5" fmla="*/ 853 h 1148"/>
                <a:gd name="T6" fmla="*/ 388 w 3931"/>
                <a:gd name="T7" fmla="*/ 1092 h 1148"/>
                <a:gd name="T8" fmla="*/ 620 w 3931"/>
                <a:gd name="T9" fmla="*/ 974 h 1148"/>
                <a:gd name="T10" fmla="*/ 887 w 3931"/>
                <a:gd name="T11" fmla="*/ 900 h 1148"/>
                <a:gd name="T12" fmla="*/ 701 w 3931"/>
                <a:gd name="T13" fmla="*/ 877 h 1148"/>
                <a:gd name="T14" fmla="*/ 828 w 3931"/>
                <a:gd name="T15" fmla="*/ 1048 h 1148"/>
                <a:gd name="T16" fmla="*/ 762 w 3931"/>
                <a:gd name="T17" fmla="*/ 1148 h 1148"/>
                <a:gd name="T18" fmla="*/ 1018 w 3931"/>
                <a:gd name="T19" fmla="*/ 1142 h 1148"/>
                <a:gd name="T20" fmla="*/ 1169 w 3931"/>
                <a:gd name="T21" fmla="*/ 943 h 1148"/>
                <a:gd name="T22" fmla="*/ 1533 w 3931"/>
                <a:gd name="T23" fmla="*/ 1142 h 1148"/>
                <a:gd name="T24" fmla="*/ 1327 w 3931"/>
                <a:gd name="T25" fmla="*/ 803 h 1148"/>
                <a:gd name="T26" fmla="*/ 1596 w 3931"/>
                <a:gd name="T27" fmla="*/ 1142 h 1148"/>
                <a:gd name="T28" fmla="*/ 1719 w 3931"/>
                <a:gd name="T29" fmla="*/ 844 h 1148"/>
                <a:gd name="T30" fmla="*/ 1834 w 3931"/>
                <a:gd name="T31" fmla="*/ 1148 h 1148"/>
                <a:gd name="T32" fmla="*/ 1833 w 3931"/>
                <a:gd name="T33" fmla="*/ 1099 h 1148"/>
                <a:gd name="T34" fmla="*/ 2274 w 3931"/>
                <a:gd name="T35" fmla="*/ 1142 h 1148"/>
                <a:gd name="T36" fmla="*/ 2274 w 3931"/>
                <a:gd name="T37" fmla="*/ 1092 h 1148"/>
                <a:gd name="T38" fmla="*/ 2360 w 3931"/>
                <a:gd name="T39" fmla="*/ 844 h 1148"/>
                <a:gd name="T40" fmla="*/ 2475 w 3931"/>
                <a:gd name="T41" fmla="*/ 1148 h 1148"/>
                <a:gd name="T42" fmla="*/ 2475 w 3931"/>
                <a:gd name="T43" fmla="*/ 1099 h 1148"/>
                <a:gd name="T44" fmla="*/ 2862 w 3931"/>
                <a:gd name="T45" fmla="*/ 1148 h 1148"/>
                <a:gd name="T46" fmla="*/ 2949 w 3931"/>
                <a:gd name="T47" fmla="*/ 822 h 1148"/>
                <a:gd name="T48" fmla="*/ 2905 w 3931"/>
                <a:gd name="T49" fmla="*/ 856 h 1148"/>
                <a:gd name="T50" fmla="*/ 2864 w 3931"/>
                <a:gd name="T51" fmla="*/ 1101 h 1148"/>
                <a:gd name="T52" fmla="*/ 2857 w 3931"/>
                <a:gd name="T53" fmla="*/ 955 h 1148"/>
                <a:gd name="T54" fmla="*/ 2862 w 3931"/>
                <a:gd name="T55" fmla="*/ 1148 h 1148"/>
                <a:gd name="T56" fmla="*/ 3139 w 3931"/>
                <a:gd name="T57" fmla="*/ 1142 h 1148"/>
                <a:gd name="T58" fmla="*/ 3458 w 3931"/>
                <a:gd name="T59" fmla="*/ 853 h 1148"/>
                <a:gd name="T60" fmla="*/ 3298 w 3931"/>
                <a:gd name="T61" fmla="*/ 991 h 1148"/>
                <a:gd name="T62" fmla="*/ 3562 w 3931"/>
                <a:gd name="T63" fmla="*/ 1123 h 1148"/>
                <a:gd name="T64" fmla="*/ 3606 w 3931"/>
                <a:gd name="T65" fmla="*/ 1084 h 1148"/>
                <a:gd name="T66" fmla="*/ 3647 w 3931"/>
                <a:gd name="T67" fmla="*/ 991 h 1148"/>
                <a:gd name="T68" fmla="*/ 3569 w 3931"/>
                <a:gd name="T69" fmla="*/ 824 h 1148"/>
                <a:gd name="T70" fmla="*/ 3724 w 3931"/>
                <a:gd name="T71" fmla="*/ 895 h 1148"/>
                <a:gd name="T72" fmla="*/ 3591 w 3931"/>
                <a:gd name="T73" fmla="*/ 893 h 1148"/>
                <a:gd name="T74" fmla="*/ 3754 w 3931"/>
                <a:gd name="T75" fmla="*/ 1120 h 1148"/>
                <a:gd name="T76" fmla="*/ 152 w 3931"/>
                <a:gd name="T77" fmla="*/ 268 h 1148"/>
                <a:gd name="T78" fmla="*/ 361 w 3931"/>
                <a:gd name="T79" fmla="*/ 605 h 1148"/>
                <a:gd name="T80" fmla="*/ 553 w 3931"/>
                <a:gd name="T81" fmla="*/ 11 h 1148"/>
                <a:gd name="T82" fmla="*/ 931 w 3931"/>
                <a:gd name="T83" fmla="*/ 249 h 1148"/>
                <a:gd name="T84" fmla="*/ 957 w 3931"/>
                <a:gd name="T85" fmla="*/ 605 h 1148"/>
                <a:gd name="T86" fmla="*/ 1123 w 3931"/>
                <a:gd name="T87" fmla="*/ 11 h 1148"/>
                <a:gd name="T88" fmla="*/ 1317 w 3931"/>
                <a:gd name="T89" fmla="*/ 605 h 1148"/>
                <a:gd name="T90" fmla="*/ 1746 w 3931"/>
                <a:gd name="T91" fmla="*/ 531 h 1148"/>
                <a:gd name="T92" fmla="*/ 1687 w 3931"/>
                <a:gd name="T93" fmla="*/ 337 h 1148"/>
                <a:gd name="T94" fmla="*/ 1749 w 3931"/>
                <a:gd name="T95" fmla="*/ 0 h 1148"/>
                <a:gd name="T96" fmla="*/ 1813 w 3931"/>
                <a:gd name="T97" fmla="*/ 106 h 1148"/>
                <a:gd name="T98" fmla="*/ 1797 w 3931"/>
                <a:gd name="T99" fmla="*/ 262 h 1148"/>
                <a:gd name="T100" fmla="*/ 1563 w 3931"/>
                <a:gd name="T101" fmla="*/ 567 h 1148"/>
                <a:gd name="T102" fmla="*/ 2188 w 3931"/>
                <a:gd name="T103" fmla="*/ 605 h 1148"/>
                <a:gd name="T104" fmla="*/ 2711 w 3931"/>
                <a:gd name="T105" fmla="*/ 603 h 1148"/>
                <a:gd name="T106" fmla="*/ 2582 w 3931"/>
                <a:gd name="T107" fmla="*/ 1 h 1148"/>
                <a:gd name="T108" fmla="*/ 2664 w 3931"/>
                <a:gd name="T109" fmla="*/ 111 h 1148"/>
                <a:gd name="T110" fmla="*/ 2595 w 3931"/>
                <a:gd name="T111" fmla="*/ 525 h 1148"/>
                <a:gd name="T112" fmla="*/ 2579 w 3931"/>
                <a:gd name="T113" fmla="*/ 288 h 1148"/>
                <a:gd name="T114" fmla="*/ 3048 w 3931"/>
                <a:gd name="T115" fmla="*/ 248 h 1148"/>
                <a:gd name="T116" fmla="*/ 3273 w 3931"/>
                <a:gd name="T117" fmla="*/ 605 h 1148"/>
                <a:gd name="T118" fmla="*/ 3628 w 3931"/>
                <a:gd name="T119" fmla="*/ 605 h 1148"/>
                <a:gd name="T120" fmla="*/ 3931 w 3931"/>
                <a:gd name="T121" fmla="*/ 107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1" h="1148">
                  <a:moveTo>
                    <a:pt x="163" y="1142"/>
                  </a:moveTo>
                  <a:cubicBezTo>
                    <a:pt x="109" y="1142"/>
                    <a:pt x="109" y="1142"/>
                    <a:pt x="109" y="1142"/>
                  </a:cubicBezTo>
                  <a:cubicBezTo>
                    <a:pt x="109" y="853"/>
                    <a:pt x="109" y="853"/>
                    <a:pt x="109" y="853"/>
                  </a:cubicBezTo>
                  <a:cubicBezTo>
                    <a:pt x="0" y="853"/>
                    <a:pt x="0" y="853"/>
                    <a:pt x="0" y="853"/>
                  </a:cubicBezTo>
                  <a:cubicBezTo>
                    <a:pt x="0" y="803"/>
                    <a:pt x="0" y="803"/>
                    <a:pt x="0" y="803"/>
                  </a:cubicBezTo>
                  <a:cubicBezTo>
                    <a:pt x="273" y="803"/>
                    <a:pt x="273" y="803"/>
                    <a:pt x="273" y="803"/>
                  </a:cubicBezTo>
                  <a:cubicBezTo>
                    <a:pt x="273" y="853"/>
                    <a:pt x="273" y="853"/>
                    <a:pt x="273" y="853"/>
                  </a:cubicBezTo>
                  <a:cubicBezTo>
                    <a:pt x="163" y="853"/>
                    <a:pt x="163" y="853"/>
                    <a:pt x="163" y="853"/>
                  </a:cubicBezTo>
                  <a:lnTo>
                    <a:pt x="163" y="1142"/>
                  </a:lnTo>
                  <a:close/>
                  <a:moveTo>
                    <a:pt x="552" y="1142"/>
                  </a:moveTo>
                  <a:cubicBezTo>
                    <a:pt x="334" y="1142"/>
                    <a:pt x="334" y="1142"/>
                    <a:pt x="334" y="1142"/>
                  </a:cubicBezTo>
                  <a:cubicBezTo>
                    <a:pt x="334" y="803"/>
                    <a:pt x="334" y="803"/>
                    <a:pt x="334" y="803"/>
                  </a:cubicBezTo>
                  <a:cubicBezTo>
                    <a:pt x="548" y="803"/>
                    <a:pt x="548" y="803"/>
                    <a:pt x="548" y="803"/>
                  </a:cubicBezTo>
                  <a:cubicBezTo>
                    <a:pt x="548" y="853"/>
                    <a:pt x="548" y="853"/>
                    <a:pt x="548" y="853"/>
                  </a:cubicBezTo>
                  <a:cubicBezTo>
                    <a:pt x="388" y="853"/>
                    <a:pt x="388" y="853"/>
                    <a:pt x="388" y="853"/>
                  </a:cubicBezTo>
                  <a:cubicBezTo>
                    <a:pt x="388" y="942"/>
                    <a:pt x="388" y="942"/>
                    <a:pt x="388" y="942"/>
                  </a:cubicBezTo>
                  <a:cubicBezTo>
                    <a:pt x="541" y="942"/>
                    <a:pt x="541" y="942"/>
                    <a:pt x="541" y="942"/>
                  </a:cubicBezTo>
                  <a:cubicBezTo>
                    <a:pt x="541" y="991"/>
                    <a:pt x="541" y="991"/>
                    <a:pt x="541" y="991"/>
                  </a:cubicBezTo>
                  <a:cubicBezTo>
                    <a:pt x="388" y="991"/>
                    <a:pt x="388" y="991"/>
                    <a:pt x="388" y="991"/>
                  </a:cubicBezTo>
                  <a:cubicBezTo>
                    <a:pt x="388" y="1092"/>
                    <a:pt x="388" y="1092"/>
                    <a:pt x="388" y="1092"/>
                  </a:cubicBezTo>
                  <a:cubicBezTo>
                    <a:pt x="552" y="1092"/>
                    <a:pt x="552" y="1092"/>
                    <a:pt x="552" y="1092"/>
                  </a:cubicBezTo>
                  <a:lnTo>
                    <a:pt x="552" y="1142"/>
                  </a:lnTo>
                  <a:close/>
                  <a:moveTo>
                    <a:pt x="762" y="1148"/>
                  </a:moveTo>
                  <a:cubicBezTo>
                    <a:pt x="716" y="1148"/>
                    <a:pt x="681" y="1133"/>
                    <a:pt x="656" y="1103"/>
                  </a:cubicBezTo>
                  <a:cubicBezTo>
                    <a:pt x="632" y="1073"/>
                    <a:pt x="620" y="1030"/>
                    <a:pt x="620" y="974"/>
                  </a:cubicBezTo>
                  <a:cubicBezTo>
                    <a:pt x="620" y="919"/>
                    <a:pt x="633" y="875"/>
                    <a:pt x="658" y="845"/>
                  </a:cubicBezTo>
                  <a:cubicBezTo>
                    <a:pt x="683" y="814"/>
                    <a:pt x="719" y="798"/>
                    <a:pt x="766" y="798"/>
                  </a:cubicBezTo>
                  <a:cubicBezTo>
                    <a:pt x="802" y="798"/>
                    <a:pt x="831" y="807"/>
                    <a:pt x="853" y="824"/>
                  </a:cubicBezTo>
                  <a:cubicBezTo>
                    <a:pt x="874" y="841"/>
                    <a:pt x="886" y="865"/>
                    <a:pt x="887" y="894"/>
                  </a:cubicBezTo>
                  <a:cubicBezTo>
                    <a:pt x="887" y="900"/>
                    <a:pt x="887" y="900"/>
                    <a:pt x="887" y="900"/>
                  </a:cubicBezTo>
                  <a:cubicBezTo>
                    <a:pt x="830" y="900"/>
                    <a:pt x="830" y="900"/>
                    <a:pt x="830" y="900"/>
                  </a:cubicBezTo>
                  <a:cubicBezTo>
                    <a:pt x="829" y="895"/>
                    <a:pt x="829" y="895"/>
                    <a:pt x="829" y="895"/>
                  </a:cubicBezTo>
                  <a:cubicBezTo>
                    <a:pt x="828" y="880"/>
                    <a:pt x="822" y="868"/>
                    <a:pt x="810" y="858"/>
                  </a:cubicBezTo>
                  <a:cubicBezTo>
                    <a:pt x="797" y="848"/>
                    <a:pt x="782" y="844"/>
                    <a:pt x="764" y="844"/>
                  </a:cubicBezTo>
                  <a:cubicBezTo>
                    <a:pt x="737" y="844"/>
                    <a:pt x="716" y="854"/>
                    <a:pt x="701" y="877"/>
                  </a:cubicBezTo>
                  <a:cubicBezTo>
                    <a:pt x="686" y="899"/>
                    <a:pt x="678" y="932"/>
                    <a:pt x="678" y="973"/>
                  </a:cubicBezTo>
                  <a:cubicBezTo>
                    <a:pt x="678" y="1014"/>
                    <a:pt x="685" y="1045"/>
                    <a:pt x="700" y="1067"/>
                  </a:cubicBezTo>
                  <a:cubicBezTo>
                    <a:pt x="715" y="1089"/>
                    <a:pt x="735" y="1099"/>
                    <a:pt x="762" y="1099"/>
                  </a:cubicBezTo>
                  <a:cubicBezTo>
                    <a:pt x="782" y="1099"/>
                    <a:pt x="797" y="1095"/>
                    <a:pt x="809" y="1086"/>
                  </a:cubicBezTo>
                  <a:cubicBezTo>
                    <a:pt x="820" y="1076"/>
                    <a:pt x="827" y="1064"/>
                    <a:pt x="828" y="1048"/>
                  </a:cubicBezTo>
                  <a:cubicBezTo>
                    <a:pt x="829" y="1043"/>
                    <a:pt x="829" y="1043"/>
                    <a:pt x="829" y="1043"/>
                  </a:cubicBezTo>
                  <a:cubicBezTo>
                    <a:pt x="888" y="1043"/>
                    <a:pt x="888" y="1043"/>
                    <a:pt x="888" y="1043"/>
                  </a:cubicBezTo>
                  <a:cubicBezTo>
                    <a:pt x="888" y="1049"/>
                    <a:pt x="888" y="1049"/>
                    <a:pt x="888" y="1049"/>
                  </a:cubicBezTo>
                  <a:cubicBezTo>
                    <a:pt x="887" y="1079"/>
                    <a:pt x="875" y="1103"/>
                    <a:pt x="852" y="1121"/>
                  </a:cubicBezTo>
                  <a:cubicBezTo>
                    <a:pt x="830" y="1139"/>
                    <a:pt x="800" y="1148"/>
                    <a:pt x="762" y="1148"/>
                  </a:cubicBezTo>
                  <a:moveTo>
                    <a:pt x="1223" y="1142"/>
                  </a:moveTo>
                  <a:cubicBezTo>
                    <a:pt x="1169" y="1142"/>
                    <a:pt x="1169" y="1142"/>
                    <a:pt x="1169" y="1142"/>
                  </a:cubicBezTo>
                  <a:cubicBezTo>
                    <a:pt x="1169" y="993"/>
                    <a:pt x="1169" y="993"/>
                    <a:pt x="1169" y="993"/>
                  </a:cubicBezTo>
                  <a:cubicBezTo>
                    <a:pt x="1018" y="993"/>
                    <a:pt x="1018" y="993"/>
                    <a:pt x="1018" y="993"/>
                  </a:cubicBezTo>
                  <a:cubicBezTo>
                    <a:pt x="1018" y="1142"/>
                    <a:pt x="1018" y="1142"/>
                    <a:pt x="1018" y="1142"/>
                  </a:cubicBezTo>
                  <a:cubicBezTo>
                    <a:pt x="963" y="1142"/>
                    <a:pt x="963" y="1142"/>
                    <a:pt x="963" y="1142"/>
                  </a:cubicBezTo>
                  <a:cubicBezTo>
                    <a:pt x="963" y="803"/>
                    <a:pt x="963" y="803"/>
                    <a:pt x="963" y="803"/>
                  </a:cubicBezTo>
                  <a:cubicBezTo>
                    <a:pt x="1018" y="803"/>
                    <a:pt x="1018" y="803"/>
                    <a:pt x="1018" y="803"/>
                  </a:cubicBezTo>
                  <a:cubicBezTo>
                    <a:pt x="1018" y="943"/>
                    <a:pt x="1018" y="943"/>
                    <a:pt x="1018" y="943"/>
                  </a:cubicBezTo>
                  <a:cubicBezTo>
                    <a:pt x="1169" y="943"/>
                    <a:pt x="1169" y="943"/>
                    <a:pt x="1169" y="943"/>
                  </a:cubicBezTo>
                  <a:cubicBezTo>
                    <a:pt x="1169" y="803"/>
                    <a:pt x="1169" y="803"/>
                    <a:pt x="1169" y="803"/>
                  </a:cubicBezTo>
                  <a:cubicBezTo>
                    <a:pt x="1223" y="803"/>
                    <a:pt x="1223" y="803"/>
                    <a:pt x="1223" y="803"/>
                  </a:cubicBezTo>
                  <a:lnTo>
                    <a:pt x="1223" y="1142"/>
                  </a:lnTo>
                  <a:close/>
                  <a:moveTo>
                    <a:pt x="1595" y="1142"/>
                  </a:moveTo>
                  <a:cubicBezTo>
                    <a:pt x="1533" y="1142"/>
                    <a:pt x="1533" y="1142"/>
                    <a:pt x="1533" y="1142"/>
                  </a:cubicBezTo>
                  <a:cubicBezTo>
                    <a:pt x="1532" y="1140"/>
                    <a:pt x="1532" y="1140"/>
                    <a:pt x="1532" y="1140"/>
                  </a:cubicBezTo>
                  <a:cubicBezTo>
                    <a:pt x="1378" y="878"/>
                    <a:pt x="1378" y="878"/>
                    <a:pt x="1378" y="878"/>
                  </a:cubicBezTo>
                  <a:cubicBezTo>
                    <a:pt x="1378" y="1142"/>
                    <a:pt x="1378" y="1142"/>
                    <a:pt x="1378" y="1142"/>
                  </a:cubicBezTo>
                  <a:cubicBezTo>
                    <a:pt x="1327" y="1142"/>
                    <a:pt x="1327" y="1142"/>
                    <a:pt x="1327" y="1142"/>
                  </a:cubicBezTo>
                  <a:cubicBezTo>
                    <a:pt x="1327" y="803"/>
                    <a:pt x="1327" y="803"/>
                    <a:pt x="1327" y="803"/>
                  </a:cubicBezTo>
                  <a:cubicBezTo>
                    <a:pt x="1398" y="803"/>
                    <a:pt x="1398" y="803"/>
                    <a:pt x="1398" y="803"/>
                  </a:cubicBezTo>
                  <a:cubicBezTo>
                    <a:pt x="1545" y="1056"/>
                    <a:pt x="1545" y="1056"/>
                    <a:pt x="1545" y="1056"/>
                  </a:cubicBezTo>
                  <a:cubicBezTo>
                    <a:pt x="1545" y="803"/>
                    <a:pt x="1545" y="803"/>
                    <a:pt x="1545" y="803"/>
                  </a:cubicBezTo>
                  <a:cubicBezTo>
                    <a:pt x="1596" y="803"/>
                    <a:pt x="1596" y="803"/>
                    <a:pt x="1596" y="803"/>
                  </a:cubicBezTo>
                  <a:cubicBezTo>
                    <a:pt x="1596" y="1142"/>
                    <a:pt x="1596" y="1142"/>
                    <a:pt x="1596" y="1142"/>
                  </a:cubicBezTo>
                  <a:lnTo>
                    <a:pt x="1595" y="1142"/>
                  </a:lnTo>
                  <a:close/>
                  <a:moveTo>
                    <a:pt x="1834" y="1148"/>
                  </a:moveTo>
                  <a:cubicBezTo>
                    <a:pt x="1785" y="1148"/>
                    <a:pt x="1746" y="1132"/>
                    <a:pt x="1719" y="1102"/>
                  </a:cubicBezTo>
                  <a:cubicBezTo>
                    <a:pt x="1692" y="1071"/>
                    <a:pt x="1678" y="1028"/>
                    <a:pt x="1678" y="974"/>
                  </a:cubicBezTo>
                  <a:cubicBezTo>
                    <a:pt x="1678" y="918"/>
                    <a:pt x="1692" y="875"/>
                    <a:pt x="1719" y="844"/>
                  </a:cubicBezTo>
                  <a:cubicBezTo>
                    <a:pt x="1746" y="814"/>
                    <a:pt x="1785" y="798"/>
                    <a:pt x="1834" y="798"/>
                  </a:cubicBezTo>
                  <a:cubicBezTo>
                    <a:pt x="1883" y="798"/>
                    <a:pt x="1922" y="814"/>
                    <a:pt x="1949" y="844"/>
                  </a:cubicBezTo>
                  <a:cubicBezTo>
                    <a:pt x="1975" y="874"/>
                    <a:pt x="1989" y="918"/>
                    <a:pt x="1989" y="974"/>
                  </a:cubicBezTo>
                  <a:cubicBezTo>
                    <a:pt x="1989" y="1029"/>
                    <a:pt x="1975" y="1072"/>
                    <a:pt x="1948" y="1102"/>
                  </a:cubicBezTo>
                  <a:cubicBezTo>
                    <a:pt x="1921" y="1132"/>
                    <a:pt x="1883" y="1148"/>
                    <a:pt x="1834" y="1148"/>
                  </a:cubicBezTo>
                  <a:moveTo>
                    <a:pt x="1833" y="845"/>
                  </a:moveTo>
                  <a:cubicBezTo>
                    <a:pt x="1802" y="845"/>
                    <a:pt x="1778" y="855"/>
                    <a:pt x="1761" y="877"/>
                  </a:cubicBezTo>
                  <a:cubicBezTo>
                    <a:pt x="1745" y="899"/>
                    <a:pt x="1736" y="930"/>
                    <a:pt x="1736" y="971"/>
                  </a:cubicBezTo>
                  <a:cubicBezTo>
                    <a:pt x="1736" y="1013"/>
                    <a:pt x="1745" y="1045"/>
                    <a:pt x="1762" y="1067"/>
                  </a:cubicBezTo>
                  <a:cubicBezTo>
                    <a:pt x="1778" y="1089"/>
                    <a:pt x="1802" y="1099"/>
                    <a:pt x="1833" y="1099"/>
                  </a:cubicBezTo>
                  <a:cubicBezTo>
                    <a:pt x="1865" y="1099"/>
                    <a:pt x="1889" y="1089"/>
                    <a:pt x="1905" y="1067"/>
                  </a:cubicBezTo>
                  <a:cubicBezTo>
                    <a:pt x="1922" y="1046"/>
                    <a:pt x="1931" y="1014"/>
                    <a:pt x="1931" y="972"/>
                  </a:cubicBezTo>
                  <a:cubicBezTo>
                    <a:pt x="1931" y="931"/>
                    <a:pt x="1922" y="899"/>
                    <a:pt x="1905" y="877"/>
                  </a:cubicBezTo>
                  <a:cubicBezTo>
                    <a:pt x="1888" y="855"/>
                    <a:pt x="1865" y="845"/>
                    <a:pt x="1833" y="845"/>
                  </a:cubicBezTo>
                  <a:moveTo>
                    <a:pt x="2274" y="1142"/>
                  </a:moveTo>
                  <a:cubicBezTo>
                    <a:pt x="2070" y="1142"/>
                    <a:pt x="2070" y="1142"/>
                    <a:pt x="2070" y="1142"/>
                  </a:cubicBezTo>
                  <a:cubicBezTo>
                    <a:pt x="2070" y="803"/>
                    <a:pt x="2070" y="803"/>
                    <a:pt x="2070" y="803"/>
                  </a:cubicBezTo>
                  <a:cubicBezTo>
                    <a:pt x="2125" y="803"/>
                    <a:pt x="2125" y="803"/>
                    <a:pt x="2125" y="803"/>
                  </a:cubicBezTo>
                  <a:cubicBezTo>
                    <a:pt x="2125" y="1092"/>
                    <a:pt x="2125" y="1092"/>
                    <a:pt x="2125" y="1092"/>
                  </a:cubicBezTo>
                  <a:cubicBezTo>
                    <a:pt x="2274" y="1092"/>
                    <a:pt x="2274" y="1092"/>
                    <a:pt x="2274" y="1092"/>
                  </a:cubicBezTo>
                  <a:cubicBezTo>
                    <a:pt x="2274" y="1142"/>
                    <a:pt x="2274" y="1142"/>
                    <a:pt x="2274" y="1142"/>
                  </a:cubicBezTo>
                  <a:close/>
                  <a:moveTo>
                    <a:pt x="2475" y="1148"/>
                  </a:moveTo>
                  <a:cubicBezTo>
                    <a:pt x="2427" y="1148"/>
                    <a:pt x="2388" y="1132"/>
                    <a:pt x="2361" y="1102"/>
                  </a:cubicBezTo>
                  <a:cubicBezTo>
                    <a:pt x="2334" y="1071"/>
                    <a:pt x="2320" y="1028"/>
                    <a:pt x="2320" y="974"/>
                  </a:cubicBezTo>
                  <a:cubicBezTo>
                    <a:pt x="2320" y="918"/>
                    <a:pt x="2334" y="875"/>
                    <a:pt x="2360" y="844"/>
                  </a:cubicBezTo>
                  <a:cubicBezTo>
                    <a:pt x="2387" y="814"/>
                    <a:pt x="2426" y="798"/>
                    <a:pt x="2475" y="798"/>
                  </a:cubicBezTo>
                  <a:cubicBezTo>
                    <a:pt x="2525" y="798"/>
                    <a:pt x="2563" y="814"/>
                    <a:pt x="2590" y="844"/>
                  </a:cubicBezTo>
                  <a:cubicBezTo>
                    <a:pt x="2617" y="874"/>
                    <a:pt x="2630" y="918"/>
                    <a:pt x="2630" y="974"/>
                  </a:cubicBezTo>
                  <a:cubicBezTo>
                    <a:pt x="2630" y="1029"/>
                    <a:pt x="2617" y="1072"/>
                    <a:pt x="2590" y="1102"/>
                  </a:cubicBezTo>
                  <a:cubicBezTo>
                    <a:pt x="2563" y="1132"/>
                    <a:pt x="2525" y="1148"/>
                    <a:pt x="2475" y="1148"/>
                  </a:cubicBezTo>
                  <a:moveTo>
                    <a:pt x="2475" y="845"/>
                  </a:moveTo>
                  <a:cubicBezTo>
                    <a:pt x="2443" y="845"/>
                    <a:pt x="2420" y="855"/>
                    <a:pt x="2403" y="877"/>
                  </a:cubicBezTo>
                  <a:cubicBezTo>
                    <a:pt x="2386" y="899"/>
                    <a:pt x="2378" y="930"/>
                    <a:pt x="2378" y="971"/>
                  </a:cubicBezTo>
                  <a:cubicBezTo>
                    <a:pt x="2378" y="1013"/>
                    <a:pt x="2386" y="1045"/>
                    <a:pt x="2403" y="1067"/>
                  </a:cubicBezTo>
                  <a:cubicBezTo>
                    <a:pt x="2420" y="1089"/>
                    <a:pt x="2443" y="1099"/>
                    <a:pt x="2475" y="1099"/>
                  </a:cubicBezTo>
                  <a:cubicBezTo>
                    <a:pt x="2507" y="1099"/>
                    <a:pt x="2530" y="1089"/>
                    <a:pt x="2547" y="1067"/>
                  </a:cubicBezTo>
                  <a:cubicBezTo>
                    <a:pt x="2564" y="1046"/>
                    <a:pt x="2572" y="1014"/>
                    <a:pt x="2572" y="972"/>
                  </a:cubicBezTo>
                  <a:cubicBezTo>
                    <a:pt x="2572" y="931"/>
                    <a:pt x="2564" y="899"/>
                    <a:pt x="2547" y="877"/>
                  </a:cubicBezTo>
                  <a:cubicBezTo>
                    <a:pt x="2530" y="855"/>
                    <a:pt x="2507" y="845"/>
                    <a:pt x="2475" y="845"/>
                  </a:cubicBezTo>
                  <a:moveTo>
                    <a:pt x="2862" y="1148"/>
                  </a:moveTo>
                  <a:cubicBezTo>
                    <a:pt x="2811" y="1148"/>
                    <a:pt x="2770" y="1133"/>
                    <a:pt x="2741" y="1103"/>
                  </a:cubicBezTo>
                  <a:cubicBezTo>
                    <a:pt x="2711" y="1073"/>
                    <a:pt x="2696" y="1031"/>
                    <a:pt x="2696" y="980"/>
                  </a:cubicBezTo>
                  <a:cubicBezTo>
                    <a:pt x="2696" y="923"/>
                    <a:pt x="2711" y="878"/>
                    <a:pt x="2740" y="846"/>
                  </a:cubicBezTo>
                  <a:cubicBezTo>
                    <a:pt x="2769" y="814"/>
                    <a:pt x="2810" y="798"/>
                    <a:pt x="2862" y="798"/>
                  </a:cubicBezTo>
                  <a:cubicBezTo>
                    <a:pt x="2898" y="798"/>
                    <a:pt x="2927" y="806"/>
                    <a:pt x="2949" y="822"/>
                  </a:cubicBezTo>
                  <a:cubicBezTo>
                    <a:pt x="2970" y="839"/>
                    <a:pt x="2982" y="861"/>
                    <a:pt x="2983" y="890"/>
                  </a:cubicBezTo>
                  <a:cubicBezTo>
                    <a:pt x="2983" y="895"/>
                    <a:pt x="2983" y="895"/>
                    <a:pt x="2983" y="895"/>
                  </a:cubicBezTo>
                  <a:cubicBezTo>
                    <a:pt x="2924" y="895"/>
                    <a:pt x="2924" y="895"/>
                    <a:pt x="2924" y="895"/>
                  </a:cubicBezTo>
                  <a:cubicBezTo>
                    <a:pt x="2924" y="890"/>
                    <a:pt x="2924" y="890"/>
                    <a:pt x="2924" y="890"/>
                  </a:cubicBezTo>
                  <a:cubicBezTo>
                    <a:pt x="2924" y="877"/>
                    <a:pt x="2917" y="866"/>
                    <a:pt x="2905" y="856"/>
                  </a:cubicBezTo>
                  <a:cubicBezTo>
                    <a:pt x="2892" y="847"/>
                    <a:pt x="2876" y="842"/>
                    <a:pt x="2856" y="842"/>
                  </a:cubicBezTo>
                  <a:cubicBezTo>
                    <a:pt x="2824" y="842"/>
                    <a:pt x="2799" y="854"/>
                    <a:pt x="2781" y="877"/>
                  </a:cubicBezTo>
                  <a:cubicBezTo>
                    <a:pt x="2762" y="900"/>
                    <a:pt x="2753" y="933"/>
                    <a:pt x="2753" y="974"/>
                  </a:cubicBezTo>
                  <a:cubicBezTo>
                    <a:pt x="2753" y="1015"/>
                    <a:pt x="2763" y="1046"/>
                    <a:pt x="2782" y="1068"/>
                  </a:cubicBezTo>
                  <a:cubicBezTo>
                    <a:pt x="2801" y="1090"/>
                    <a:pt x="2829" y="1101"/>
                    <a:pt x="2864" y="1101"/>
                  </a:cubicBezTo>
                  <a:cubicBezTo>
                    <a:pt x="2873" y="1101"/>
                    <a:pt x="2883" y="1100"/>
                    <a:pt x="2893" y="1098"/>
                  </a:cubicBezTo>
                  <a:cubicBezTo>
                    <a:pt x="2902" y="1096"/>
                    <a:pt x="2913" y="1094"/>
                    <a:pt x="2926" y="1091"/>
                  </a:cubicBezTo>
                  <a:cubicBezTo>
                    <a:pt x="2926" y="1002"/>
                    <a:pt x="2926" y="1002"/>
                    <a:pt x="2926" y="1002"/>
                  </a:cubicBezTo>
                  <a:cubicBezTo>
                    <a:pt x="2857" y="1002"/>
                    <a:pt x="2857" y="1002"/>
                    <a:pt x="2857" y="1002"/>
                  </a:cubicBezTo>
                  <a:cubicBezTo>
                    <a:pt x="2857" y="955"/>
                    <a:pt x="2857" y="955"/>
                    <a:pt x="2857" y="955"/>
                  </a:cubicBezTo>
                  <a:cubicBezTo>
                    <a:pt x="2983" y="955"/>
                    <a:pt x="2983" y="955"/>
                    <a:pt x="2983" y="955"/>
                  </a:cubicBezTo>
                  <a:cubicBezTo>
                    <a:pt x="2983" y="1125"/>
                    <a:pt x="2983" y="1125"/>
                    <a:pt x="2983" y="1125"/>
                  </a:cubicBezTo>
                  <a:cubicBezTo>
                    <a:pt x="2979" y="1127"/>
                    <a:pt x="2979" y="1127"/>
                    <a:pt x="2979" y="1127"/>
                  </a:cubicBezTo>
                  <a:cubicBezTo>
                    <a:pt x="2957" y="1134"/>
                    <a:pt x="2937" y="1139"/>
                    <a:pt x="2918" y="1143"/>
                  </a:cubicBezTo>
                  <a:cubicBezTo>
                    <a:pt x="2899" y="1146"/>
                    <a:pt x="2880" y="1148"/>
                    <a:pt x="2862" y="1148"/>
                  </a:cubicBezTo>
                  <a:moveTo>
                    <a:pt x="3139" y="1142"/>
                  </a:moveTo>
                  <a:cubicBezTo>
                    <a:pt x="3084" y="1142"/>
                    <a:pt x="3084" y="1142"/>
                    <a:pt x="3084" y="1142"/>
                  </a:cubicBezTo>
                  <a:cubicBezTo>
                    <a:pt x="3084" y="803"/>
                    <a:pt x="3084" y="803"/>
                    <a:pt x="3084" y="803"/>
                  </a:cubicBezTo>
                  <a:cubicBezTo>
                    <a:pt x="3139" y="803"/>
                    <a:pt x="3139" y="803"/>
                    <a:pt x="3139" y="803"/>
                  </a:cubicBezTo>
                  <a:lnTo>
                    <a:pt x="3139" y="1142"/>
                  </a:lnTo>
                  <a:close/>
                  <a:moveTo>
                    <a:pt x="3461" y="1142"/>
                  </a:moveTo>
                  <a:cubicBezTo>
                    <a:pt x="3243" y="1142"/>
                    <a:pt x="3243" y="1142"/>
                    <a:pt x="3243" y="1142"/>
                  </a:cubicBezTo>
                  <a:cubicBezTo>
                    <a:pt x="3243" y="803"/>
                    <a:pt x="3243" y="803"/>
                    <a:pt x="3243" y="803"/>
                  </a:cubicBezTo>
                  <a:cubicBezTo>
                    <a:pt x="3458" y="803"/>
                    <a:pt x="3458" y="803"/>
                    <a:pt x="3458" y="803"/>
                  </a:cubicBezTo>
                  <a:cubicBezTo>
                    <a:pt x="3458" y="853"/>
                    <a:pt x="3458" y="853"/>
                    <a:pt x="3458" y="853"/>
                  </a:cubicBezTo>
                  <a:cubicBezTo>
                    <a:pt x="3298" y="853"/>
                    <a:pt x="3298" y="853"/>
                    <a:pt x="3298" y="853"/>
                  </a:cubicBezTo>
                  <a:cubicBezTo>
                    <a:pt x="3298" y="942"/>
                    <a:pt x="3298" y="942"/>
                    <a:pt x="3298" y="942"/>
                  </a:cubicBezTo>
                  <a:cubicBezTo>
                    <a:pt x="3451" y="942"/>
                    <a:pt x="3451" y="942"/>
                    <a:pt x="3451" y="942"/>
                  </a:cubicBezTo>
                  <a:cubicBezTo>
                    <a:pt x="3451" y="991"/>
                    <a:pt x="3451" y="991"/>
                    <a:pt x="3451" y="991"/>
                  </a:cubicBezTo>
                  <a:cubicBezTo>
                    <a:pt x="3298" y="991"/>
                    <a:pt x="3298" y="991"/>
                    <a:pt x="3298" y="991"/>
                  </a:cubicBezTo>
                  <a:cubicBezTo>
                    <a:pt x="3298" y="1092"/>
                    <a:pt x="3298" y="1092"/>
                    <a:pt x="3298" y="1092"/>
                  </a:cubicBezTo>
                  <a:cubicBezTo>
                    <a:pt x="3461" y="1092"/>
                    <a:pt x="3461" y="1092"/>
                    <a:pt x="3461" y="1092"/>
                  </a:cubicBezTo>
                  <a:lnTo>
                    <a:pt x="3461" y="1142"/>
                  </a:lnTo>
                  <a:close/>
                  <a:moveTo>
                    <a:pt x="3656" y="1148"/>
                  </a:moveTo>
                  <a:cubicBezTo>
                    <a:pt x="3615" y="1148"/>
                    <a:pt x="3583" y="1139"/>
                    <a:pt x="3562" y="1123"/>
                  </a:cubicBezTo>
                  <a:cubicBezTo>
                    <a:pt x="3541" y="1105"/>
                    <a:pt x="3530" y="1080"/>
                    <a:pt x="3530" y="1046"/>
                  </a:cubicBezTo>
                  <a:cubicBezTo>
                    <a:pt x="3530" y="1035"/>
                    <a:pt x="3530" y="1035"/>
                    <a:pt x="3530" y="1035"/>
                  </a:cubicBezTo>
                  <a:cubicBezTo>
                    <a:pt x="3588" y="1035"/>
                    <a:pt x="3588" y="1035"/>
                    <a:pt x="3588" y="1035"/>
                  </a:cubicBezTo>
                  <a:cubicBezTo>
                    <a:pt x="3588" y="1040"/>
                    <a:pt x="3588" y="1040"/>
                    <a:pt x="3588" y="1040"/>
                  </a:cubicBezTo>
                  <a:cubicBezTo>
                    <a:pt x="3589" y="1060"/>
                    <a:pt x="3595" y="1075"/>
                    <a:pt x="3606" y="1084"/>
                  </a:cubicBezTo>
                  <a:cubicBezTo>
                    <a:pt x="3617" y="1093"/>
                    <a:pt x="3635" y="1098"/>
                    <a:pt x="3658" y="1098"/>
                  </a:cubicBezTo>
                  <a:cubicBezTo>
                    <a:pt x="3682" y="1098"/>
                    <a:pt x="3700" y="1093"/>
                    <a:pt x="3714" y="1084"/>
                  </a:cubicBezTo>
                  <a:cubicBezTo>
                    <a:pt x="3727" y="1075"/>
                    <a:pt x="3733" y="1062"/>
                    <a:pt x="3733" y="1046"/>
                  </a:cubicBezTo>
                  <a:cubicBezTo>
                    <a:pt x="3733" y="1024"/>
                    <a:pt x="3709" y="1007"/>
                    <a:pt x="3660" y="995"/>
                  </a:cubicBezTo>
                  <a:cubicBezTo>
                    <a:pt x="3655" y="993"/>
                    <a:pt x="3651" y="992"/>
                    <a:pt x="3647" y="991"/>
                  </a:cubicBezTo>
                  <a:cubicBezTo>
                    <a:pt x="3644" y="991"/>
                    <a:pt x="3639" y="989"/>
                    <a:pt x="3632" y="988"/>
                  </a:cubicBezTo>
                  <a:cubicBezTo>
                    <a:pt x="3604" y="981"/>
                    <a:pt x="3584" y="974"/>
                    <a:pt x="3572" y="967"/>
                  </a:cubicBezTo>
                  <a:cubicBezTo>
                    <a:pt x="3560" y="959"/>
                    <a:pt x="3551" y="949"/>
                    <a:pt x="3544" y="937"/>
                  </a:cubicBezTo>
                  <a:cubicBezTo>
                    <a:pt x="3537" y="925"/>
                    <a:pt x="3534" y="911"/>
                    <a:pt x="3534" y="896"/>
                  </a:cubicBezTo>
                  <a:cubicBezTo>
                    <a:pt x="3534" y="866"/>
                    <a:pt x="3546" y="841"/>
                    <a:pt x="3569" y="824"/>
                  </a:cubicBezTo>
                  <a:cubicBezTo>
                    <a:pt x="3592" y="807"/>
                    <a:pt x="3624" y="798"/>
                    <a:pt x="3663" y="798"/>
                  </a:cubicBezTo>
                  <a:cubicBezTo>
                    <a:pt x="3698" y="798"/>
                    <a:pt x="3726" y="806"/>
                    <a:pt x="3747" y="821"/>
                  </a:cubicBezTo>
                  <a:cubicBezTo>
                    <a:pt x="3768" y="837"/>
                    <a:pt x="3778" y="858"/>
                    <a:pt x="3778" y="885"/>
                  </a:cubicBezTo>
                  <a:cubicBezTo>
                    <a:pt x="3778" y="895"/>
                    <a:pt x="3778" y="895"/>
                    <a:pt x="3778" y="895"/>
                  </a:cubicBezTo>
                  <a:cubicBezTo>
                    <a:pt x="3724" y="895"/>
                    <a:pt x="3724" y="895"/>
                    <a:pt x="3724" y="895"/>
                  </a:cubicBezTo>
                  <a:cubicBezTo>
                    <a:pt x="3723" y="890"/>
                    <a:pt x="3723" y="890"/>
                    <a:pt x="3723" y="890"/>
                  </a:cubicBezTo>
                  <a:cubicBezTo>
                    <a:pt x="3723" y="875"/>
                    <a:pt x="3717" y="865"/>
                    <a:pt x="3707" y="857"/>
                  </a:cubicBezTo>
                  <a:cubicBezTo>
                    <a:pt x="3696" y="849"/>
                    <a:pt x="3680" y="845"/>
                    <a:pt x="3659" y="845"/>
                  </a:cubicBezTo>
                  <a:cubicBezTo>
                    <a:pt x="3638" y="845"/>
                    <a:pt x="3621" y="850"/>
                    <a:pt x="3609" y="859"/>
                  </a:cubicBezTo>
                  <a:cubicBezTo>
                    <a:pt x="3597" y="867"/>
                    <a:pt x="3591" y="879"/>
                    <a:pt x="3591" y="893"/>
                  </a:cubicBezTo>
                  <a:cubicBezTo>
                    <a:pt x="3591" y="912"/>
                    <a:pt x="3613" y="927"/>
                    <a:pt x="3657" y="938"/>
                  </a:cubicBezTo>
                  <a:cubicBezTo>
                    <a:pt x="3666" y="940"/>
                    <a:pt x="3666" y="940"/>
                    <a:pt x="3666" y="940"/>
                  </a:cubicBezTo>
                  <a:cubicBezTo>
                    <a:pt x="3719" y="954"/>
                    <a:pt x="3751" y="967"/>
                    <a:pt x="3766" y="981"/>
                  </a:cubicBezTo>
                  <a:cubicBezTo>
                    <a:pt x="3781" y="995"/>
                    <a:pt x="3789" y="1015"/>
                    <a:pt x="3789" y="1040"/>
                  </a:cubicBezTo>
                  <a:cubicBezTo>
                    <a:pt x="3789" y="1075"/>
                    <a:pt x="3777" y="1102"/>
                    <a:pt x="3754" y="1120"/>
                  </a:cubicBezTo>
                  <a:cubicBezTo>
                    <a:pt x="3731" y="1138"/>
                    <a:pt x="3698" y="1148"/>
                    <a:pt x="3656" y="1148"/>
                  </a:cubicBezTo>
                  <a:moveTo>
                    <a:pt x="25" y="605"/>
                  </a:moveTo>
                  <a:cubicBezTo>
                    <a:pt x="25" y="11"/>
                    <a:pt x="25" y="11"/>
                    <a:pt x="25" y="11"/>
                  </a:cubicBezTo>
                  <a:cubicBezTo>
                    <a:pt x="152" y="11"/>
                    <a:pt x="152" y="11"/>
                    <a:pt x="152" y="11"/>
                  </a:cubicBezTo>
                  <a:cubicBezTo>
                    <a:pt x="152" y="268"/>
                    <a:pt x="152" y="268"/>
                    <a:pt x="152" y="268"/>
                  </a:cubicBezTo>
                  <a:cubicBezTo>
                    <a:pt x="346" y="11"/>
                    <a:pt x="346" y="11"/>
                    <a:pt x="346" y="11"/>
                  </a:cubicBezTo>
                  <a:cubicBezTo>
                    <a:pt x="488" y="11"/>
                    <a:pt x="488" y="11"/>
                    <a:pt x="488" y="11"/>
                  </a:cubicBezTo>
                  <a:cubicBezTo>
                    <a:pt x="279" y="277"/>
                    <a:pt x="279" y="277"/>
                    <a:pt x="279" y="277"/>
                  </a:cubicBezTo>
                  <a:cubicBezTo>
                    <a:pt x="509" y="605"/>
                    <a:pt x="509" y="605"/>
                    <a:pt x="509" y="605"/>
                  </a:cubicBezTo>
                  <a:cubicBezTo>
                    <a:pt x="361" y="605"/>
                    <a:pt x="361" y="605"/>
                    <a:pt x="361" y="605"/>
                  </a:cubicBezTo>
                  <a:cubicBezTo>
                    <a:pt x="152" y="297"/>
                    <a:pt x="152" y="297"/>
                    <a:pt x="152" y="297"/>
                  </a:cubicBezTo>
                  <a:cubicBezTo>
                    <a:pt x="152" y="605"/>
                    <a:pt x="152" y="605"/>
                    <a:pt x="152" y="605"/>
                  </a:cubicBezTo>
                  <a:cubicBezTo>
                    <a:pt x="25" y="605"/>
                    <a:pt x="25" y="605"/>
                    <a:pt x="25" y="605"/>
                  </a:cubicBezTo>
                  <a:close/>
                  <a:moveTo>
                    <a:pt x="553" y="605"/>
                  </a:moveTo>
                  <a:cubicBezTo>
                    <a:pt x="553" y="11"/>
                    <a:pt x="553" y="11"/>
                    <a:pt x="553" y="11"/>
                  </a:cubicBezTo>
                  <a:cubicBezTo>
                    <a:pt x="947" y="11"/>
                    <a:pt x="947" y="11"/>
                    <a:pt x="947" y="11"/>
                  </a:cubicBezTo>
                  <a:cubicBezTo>
                    <a:pt x="947" y="109"/>
                    <a:pt x="947" y="109"/>
                    <a:pt x="947" y="109"/>
                  </a:cubicBezTo>
                  <a:cubicBezTo>
                    <a:pt x="682" y="109"/>
                    <a:pt x="682" y="109"/>
                    <a:pt x="682" y="109"/>
                  </a:cubicBezTo>
                  <a:cubicBezTo>
                    <a:pt x="682" y="249"/>
                    <a:pt x="682" y="249"/>
                    <a:pt x="682" y="249"/>
                  </a:cubicBezTo>
                  <a:cubicBezTo>
                    <a:pt x="931" y="249"/>
                    <a:pt x="931" y="249"/>
                    <a:pt x="931" y="249"/>
                  </a:cubicBezTo>
                  <a:cubicBezTo>
                    <a:pt x="931" y="346"/>
                    <a:pt x="931" y="346"/>
                    <a:pt x="931" y="346"/>
                  </a:cubicBezTo>
                  <a:cubicBezTo>
                    <a:pt x="682" y="346"/>
                    <a:pt x="682" y="346"/>
                    <a:pt x="682" y="346"/>
                  </a:cubicBezTo>
                  <a:cubicBezTo>
                    <a:pt x="682" y="506"/>
                    <a:pt x="682" y="506"/>
                    <a:pt x="682" y="506"/>
                  </a:cubicBezTo>
                  <a:cubicBezTo>
                    <a:pt x="957" y="506"/>
                    <a:pt x="957" y="506"/>
                    <a:pt x="957" y="506"/>
                  </a:cubicBezTo>
                  <a:cubicBezTo>
                    <a:pt x="957" y="605"/>
                    <a:pt x="957" y="605"/>
                    <a:pt x="957" y="605"/>
                  </a:cubicBezTo>
                  <a:lnTo>
                    <a:pt x="553" y="605"/>
                  </a:lnTo>
                  <a:close/>
                  <a:moveTo>
                    <a:pt x="1190" y="605"/>
                  </a:moveTo>
                  <a:cubicBezTo>
                    <a:pt x="1190" y="386"/>
                    <a:pt x="1190" y="386"/>
                    <a:pt x="1190" y="386"/>
                  </a:cubicBezTo>
                  <a:cubicBezTo>
                    <a:pt x="989" y="11"/>
                    <a:pt x="989" y="11"/>
                    <a:pt x="989" y="11"/>
                  </a:cubicBezTo>
                  <a:cubicBezTo>
                    <a:pt x="1123" y="11"/>
                    <a:pt x="1123" y="11"/>
                    <a:pt x="1123" y="11"/>
                  </a:cubicBezTo>
                  <a:cubicBezTo>
                    <a:pt x="1259" y="265"/>
                    <a:pt x="1259" y="265"/>
                    <a:pt x="1259" y="265"/>
                  </a:cubicBezTo>
                  <a:cubicBezTo>
                    <a:pt x="1382" y="11"/>
                    <a:pt x="1382" y="11"/>
                    <a:pt x="1382" y="11"/>
                  </a:cubicBezTo>
                  <a:cubicBezTo>
                    <a:pt x="1515" y="11"/>
                    <a:pt x="1515" y="11"/>
                    <a:pt x="1515" y="11"/>
                  </a:cubicBezTo>
                  <a:cubicBezTo>
                    <a:pt x="1317" y="386"/>
                    <a:pt x="1317" y="386"/>
                    <a:pt x="1317" y="386"/>
                  </a:cubicBezTo>
                  <a:cubicBezTo>
                    <a:pt x="1317" y="605"/>
                    <a:pt x="1317" y="605"/>
                    <a:pt x="1317" y="605"/>
                  </a:cubicBezTo>
                  <a:lnTo>
                    <a:pt x="1190" y="605"/>
                  </a:lnTo>
                  <a:close/>
                  <a:moveTo>
                    <a:pt x="1504" y="412"/>
                  </a:moveTo>
                  <a:cubicBezTo>
                    <a:pt x="1629" y="412"/>
                    <a:pt x="1629" y="412"/>
                    <a:pt x="1629" y="412"/>
                  </a:cubicBezTo>
                  <a:cubicBezTo>
                    <a:pt x="1629" y="452"/>
                    <a:pt x="1638" y="481"/>
                    <a:pt x="1658" y="501"/>
                  </a:cubicBezTo>
                  <a:cubicBezTo>
                    <a:pt x="1678" y="521"/>
                    <a:pt x="1707" y="531"/>
                    <a:pt x="1746" y="531"/>
                  </a:cubicBezTo>
                  <a:cubicBezTo>
                    <a:pt x="1778" y="531"/>
                    <a:pt x="1803" y="524"/>
                    <a:pt x="1823" y="508"/>
                  </a:cubicBezTo>
                  <a:cubicBezTo>
                    <a:pt x="1843" y="493"/>
                    <a:pt x="1853" y="473"/>
                    <a:pt x="1853" y="449"/>
                  </a:cubicBezTo>
                  <a:cubicBezTo>
                    <a:pt x="1853" y="412"/>
                    <a:pt x="1806" y="377"/>
                    <a:pt x="1713" y="346"/>
                  </a:cubicBezTo>
                  <a:cubicBezTo>
                    <a:pt x="1699" y="341"/>
                    <a:pt x="1699" y="341"/>
                    <a:pt x="1699" y="341"/>
                  </a:cubicBezTo>
                  <a:cubicBezTo>
                    <a:pt x="1696" y="340"/>
                    <a:pt x="1692" y="339"/>
                    <a:pt x="1687" y="337"/>
                  </a:cubicBezTo>
                  <a:cubicBezTo>
                    <a:pt x="1635" y="320"/>
                    <a:pt x="1597" y="303"/>
                    <a:pt x="1574" y="286"/>
                  </a:cubicBezTo>
                  <a:cubicBezTo>
                    <a:pt x="1558" y="273"/>
                    <a:pt x="1545" y="257"/>
                    <a:pt x="1536" y="238"/>
                  </a:cubicBezTo>
                  <a:cubicBezTo>
                    <a:pt x="1527" y="219"/>
                    <a:pt x="1522" y="198"/>
                    <a:pt x="1522" y="174"/>
                  </a:cubicBezTo>
                  <a:cubicBezTo>
                    <a:pt x="1522" y="121"/>
                    <a:pt x="1542" y="78"/>
                    <a:pt x="1583" y="47"/>
                  </a:cubicBezTo>
                  <a:cubicBezTo>
                    <a:pt x="1623" y="16"/>
                    <a:pt x="1679" y="0"/>
                    <a:pt x="1749" y="0"/>
                  </a:cubicBezTo>
                  <a:cubicBezTo>
                    <a:pt x="1814" y="0"/>
                    <a:pt x="1864" y="15"/>
                    <a:pt x="1900" y="46"/>
                  </a:cubicBezTo>
                  <a:cubicBezTo>
                    <a:pt x="1936" y="76"/>
                    <a:pt x="1954" y="119"/>
                    <a:pt x="1954" y="173"/>
                  </a:cubicBezTo>
                  <a:cubicBezTo>
                    <a:pt x="1954" y="177"/>
                    <a:pt x="1954" y="177"/>
                    <a:pt x="1954" y="177"/>
                  </a:cubicBezTo>
                  <a:cubicBezTo>
                    <a:pt x="1844" y="177"/>
                    <a:pt x="1844" y="177"/>
                    <a:pt x="1844" y="177"/>
                  </a:cubicBezTo>
                  <a:cubicBezTo>
                    <a:pt x="1841" y="146"/>
                    <a:pt x="1831" y="122"/>
                    <a:pt x="1813" y="106"/>
                  </a:cubicBezTo>
                  <a:cubicBezTo>
                    <a:pt x="1796" y="90"/>
                    <a:pt x="1771" y="82"/>
                    <a:pt x="1741" y="82"/>
                  </a:cubicBezTo>
                  <a:cubicBezTo>
                    <a:pt x="1711" y="82"/>
                    <a:pt x="1687" y="89"/>
                    <a:pt x="1669" y="102"/>
                  </a:cubicBezTo>
                  <a:cubicBezTo>
                    <a:pt x="1652" y="116"/>
                    <a:pt x="1643" y="135"/>
                    <a:pt x="1643" y="158"/>
                  </a:cubicBezTo>
                  <a:cubicBezTo>
                    <a:pt x="1643" y="194"/>
                    <a:pt x="1692" y="228"/>
                    <a:pt x="1790" y="259"/>
                  </a:cubicBezTo>
                  <a:cubicBezTo>
                    <a:pt x="1797" y="262"/>
                    <a:pt x="1797" y="262"/>
                    <a:pt x="1797" y="262"/>
                  </a:cubicBezTo>
                  <a:cubicBezTo>
                    <a:pt x="1872" y="287"/>
                    <a:pt x="1921" y="311"/>
                    <a:pt x="1945" y="336"/>
                  </a:cubicBezTo>
                  <a:cubicBezTo>
                    <a:pt x="1968" y="361"/>
                    <a:pt x="1980" y="395"/>
                    <a:pt x="1980" y="439"/>
                  </a:cubicBezTo>
                  <a:cubicBezTo>
                    <a:pt x="1980" y="494"/>
                    <a:pt x="1959" y="537"/>
                    <a:pt x="1917" y="569"/>
                  </a:cubicBezTo>
                  <a:cubicBezTo>
                    <a:pt x="1874" y="600"/>
                    <a:pt x="1815" y="616"/>
                    <a:pt x="1740" y="616"/>
                  </a:cubicBezTo>
                  <a:cubicBezTo>
                    <a:pt x="1661" y="616"/>
                    <a:pt x="1602" y="599"/>
                    <a:pt x="1563" y="567"/>
                  </a:cubicBezTo>
                  <a:cubicBezTo>
                    <a:pt x="1524" y="534"/>
                    <a:pt x="1504" y="485"/>
                    <a:pt x="1504" y="420"/>
                  </a:cubicBezTo>
                  <a:cubicBezTo>
                    <a:pt x="1504" y="412"/>
                    <a:pt x="1504" y="412"/>
                    <a:pt x="1504" y="412"/>
                  </a:cubicBezTo>
                  <a:close/>
                  <a:moveTo>
                    <a:pt x="2061" y="11"/>
                  </a:moveTo>
                  <a:cubicBezTo>
                    <a:pt x="2188" y="11"/>
                    <a:pt x="2188" y="11"/>
                    <a:pt x="2188" y="11"/>
                  </a:cubicBezTo>
                  <a:cubicBezTo>
                    <a:pt x="2188" y="605"/>
                    <a:pt x="2188" y="605"/>
                    <a:pt x="2188" y="605"/>
                  </a:cubicBezTo>
                  <a:cubicBezTo>
                    <a:pt x="2061" y="605"/>
                    <a:pt x="2061" y="605"/>
                    <a:pt x="2061" y="605"/>
                  </a:cubicBezTo>
                  <a:lnTo>
                    <a:pt x="2061" y="11"/>
                  </a:lnTo>
                  <a:close/>
                  <a:moveTo>
                    <a:pt x="2816" y="288"/>
                  </a:moveTo>
                  <a:cubicBezTo>
                    <a:pt x="2816" y="567"/>
                    <a:pt x="2816" y="567"/>
                    <a:pt x="2816" y="567"/>
                  </a:cubicBezTo>
                  <a:cubicBezTo>
                    <a:pt x="2783" y="583"/>
                    <a:pt x="2748" y="595"/>
                    <a:pt x="2711" y="603"/>
                  </a:cubicBezTo>
                  <a:cubicBezTo>
                    <a:pt x="2673" y="612"/>
                    <a:pt x="2631" y="616"/>
                    <a:pt x="2585" y="616"/>
                  </a:cubicBezTo>
                  <a:cubicBezTo>
                    <a:pt x="2485" y="616"/>
                    <a:pt x="2407" y="590"/>
                    <a:pt x="2352" y="538"/>
                  </a:cubicBezTo>
                  <a:cubicBezTo>
                    <a:pt x="2298" y="486"/>
                    <a:pt x="2270" y="412"/>
                    <a:pt x="2270" y="316"/>
                  </a:cubicBezTo>
                  <a:cubicBezTo>
                    <a:pt x="2270" y="218"/>
                    <a:pt x="2298" y="140"/>
                    <a:pt x="2353" y="85"/>
                  </a:cubicBezTo>
                  <a:cubicBezTo>
                    <a:pt x="2408" y="29"/>
                    <a:pt x="2484" y="1"/>
                    <a:pt x="2582" y="1"/>
                  </a:cubicBezTo>
                  <a:cubicBezTo>
                    <a:pt x="2655" y="1"/>
                    <a:pt x="2712" y="17"/>
                    <a:pt x="2754" y="50"/>
                  </a:cubicBezTo>
                  <a:cubicBezTo>
                    <a:pt x="2797" y="84"/>
                    <a:pt x="2818" y="128"/>
                    <a:pt x="2818" y="183"/>
                  </a:cubicBezTo>
                  <a:cubicBezTo>
                    <a:pt x="2818" y="194"/>
                    <a:pt x="2818" y="194"/>
                    <a:pt x="2818" y="194"/>
                  </a:cubicBezTo>
                  <a:cubicBezTo>
                    <a:pt x="2698" y="194"/>
                    <a:pt x="2698" y="194"/>
                    <a:pt x="2698" y="194"/>
                  </a:cubicBezTo>
                  <a:cubicBezTo>
                    <a:pt x="2696" y="157"/>
                    <a:pt x="2685" y="130"/>
                    <a:pt x="2664" y="111"/>
                  </a:cubicBezTo>
                  <a:cubicBezTo>
                    <a:pt x="2643" y="91"/>
                    <a:pt x="2614" y="82"/>
                    <a:pt x="2575" y="82"/>
                  </a:cubicBezTo>
                  <a:cubicBezTo>
                    <a:pt x="2521" y="82"/>
                    <a:pt x="2478" y="102"/>
                    <a:pt x="2447" y="144"/>
                  </a:cubicBezTo>
                  <a:cubicBezTo>
                    <a:pt x="2416" y="185"/>
                    <a:pt x="2400" y="241"/>
                    <a:pt x="2400" y="312"/>
                  </a:cubicBezTo>
                  <a:cubicBezTo>
                    <a:pt x="2400" y="382"/>
                    <a:pt x="2416" y="435"/>
                    <a:pt x="2449" y="471"/>
                  </a:cubicBezTo>
                  <a:cubicBezTo>
                    <a:pt x="2482" y="507"/>
                    <a:pt x="2531" y="525"/>
                    <a:pt x="2595" y="525"/>
                  </a:cubicBezTo>
                  <a:cubicBezTo>
                    <a:pt x="2611" y="525"/>
                    <a:pt x="2628" y="524"/>
                    <a:pt x="2644" y="522"/>
                  </a:cubicBezTo>
                  <a:cubicBezTo>
                    <a:pt x="2660" y="520"/>
                    <a:pt x="2676" y="517"/>
                    <a:pt x="2692" y="513"/>
                  </a:cubicBezTo>
                  <a:cubicBezTo>
                    <a:pt x="2692" y="383"/>
                    <a:pt x="2692" y="383"/>
                    <a:pt x="2692" y="383"/>
                  </a:cubicBezTo>
                  <a:cubicBezTo>
                    <a:pt x="2579" y="383"/>
                    <a:pt x="2579" y="383"/>
                    <a:pt x="2579" y="383"/>
                  </a:cubicBezTo>
                  <a:cubicBezTo>
                    <a:pt x="2579" y="288"/>
                    <a:pt x="2579" y="288"/>
                    <a:pt x="2579" y="288"/>
                  </a:cubicBezTo>
                  <a:lnTo>
                    <a:pt x="2816" y="288"/>
                  </a:lnTo>
                  <a:close/>
                  <a:moveTo>
                    <a:pt x="2920" y="605"/>
                  </a:moveTo>
                  <a:cubicBezTo>
                    <a:pt x="2920" y="11"/>
                    <a:pt x="2920" y="11"/>
                    <a:pt x="2920" y="11"/>
                  </a:cubicBezTo>
                  <a:cubicBezTo>
                    <a:pt x="3048" y="11"/>
                    <a:pt x="3048" y="11"/>
                    <a:pt x="3048" y="11"/>
                  </a:cubicBezTo>
                  <a:cubicBezTo>
                    <a:pt x="3048" y="248"/>
                    <a:pt x="3048" y="248"/>
                    <a:pt x="3048" y="248"/>
                  </a:cubicBezTo>
                  <a:cubicBezTo>
                    <a:pt x="3273" y="248"/>
                    <a:pt x="3273" y="248"/>
                    <a:pt x="3273" y="248"/>
                  </a:cubicBezTo>
                  <a:cubicBezTo>
                    <a:pt x="3273" y="11"/>
                    <a:pt x="3273" y="11"/>
                    <a:pt x="3273" y="11"/>
                  </a:cubicBezTo>
                  <a:cubicBezTo>
                    <a:pt x="3397" y="11"/>
                    <a:pt x="3397" y="11"/>
                    <a:pt x="3397" y="11"/>
                  </a:cubicBezTo>
                  <a:cubicBezTo>
                    <a:pt x="3397" y="605"/>
                    <a:pt x="3397" y="605"/>
                    <a:pt x="3397" y="605"/>
                  </a:cubicBezTo>
                  <a:cubicBezTo>
                    <a:pt x="3273" y="605"/>
                    <a:pt x="3273" y="605"/>
                    <a:pt x="3273" y="605"/>
                  </a:cubicBezTo>
                  <a:cubicBezTo>
                    <a:pt x="3273" y="345"/>
                    <a:pt x="3273" y="345"/>
                    <a:pt x="3273" y="345"/>
                  </a:cubicBezTo>
                  <a:cubicBezTo>
                    <a:pt x="3048" y="345"/>
                    <a:pt x="3048" y="345"/>
                    <a:pt x="3048" y="345"/>
                  </a:cubicBezTo>
                  <a:cubicBezTo>
                    <a:pt x="3048" y="605"/>
                    <a:pt x="3048" y="605"/>
                    <a:pt x="3048" y="605"/>
                  </a:cubicBezTo>
                  <a:lnTo>
                    <a:pt x="2920" y="605"/>
                  </a:lnTo>
                  <a:close/>
                  <a:moveTo>
                    <a:pt x="3628" y="605"/>
                  </a:moveTo>
                  <a:cubicBezTo>
                    <a:pt x="3628" y="107"/>
                    <a:pt x="3628" y="107"/>
                    <a:pt x="3628" y="107"/>
                  </a:cubicBezTo>
                  <a:cubicBezTo>
                    <a:pt x="3453" y="107"/>
                    <a:pt x="3453" y="107"/>
                    <a:pt x="3453" y="107"/>
                  </a:cubicBezTo>
                  <a:cubicBezTo>
                    <a:pt x="3453" y="11"/>
                    <a:pt x="3453" y="11"/>
                    <a:pt x="3453" y="11"/>
                  </a:cubicBezTo>
                  <a:cubicBezTo>
                    <a:pt x="3931" y="11"/>
                    <a:pt x="3931" y="11"/>
                    <a:pt x="3931" y="11"/>
                  </a:cubicBezTo>
                  <a:cubicBezTo>
                    <a:pt x="3931" y="107"/>
                    <a:pt x="3931" y="107"/>
                    <a:pt x="3931" y="107"/>
                  </a:cubicBezTo>
                  <a:cubicBezTo>
                    <a:pt x="3756" y="107"/>
                    <a:pt x="3756" y="107"/>
                    <a:pt x="3756" y="107"/>
                  </a:cubicBezTo>
                  <a:cubicBezTo>
                    <a:pt x="3756" y="605"/>
                    <a:pt x="3756" y="605"/>
                    <a:pt x="3756" y="605"/>
                  </a:cubicBezTo>
                  <a:lnTo>
                    <a:pt x="3628" y="605"/>
                  </a:lnTo>
                  <a:close/>
                </a:path>
              </a:pathLst>
            </a:custGeom>
            <a:solidFill>
              <a:srgbClr val="55555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6" name="Freeform 6">
              <a:extLst>
                <a:ext uri="{FF2B5EF4-FFF2-40B4-BE49-F238E27FC236}">
                  <a16:creationId xmlns:a16="http://schemas.microsoft.com/office/drawing/2014/main" id="{98453535-0FA3-4BC2-896D-B75809B1977B}"/>
                </a:ext>
              </a:extLst>
            </p:cNvPr>
            <p:cNvSpPr>
              <a:spLocks/>
            </p:cNvSpPr>
            <p:nvPr userDrawn="1"/>
          </p:nvSpPr>
          <p:spPr bwMode="black">
            <a:xfrm>
              <a:off x="1231901" y="5359401"/>
              <a:ext cx="3417888" cy="2630487"/>
            </a:xfrm>
            <a:custGeom>
              <a:avLst/>
              <a:gdLst>
                <a:gd name="T0" fmla="*/ 1831 w 1831"/>
                <a:gd name="T1" fmla="*/ 726 h 1406"/>
                <a:gd name="T2" fmla="*/ 1765 w 1831"/>
                <a:gd name="T3" fmla="*/ 626 h 1406"/>
                <a:gd name="T4" fmla="*/ 1654 w 1831"/>
                <a:gd name="T5" fmla="*/ 379 h 1406"/>
                <a:gd name="T6" fmla="*/ 1533 w 1831"/>
                <a:gd name="T7" fmla="*/ 626 h 1406"/>
                <a:gd name="T8" fmla="*/ 1456 w 1831"/>
                <a:gd name="T9" fmla="*/ 726 h 1406"/>
                <a:gd name="T10" fmla="*/ 1339 w 1831"/>
                <a:gd name="T11" fmla="*/ 505 h 1406"/>
                <a:gd name="T12" fmla="*/ 1119 w 1831"/>
                <a:gd name="T13" fmla="*/ 0 h 1406"/>
                <a:gd name="T14" fmla="*/ 911 w 1831"/>
                <a:gd name="T15" fmla="*/ 506 h 1406"/>
                <a:gd name="T16" fmla="*/ 757 w 1831"/>
                <a:gd name="T17" fmla="*/ 726 h 1406"/>
                <a:gd name="T18" fmla="*/ 626 w 1831"/>
                <a:gd name="T19" fmla="*/ 553 h 1406"/>
                <a:gd name="T20" fmla="*/ 458 w 1831"/>
                <a:gd name="T21" fmla="*/ 218 h 1406"/>
                <a:gd name="T22" fmla="*/ 288 w 1831"/>
                <a:gd name="T23" fmla="*/ 562 h 1406"/>
                <a:gd name="T24" fmla="*/ 153 w 1831"/>
                <a:gd name="T25" fmla="*/ 726 h 1406"/>
                <a:gd name="T26" fmla="*/ 0 w 1831"/>
                <a:gd name="T27" fmla="*/ 726 h 1406"/>
                <a:gd name="T28" fmla="*/ 0 w 1831"/>
                <a:gd name="T29" fmla="*/ 727 h 1406"/>
                <a:gd name="T30" fmla="*/ 70 w 1831"/>
                <a:gd name="T31" fmla="*/ 830 h 1406"/>
                <a:gd name="T32" fmla="*/ 166 w 1831"/>
                <a:gd name="T33" fmla="*/ 1075 h 1406"/>
                <a:gd name="T34" fmla="*/ 268 w 1831"/>
                <a:gd name="T35" fmla="*/ 869 h 1406"/>
                <a:gd name="T36" fmla="*/ 374 w 1831"/>
                <a:gd name="T37" fmla="*/ 727 h 1406"/>
                <a:gd name="T38" fmla="*/ 506 w 1831"/>
                <a:gd name="T39" fmla="*/ 958 h 1406"/>
                <a:gd name="T40" fmla="*/ 707 w 1831"/>
                <a:gd name="T41" fmla="*/ 1406 h 1406"/>
                <a:gd name="T42" fmla="*/ 915 w 1831"/>
                <a:gd name="T43" fmla="*/ 958 h 1406"/>
                <a:gd name="T44" fmla="*/ 1083 w 1831"/>
                <a:gd name="T45" fmla="*/ 727 h 1406"/>
                <a:gd name="T46" fmla="*/ 1234 w 1831"/>
                <a:gd name="T47" fmla="*/ 901 h 1406"/>
                <a:gd name="T48" fmla="*/ 1380 w 1831"/>
                <a:gd name="T49" fmla="*/ 1131 h 1406"/>
                <a:gd name="T50" fmla="*/ 1534 w 1831"/>
                <a:gd name="T51" fmla="*/ 873 h 1406"/>
                <a:gd name="T52" fmla="*/ 1677 w 1831"/>
                <a:gd name="T53" fmla="*/ 727 h 1406"/>
                <a:gd name="T54" fmla="*/ 1831 w 1831"/>
                <a:gd name="T55" fmla="*/ 727 h 1406"/>
                <a:gd name="T56" fmla="*/ 1831 w 1831"/>
                <a:gd name="T57" fmla="*/ 726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31" h="1406">
                  <a:moveTo>
                    <a:pt x="1831" y="726"/>
                  </a:moveTo>
                  <a:cubicBezTo>
                    <a:pt x="1817" y="724"/>
                    <a:pt x="1786" y="709"/>
                    <a:pt x="1765" y="626"/>
                  </a:cubicBezTo>
                  <a:cubicBezTo>
                    <a:pt x="1730" y="493"/>
                    <a:pt x="1713" y="379"/>
                    <a:pt x="1654" y="379"/>
                  </a:cubicBezTo>
                  <a:cubicBezTo>
                    <a:pt x="1595" y="379"/>
                    <a:pt x="1568" y="493"/>
                    <a:pt x="1533" y="626"/>
                  </a:cubicBezTo>
                  <a:cubicBezTo>
                    <a:pt x="1512" y="705"/>
                    <a:pt x="1491" y="726"/>
                    <a:pt x="1456" y="726"/>
                  </a:cubicBezTo>
                  <a:cubicBezTo>
                    <a:pt x="1423" y="726"/>
                    <a:pt x="1389" y="711"/>
                    <a:pt x="1339" y="505"/>
                  </a:cubicBezTo>
                  <a:cubicBezTo>
                    <a:pt x="1295" y="325"/>
                    <a:pt x="1266" y="0"/>
                    <a:pt x="1119" y="0"/>
                  </a:cubicBezTo>
                  <a:cubicBezTo>
                    <a:pt x="973" y="0"/>
                    <a:pt x="930" y="424"/>
                    <a:pt x="911" y="506"/>
                  </a:cubicBezTo>
                  <a:cubicBezTo>
                    <a:pt x="887" y="607"/>
                    <a:pt x="830" y="726"/>
                    <a:pt x="757" y="726"/>
                  </a:cubicBezTo>
                  <a:cubicBezTo>
                    <a:pt x="685" y="726"/>
                    <a:pt x="647" y="643"/>
                    <a:pt x="626" y="553"/>
                  </a:cubicBezTo>
                  <a:cubicBezTo>
                    <a:pt x="592" y="416"/>
                    <a:pt x="555" y="218"/>
                    <a:pt x="458" y="218"/>
                  </a:cubicBezTo>
                  <a:cubicBezTo>
                    <a:pt x="362" y="218"/>
                    <a:pt x="331" y="382"/>
                    <a:pt x="288" y="562"/>
                  </a:cubicBezTo>
                  <a:cubicBezTo>
                    <a:pt x="263" y="668"/>
                    <a:pt x="223" y="726"/>
                    <a:pt x="153" y="726"/>
                  </a:cubicBezTo>
                  <a:cubicBezTo>
                    <a:pt x="0" y="726"/>
                    <a:pt x="0" y="726"/>
                    <a:pt x="0" y="726"/>
                  </a:cubicBezTo>
                  <a:cubicBezTo>
                    <a:pt x="0" y="727"/>
                    <a:pt x="0" y="727"/>
                    <a:pt x="0" y="727"/>
                  </a:cubicBezTo>
                  <a:cubicBezTo>
                    <a:pt x="20" y="733"/>
                    <a:pt x="60" y="766"/>
                    <a:pt x="70" y="830"/>
                  </a:cubicBezTo>
                  <a:cubicBezTo>
                    <a:pt x="94" y="981"/>
                    <a:pt x="113" y="1075"/>
                    <a:pt x="166" y="1075"/>
                  </a:cubicBezTo>
                  <a:cubicBezTo>
                    <a:pt x="218" y="1075"/>
                    <a:pt x="238" y="994"/>
                    <a:pt x="268" y="869"/>
                  </a:cubicBezTo>
                  <a:cubicBezTo>
                    <a:pt x="292" y="770"/>
                    <a:pt x="329" y="727"/>
                    <a:pt x="374" y="727"/>
                  </a:cubicBezTo>
                  <a:cubicBezTo>
                    <a:pt x="439" y="727"/>
                    <a:pt x="470" y="807"/>
                    <a:pt x="506" y="958"/>
                  </a:cubicBezTo>
                  <a:cubicBezTo>
                    <a:pt x="577" y="1260"/>
                    <a:pt x="592" y="1406"/>
                    <a:pt x="707" y="1406"/>
                  </a:cubicBezTo>
                  <a:cubicBezTo>
                    <a:pt x="821" y="1406"/>
                    <a:pt x="839" y="1260"/>
                    <a:pt x="915" y="958"/>
                  </a:cubicBezTo>
                  <a:cubicBezTo>
                    <a:pt x="949" y="827"/>
                    <a:pt x="1011" y="727"/>
                    <a:pt x="1083" y="727"/>
                  </a:cubicBezTo>
                  <a:cubicBezTo>
                    <a:pt x="1156" y="727"/>
                    <a:pt x="1207" y="824"/>
                    <a:pt x="1234" y="901"/>
                  </a:cubicBezTo>
                  <a:cubicBezTo>
                    <a:pt x="1291" y="1068"/>
                    <a:pt x="1317" y="1131"/>
                    <a:pt x="1380" y="1131"/>
                  </a:cubicBezTo>
                  <a:cubicBezTo>
                    <a:pt x="1443" y="1131"/>
                    <a:pt x="1478" y="1055"/>
                    <a:pt x="1534" y="873"/>
                  </a:cubicBezTo>
                  <a:cubicBezTo>
                    <a:pt x="1569" y="758"/>
                    <a:pt x="1574" y="727"/>
                    <a:pt x="1677" y="727"/>
                  </a:cubicBezTo>
                  <a:cubicBezTo>
                    <a:pt x="1831" y="727"/>
                    <a:pt x="1831" y="727"/>
                    <a:pt x="1831" y="727"/>
                  </a:cubicBezTo>
                  <a:cubicBezTo>
                    <a:pt x="1831" y="726"/>
                    <a:pt x="1831" y="726"/>
                    <a:pt x="1831" y="726"/>
                  </a:cubicBezTo>
                  <a:close/>
                </a:path>
              </a:pathLst>
            </a:custGeom>
            <a:solidFill>
              <a:srgbClr val="EB00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nvGrpSpPr>
          <p:cNvPr id="37" name="Ruler">
            <a:extLst>
              <a:ext uri="{FF2B5EF4-FFF2-40B4-BE49-F238E27FC236}">
                <a16:creationId xmlns:a16="http://schemas.microsoft.com/office/drawing/2014/main" id="{70E5BD5C-60C7-4101-99EB-CFC9224AD7B1}"/>
              </a:ext>
            </a:extLst>
          </p:cNvPr>
          <p:cNvGrpSpPr/>
          <p:nvPr userDrawn="1"/>
        </p:nvGrpSpPr>
        <p:grpSpPr>
          <a:xfrm>
            <a:off x="5273041" y="4219340"/>
            <a:ext cx="1645920" cy="339946"/>
            <a:chOff x="5273041" y="4219340"/>
            <a:chExt cx="1645920" cy="339946"/>
          </a:xfrm>
        </p:grpSpPr>
        <p:cxnSp>
          <p:nvCxnSpPr>
            <p:cNvPr id="38" name="Straight Connector 37">
              <a:extLst>
                <a:ext uri="{FF2B5EF4-FFF2-40B4-BE49-F238E27FC236}">
                  <a16:creationId xmlns:a16="http://schemas.microsoft.com/office/drawing/2014/main" id="{2B101E02-F838-4187-B559-8AAE85AB8E2C}"/>
                </a:ext>
              </a:extLst>
            </p:cNvPr>
            <p:cNvCxnSpPr>
              <a:cxnSpLocks/>
            </p:cNvCxnSpPr>
            <p:nvPr/>
          </p:nvCxnSpPr>
          <p:spPr>
            <a:xfrm>
              <a:off x="6096003" y="4219340"/>
              <a:ext cx="0" cy="33994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704FBA9-913D-4B32-AC77-21FE53C07630}"/>
                </a:ext>
              </a:extLst>
            </p:cNvPr>
            <p:cNvCxnSpPr/>
            <p:nvPr/>
          </p:nvCxnSpPr>
          <p:spPr>
            <a:xfrm>
              <a:off x="5273041"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7620BDF-DEE5-4359-9427-F80C2D3B2F2A}"/>
                </a:ext>
              </a:extLst>
            </p:cNvPr>
            <p:cNvCxnSpPr/>
            <p:nvPr/>
          </p:nvCxnSpPr>
          <p:spPr>
            <a:xfrm>
              <a:off x="5364485" y="4447203"/>
              <a:ext cx="0" cy="112083"/>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09FFEF8-C551-442A-BFBE-82B27BAA70D4}"/>
                </a:ext>
              </a:extLst>
            </p:cNvPr>
            <p:cNvCxnSpPr/>
            <p:nvPr/>
          </p:nvCxnSpPr>
          <p:spPr>
            <a:xfrm>
              <a:off x="5455924"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30E7191-0FEE-4B6B-AAE0-7E6505AAFF96}"/>
                </a:ext>
              </a:extLst>
            </p:cNvPr>
            <p:cNvCxnSpPr/>
            <p:nvPr/>
          </p:nvCxnSpPr>
          <p:spPr>
            <a:xfrm>
              <a:off x="5547364" y="4391160"/>
              <a:ext cx="0" cy="16812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0B20760-2C74-490B-8779-0A3CEC331376}"/>
                </a:ext>
              </a:extLst>
            </p:cNvPr>
            <p:cNvCxnSpPr/>
            <p:nvPr/>
          </p:nvCxnSpPr>
          <p:spPr>
            <a:xfrm>
              <a:off x="5638804"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2C7CD8C-10E9-4C4D-AF46-8EAA7E7B84D7}"/>
                </a:ext>
              </a:extLst>
            </p:cNvPr>
            <p:cNvCxnSpPr/>
            <p:nvPr/>
          </p:nvCxnSpPr>
          <p:spPr>
            <a:xfrm>
              <a:off x="5730244" y="4447203"/>
              <a:ext cx="0" cy="112083"/>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A9DBD41-B998-4B1C-A2AD-746277984ECF}"/>
                </a:ext>
              </a:extLst>
            </p:cNvPr>
            <p:cNvCxnSpPr/>
            <p:nvPr/>
          </p:nvCxnSpPr>
          <p:spPr>
            <a:xfrm>
              <a:off x="5821684"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0011DFB-F9A6-4F90-A169-06A40F2D4491}"/>
                </a:ext>
              </a:extLst>
            </p:cNvPr>
            <p:cNvCxnSpPr/>
            <p:nvPr/>
          </p:nvCxnSpPr>
          <p:spPr>
            <a:xfrm>
              <a:off x="5913123" y="4391160"/>
              <a:ext cx="0" cy="16812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FCB742D-4AAE-446A-95AF-D86CE705B38D}"/>
                </a:ext>
              </a:extLst>
            </p:cNvPr>
            <p:cNvCxnSpPr/>
            <p:nvPr/>
          </p:nvCxnSpPr>
          <p:spPr>
            <a:xfrm>
              <a:off x="6004563"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3622024-A6FB-4862-AAA9-378E17CB2F65}"/>
                </a:ext>
              </a:extLst>
            </p:cNvPr>
            <p:cNvCxnSpPr/>
            <p:nvPr/>
          </p:nvCxnSpPr>
          <p:spPr>
            <a:xfrm>
              <a:off x="6187443"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DDF8BE4-F228-4207-9F16-38714201F036}"/>
                </a:ext>
              </a:extLst>
            </p:cNvPr>
            <p:cNvCxnSpPr/>
            <p:nvPr/>
          </p:nvCxnSpPr>
          <p:spPr>
            <a:xfrm>
              <a:off x="6278882" y="4391160"/>
              <a:ext cx="0" cy="16812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F0D7718-987E-4A31-88D8-257BD9D16439}"/>
                </a:ext>
              </a:extLst>
            </p:cNvPr>
            <p:cNvCxnSpPr/>
            <p:nvPr/>
          </p:nvCxnSpPr>
          <p:spPr>
            <a:xfrm>
              <a:off x="6370322"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1895AC8-2DE9-4C57-9175-D6619461AA6A}"/>
                </a:ext>
              </a:extLst>
            </p:cNvPr>
            <p:cNvCxnSpPr/>
            <p:nvPr/>
          </p:nvCxnSpPr>
          <p:spPr>
            <a:xfrm>
              <a:off x="6461762" y="4447203"/>
              <a:ext cx="0" cy="112083"/>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15B7B8D-36D9-46DB-BDD6-8D7FCA31766A}"/>
                </a:ext>
              </a:extLst>
            </p:cNvPr>
            <p:cNvCxnSpPr/>
            <p:nvPr/>
          </p:nvCxnSpPr>
          <p:spPr>
            <a:xfrm>
              <a:off x="6553202"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81AF8FD-CBB7-47C3-92D4-68F412B850C3}"/>
                </a:ext>
              </a:extLst>
            </p:cNvPr>
            <p:cNvCxnSpPr/>
            <p:nvPr/>
          </p:nvCxnSpPr>
          <p:spPr>
            <a:xfrm>
              <a:off x="6644642" y="4391160"/>
              <a:ext cx="0" cy="168126"/>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75397F3-9A79-4A57-9C34-2D06B47E2F34}"/>
                </a:ext>
              </a:extLst>
            </p:cNvPr>
            <p:cNvCxnSpPr/>
            <p:nvPr/>
          </p:nvCxnSpPr>
          <p:spPr>
            <a:xfrm>
              <a:off x="6736081"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17F042D-D6EC-49C7-8409-4FB587063A25}"/>
                </a:ext>
              </a:extLst>
            </p:cNvPr>
            <p:cNvCxnSpPr/>
            <p:nvPr/>
          </p:nvCxnSpPr>
          <p:spPr>
            <a:xfrm>
              <a:off x="6827521" y="4447203"/>
              <a:ext cx="0" cy="112083"/>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F47560C-6D83-4B1E-A656-E798CCE71DB3}"/>
                </a:ext>
              </a:extLst>
            </p:cNvPr>
            <p:cNvCxnSpPr/>
            <p:nvPr/>
          </p:nvCxnSpPr>
          <p:spPr>
            <a:xfrm>
              <a:off x="6918961" y="4503244"/>
              <a:ext cx="0" cy="56042"/>
            </a:xfrm>
            <a:prstGeom prst="line">
              <a:avLst/>
            </a:prstGeom>
            <a:ln w="12700" cap="flat">
              <a:solidFill>
                <a:schemeClr val="accent1"/>
              </a:solidFill>
              <a:miter lim="800000"/>
            </a:ln>
          </p:spPr>
          <p:style>
            <a:lnRef idx="1">
              <a:schemeClr val="accent1"/>
            </a:lnRef>
            <a:fillRef idx="0">
              <a:schemeClr val="accent1"/>
            </a:fillRef>
            <a:effectRef idx="0">
              <a:schemeClr val="accent1"/>
            </a:effectRef>
            <a:fontRef idx="minor">
              <a:schemeClr val="tx1"/>
            </a:fontRef>
          </p:style>
        </p:cxnSp>
      </p:grpSp>
      <p:sp>
        <p:nvSpPr>
          <p:cNvPr id="33" name="Speaker Name">
            <a:extLst>
              <a:ext uri="{FF2B5EF4-FFF2-40B4-BE49-F238E27FC236}">
                <a16:creationId xmlns:a16="http://schemas.microsoft.com/office/drawing/2014/main" id="{0D03EEEE-B07B-48F4-B55F-C322BA4FCCF0}"/>
              </a:ext>
            </a:extLst>
          </p:cNvPr>
          <p:cNvSpPr>
            <a:spLocks noGrp="1"/>
          </p:cNvSpPr>
          <p:nvPr>
            <p:ph type="body" sz="quarter" idx="17" hasCustomPrompt="1"/>
          </p:nvPr>
        </p:nvSpPr>
        <p:spPr>
          <a:xfrm>
            <a:off x="3329295" y="2953512"/>
            <a:ext cx="4020340" cy="402336"/>
          </a:xfrm>
          <a:noFill/>
          <a:ln w="19050">
            <a:solidFill>
              <a:schemeClr val="tx1">
                <a:lumMod val="75000"/>
                <a:lumOff val="25000"/>
              </a:schemeClr>
            </a:solidFill>
            <a:miter lim="800000"/>
          </a:ln>
        </p:spPr>
        <p:txBody>
          <a:bodyPr vert="horz" wrap="square" lIns="182880" tIns="0" rIns="182880" bIns="0" rtlCol="0" anchor="ctr">
            <a:noAutofit/>
          </a:bodyPr>
          <a:lstStyle>
            <a:lvl1pPr marL="0" indent="0">
              <a:buFont typeface="Arial" panose="020B0604020202020204" pitchFamily="34" charset="0"/>
              <a:buNone/>
              <a:defRPr lang="en-US" sz="1200" b="0" i="1" cap="none" spc="45" baseline="0" dirty="0">
                <a:solidFill>
                  <a:schemeClr val="tx1">
                    <a:lumMod val="85000"/>
                    <a:lumOff val="15000"/>
                  </a:schemeClr>
                </a:solidFill>
                <a:latin typeface="+mj-lt"/>
                <a:ea typeface="+mj-ea"/>
                <a:cs typeface="+mj-cs"/>
              </a:defRPr>
            </a:lvl1pPr>
          </a:lstStyle>
          <a:p>
            <a:pPr marL="137160" lvl="0" indent="-137160">
              <a:spcBef>
                <a:spcPct val="0"/>
              </a:spcBef>
            </a:pPr>
            <a:r>
              <a:rPr lang="en-US"/>
              <a:t>Speaker Name</a:t>
            </a:r>
          </a:p>
        </p:txBody>
      </p:sp>
      <p:sp>
        <p:nvSpPr>
          <p:cNvPr id="58" name="Text Placeholder 128">
            <a:extLst>
              <a:ext uri="{FF2B5EF4-FFF2-40B4-BE49-F238E27FC236}">
                <a16:creationId xmlns:a16="http://schemas.microsoft.com/office/drawing/2014/main" id="{02F3F674-6E3E-4B4F-A461-192B2E1A3EA4}"/>
              </a:ext>
            </a:extLst>
          </p:cNvPr>
          <p:cNvSpPr>
            <a:spLocks noGrp="1"/>
          </p:cNvSpPr>
          <p:nvPr>
            <p:ph type="body" sz="quarter" idx="18" hasCustomPrompt="1"/>
          </p:nvPr>
        </p:nvSpPr>
        <p:spPr>
          <a:xfrm>
            <a:off x="7349638" y="2953512"/>
            <a:ext cx="1513063" cy="402336"/>
          </a:xfrm>
          <a:solidFill>
            <a:schemeClr val="tx1">
              <a:lumMod val="85000"/>
              <a:lumOff val="15000"/>
            </a:schemeClr>
          </a:solidFill>
          <a:ln w="19050">
            <a:solidFill>
              <a:schemeClr val="tx1">
                <a:lumMod val="75000"/>
                <a:lumOff val="25000"/>
              </a:schemeClr>
            </a:solidFill>
            <a:miter lim="800000"/>
          </a:ln>
        </p:spPr>
        <p:txBody>
          <a:bodyPr vert="horz" wrap="square" lIns="0" tIns="0" rIns="0" bIns="0" rtlCol="0" anchor="ctr">
            <a:noAutofit/>
          </a:bodyPr>
          <a:lstStyle>
            <a:lvl1pPr marL="0" indent="0" algn="ctr">
              <a:buFont typeface="Arial" panose="020B0604020202020204" pitchFamily="34" charset="0"/>
              <a:buNone/>
              <a:defRPr lang="en-US" sz="1200" b="1" i="1" cap="all" spc="45" baseline="0" dirty="0">
                <a:solidFill>
                  <a:schemeClr val="bg1"/>
                </a:solidFill>
                <a:latin typeface="+mj-lt"/>
                <a:ea typeface="+mj-ea"/>
                <a:cs typeface="+mj-cs"/>
              </a:defRPr>
            </a:lvl1pPr>
          </a:lstStyle>
          <a:p>
            <a:pPr marL="137160" lvl="0" indent="-137160" algn="ctr">
              <a:spcBef>
                <a:spcPct val="0"/>
              </a:spcBef>
            </a:pPr>
            <a:r>
              <a:rPr lang="en-US"/>
              <a:t>YYYY.MM.DD</a:t>
            </a:r>
          </a:p>
        </p:txBody>
      </p:sp>
      <p:sp>
        <p:nvSpPr>
          <p:cNvPr id="59" name="Speaker Title">
            <a:extLst>
              <a:ext uri="{FF2B5EF4-FFF2-40B4-BE49-F238E27FC236}">
                <a16:creationId xmlns:a16="http://schemas.microsoft.com/office/drawing/2014/main" id="{058F1415-E1D6-47DA-A185-76C3FC2257D8}"/>
              </a:ext>
            </a:extLst>
          </p:cNvPr>
          <p:cNvSpPr>
            <a:spLocks noGrp="1"/>
          </p:cNvSpPr>
          <p:nvPr>
            <p:ph type="body" sz="quarter" idx="19" hasCustomPrompt="1"/>
          </p:nvPr>
        </p:nvSpPr>
        <p:spPr>
          <a:xfrm>
            <a:off x="3329296" y="3355848"/>
            <a:ext cx="5533405" cy="402336"/>
          </a:xfrm>
          <a:noFill/>
          <a:ln w="19050">
            <a:solidFill>
              <a:schemeClr val="tx1">
                <a:lumMod val="75000"/>
                <a:lumOff val="25000"/>
              </a:schemeClr>
            </a:solidFill>
            <a:miter lim="800000"/>
          </a:ln>
        </p:spPr>
        <p:txBody>
          <a:bodyPr vert="horz" wrap="square" lIns="182880" tIns="0" rIns="182880" bIns="0" rtlCol="0" anchor="ctr">
            <a:noAutofit/>
          </a:bodyPr>
          <a:lstStyle>
            <a:lvl1pPr marL="0" indent="0">
              <a:buFont typeface="Arial" panose="020B0604020202020204" pitchFamily="34" charset="0"/>
              <a:buNone/>
              <a:defRPr lang="en-US" sz="1200" b="0" i="1" cap="none" spc="45" baseline="0" dirty="0">
                <a:solidFill>
                  <a:schemeClr val="tx1">
                    <a:lumMod val="75000"/>
                    <a:lumOff val="25000"/>
                  </a:schemeClr>
                </a:solidFill>
                <a:latin typeface="+mj-lt"/>
                <a:ea typeface="+mj-ea"/>
                <a:cs typeface="+mj-cs"/>
              </a:defRPr>
            </a:lvl1pPr>
          </a:lstStyle>
          <a:p>
            <a:pPr marL="137160" lvl="0" indent="-137160">
              <a:spcBef>
                <a:spcPct val="0"/>
              </a:spcBef>
            </a:pPr>
            <a:r>
              <a:rPr lang="en-US"/>
              <a:t>Speaker Title / Company Name</a:t>
            </a:r>
          </a:p>
        </p:txBody>
      </p:sp>
      <p:sp>
        <p:nvSpPr>
          <p:cNvPr id="11" name="Subtitle">
            <a:extLst>
              <a:ext uri="{FF2B5EF4-FFF2-40B4-BE49-F238E27FC236}">
                <a16:creationId xmlns:a16="http://schemas.microsoft.com/office/drawing/2014/main" id="{5B3A83E2-FA5C-4BC9-8B76-2DE81BEB6132}"/>
              </a:ext>
            </a:extLst>
          </p:cNvPr>
          <p:cNvSpPr>
            <a:spLocks noGrp="1"/>
          </p:cNvSpPr>
          <p:nvPr>
            <p:ph type="body" sz="quarter" idx="13" hasCustomPrompt="1"/>
          </p:nvPr>
        </p:nvSpPr>
        <p:spPr bwMode="ltGray">
          <a:xfrm>
            <a:off x="3329295" y="2471112"/>
            <a:ext cx="5533407" cy="332399"/>
          </a:xfrm>
          <a:gradFill>
            <a:gsLst>
              <a:gs pos="0">
                <a:schemeClr val="accent1"/>
              </a:gs>
              <a:gs pos="100000">
                <a:schemeClr val="accent1">
                  <a:lumMod val="50000"/>
                </a:schemeClr>
              </a:gs>
            </a:gsLst>
            <a:lin ang="5400000" scaled="1"/>
          </a:gradFill>
        </p:spPr>
        <p:txBody>
          <a:bodyPr vert="horz" lIns="137160" tIns="73152" rIns="137160" bIns="73152" rtlCol="0" anchor="ctr">
            <a:spAutoFit/>
          </a:bodyPr>
          <a:lstStyle>
            <a:lvl1pPr marL="0" indent="0" algn="ctr">
              <a:buNone/>
              <a:defRPr lang="en-US" sz="1200" b="1" cap="all" spc="225" baseline="0" dirty="0">
                <a:solidFill>
                  <a:schemeClr val="bg1"/>
                </a:solidFill>
              </a:defRPr>
            </a:lvl1pPr>
          </a:lstStyle>
          <a:p>
            <a:pPr marL="137160" lvl="0" indent="-137160"/>
            <a:r>
              <a:rPr lang="en-US"/>
              <a:t>subtitle</a:t>
            </a:r>
          </a:p>
        </p:txBody>
      </p:sp>
      <p:sp>
        <p:nvSpPr>
          <p:cNvPr id="2" name="Title">
            <a:extLst>
              <a:ext uri="{FF2B5EF4-FFF2-40B4-BE49-F238E27FC236}">
                <a16:creationId xmlns:a16="http://schemas.microsoft.com/office/drawing/2014/main" id="{14F1EC20-D177-4F9A-AF02-5ABB483C640C}"/>
              </a:ext>
            </a:extLst>
          </p:cNvPr>
          <p:cNvSpPr>
            <a:spLocks noGrp="1"/>
          </p:cNvSpPr>
          <p:nvPr>
            <p:ph type="title" hasCustomPrompt="1"/>
          </p:nvPr>
        </p:nvSpPr>
        <p:spPr>
          <a:xfrm>
            <a:off x="1409700" y="935570"/>
            <a:ext cx="9372600" cy="1335024"/>
          </a:xfrm>
        </p:spPr>
        <p:txBody>
          <a:bodyPr anchor="b"/>
          <a:lstStyle>
            <a:lvl1pPr algn="ctr">
              <a:lnSpc>
                <a:spcPct val="90000"/>
              </a:lnSpc>
              <a:defRPr sz="3300"/>
            </a:lvl1pPr>
          </a:lstStyle>
          <a:p>
            <a:r>
              <a:rPr lang="en-US"/>
              <a:t>Title Slide</a:t>
            </a:r>
            <a:br>
              <a:rPr lang="en-US"/>
            </a:br>
            <a:r>
              <a:rPr lang="en-US"/>
              <a:t>with Subtitle Layout</a:t>
            </a:r>
          </a:p>
        </p:txBody>
      </p:sp>
      <p:sp>
        <p:nvSpPr>
          <p:cNvPr id="3" name="Rectangle 2">
            <a:extLst>
              <a:ext uri="{FF2B5EF4-FFF2-40B4-BE49-F238E27FC236}">
                <a16:creationId xmlns:a16="http://schemas.microsoft.com/office/drawing/2014/main" id="{0F0DA467-6522-4105-A238-D69A42AC0280}"/>
              </a:ext>
            </a:extLst>
          </p:cNvPr>
          <p:cNvSpPr/>
          <p:nvPr userDrawn="1"/>
        </p:nvSpPr>
        <p:spPr>
          <a:xfrm>
            <a:off x="0" y="2"/>
            <a:ext cx="12192000" cy="141619"/>
          </a:xfrm>
          <a:prstGeom prst="rect">
            <a:avLst/>
          </a:prstGeom>
          <a:gradFill flip="none" rotWithShape="1">
            <a:gsLst>
              <a:gs pos="0">
                <a:schemeClr val="accent1"/>
              </a:gs>
              <a:gs pos="100000">
                <a:schemeClr val="accent1">
                  <a:lumMod val="50000"/>
                </a:schemeClr>
              </a:gs>
            </a:gsLst>
            <a:path path="circle">
              <a:fillToRect l="50000" t="50000" r="50000" b="50000"/>
            </a:path>
            <a:tileRect/>
          </a:gradFill>
        </p:spPr>
        <p:txBody>
          <a:bodyPr vert="horz" lIns="102870" tIns="54864" rIns="102870" bIns="54864" rtlCol="0" anchor="ctr">
            <a:noAutofit/>
          </a:bodyPr>
          <a:lstStyle/>
          <a:p>
            <a:pPr marL="137160" lvl="0" indent="-137160" algn="ctr" defTabSz="685800">
              <a:lnSpc>
                <a:spcPct val="100000"/>
              </a:lnSpc>
              <a:spcBef>
                <a:spcPts val="750"/>
              </a:spcBef>
              <a:buClr>
                <a:schemeClr val="accent1"/>
              </a:buClr>
              <a:buFont typeface="Arial" panose="020B0604020202020204" pitchFamily="34" charset="0"/>
              <a:buNone/>
            </a:pPr>
            <a:endParaRPr lang="en-US" sz="1200" b="1" cap="all" spc="225" baseline="0" err="1">
              <a:solidFill>
                <a:schemeClr val="bg1"/>
              </a:solidFill>
            </a:endParaRPr>
          </a:p>
        </p:txBody>
      </p:sp>
    </p:spTree>
    <p:extLst>
      <p:ext uri="{BB962C8B-B14F-4D97-AF65-F5344CB8AC3E}">
        <p14:creationId xmlns:p14="http://schemas.microsoft.com/office/powerpoint/2010/main" val="3508319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gue">
    <p:bg>
      <p:bgPr>
        <a:solidFill>
          <a:schemeClr val="bg1"/>
        </a:solidFill>
        <a:effectLst/>
      </p:bgPr>
    </p:bg>
    <p:spTree>
      <p:nvGrpSpPr>
        <p:cNvPr id="1" name=""/>
        <p:cNvGrpSpPr/>
        <p:nvPr/>
      </p:nvGrpSpPr>
      <p:grpSpPr>
        <a:xfrm>
          <a:off x="0" y="0"/>
          <a:ext cx="0" cy="0"/>
          <a:chOff x="0" y="0"/>
          <a:chExt cx="0" cy="0"/>
        </a:xfrm>
      </p:grpSpPr>
      <p:sp>
        <p:nvSpPr>
          <p:cNvPr id="15" name="Texture">
            <a:extLst>
              <a:ext uri="{FF2B5EF4-FFF2-40B4-BE49-F238E27FC236}">
                <a16:creationId xmlns:a16="http://schemas.microsoft.com/office/drawing/2014/main" id="{8069FB3F-2D73-4C3F-A7A8-E6A22F71C3AB}"/>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800" err="1"/>
          </a:p>
        </p:txBody>
      </p:sp>
      <p:pic>
        <p:nvPicPr>
          <p:cNvPr id="14" name="Picture 13">
            <a:extLst>
              <a:ext uri="{FF2B5EF4-FFF2-40B4-BE49-F238E27FC236}">
                <a16:creationId xmlns:a16="http://schemas.microsoft.com/office/drawing/2014/main" id="{4544ECD5-A100-4CBB-BE85-5E2DB9399658}"/>
              </a:ext>
            </a:extLst>
          </p:cNvPr>
          <p:cNvPicPr>
            <a:picLocks noChangeAspect="1"/>
          </p:cNvPicPr>
          <p:nvPr userDrawn="1"/>
        </p:nvPicPr>
        <p:blipFill rotWithShape="1">
          <a:blip r:embed="rId3"/>
          <a:srcRect l="21034" b="37183"/>
          <a:stretch/>
        </p:blipFill>
        <p:spPr>
          <a:xfrm>
            <a:off x="0" y="5372101"/>
            <a:ext cx="2354139" cy="1485900"/>
          </a:xfrm>
          <a:prstGeom prst="rect">
            <a:avLst/>
          </a:prstGeom>
        </p:spPr>
      </p:pic>
      <p:sp>
        <p:nvSpPr>
          <p:cNvPr id="5" name="Subtitle">
            <a:extLst>
              <a:ext uri="{FF2B5EF4-FFF2-40B4-BE49-F238E27FC236}">
                <a16:creationId xmlns:a16="http://schemas.microsoft.com/office/drawing/2014/main" id="{1C588A51-7159-4E94-9856-B64483B8F966}"/>
              </a:ext>
            </a:extLst>
          </p:cNvPr>
          <p:cNvSpPr>
            <a:spLocks noGrp="1"/>
          </p:cNvSpPr>
          <p:nvPr>
            <p:ph type="body" sz="quarter" idx="13" hasCustomPrompt="1"/>
          </p:nvPr>
        </p:nvSpPr>
        <p:spPr bwMode="ltGray">
          <a:xfrm>
            <a:off x="449202" y="4829864"/>
            <a:ext cx="7453791" cy="332399"/>
          </a:xfrm>
          <a:gradFill>
            <a:gsLst>
              <a:gs pos="0">
                <a:schemeClr val="accent1"/>
              </a:gs>
              <a:gs pos="100000">
                <a:schemeClr val="accent1">
                  <a:lumMod val="50000"/>
                </a:schemeClr>
              </a:gs>
            </a:gsLst>
            <a:lin ang="5400000" scaled="1"/>
          </a:gradFill>
        </p:spPr>
        <p:txBody>
          <a:bodyPr vert="horz" lIns="137160" tIns="73152" rIns="137160" bIns="73152" rtlCol="0" anchor="ctr">
            <a:spAutoFit/>
          </a:bodyPr>
          <a:lstStyle>
            <a:lvl1pPr marL="0" indent="0">
              <a:buNone/>
              <a:defRPr lang="en-US" sz="1200" b="1" cap="all" spc="225" baseline="0" dirty="0">
                <a:solidFill>
                  <a:schemeClr val="bg1"/>
                </a:solidFill>
              </a:defRPr>
            </a:lvl1pPr>
          </a:lstStyle>
          <a:p>
            <a:pPr marL="137160" lvl="0" indent="-137160"/>
            <a:r>
              <a:rPr lang="en-US"/>
              <a:t>Subtitle (Delete if not used)</a:t>
            </a:r>
          </a:p>
        </p:txBody>
      </p:sp>
      <p:sp>
        <p:nvSpPr>
          <p:cNvPr id="2" name="Title">
            <a:extLst>
              <a:ext uri="{FF2B5EF4-FFF2-40B4-BE49-F238E27FC236}">
                <a16:creationId xmlns:a16="http://schemas.microsoft.com/office/drawing/2014/main" id="{CDB11C21-4702-4664-8D59-793314F8EA10}"/>
              </a:ext>
            </a:extLst>
          </p:cNvPr>
          <p:cNvSpPr>
            <a:spLocks noGrp="1"/>
          </p:cNvSpPr>
          <p:nvPr>
            <p:ph type="title" hasCustomPrompt="1"/>
          </p:nvPr>
        </p:nvSpPr>
        <p:spPr>
          <a:xfrm>
            <a:off x="449203" y="3528921"/>
            <a:ext cx="9372600" cy="1214393"/>
          </a:xfrm>
        </p:spPr>
        <p:txBody>
          <a:bodyPr anchor="b">
            <a:noAutofit/>
          </a:bodyPr>
          <a:lstStyle>
            <a:lvl1pPr>
              <a:lnSpc>
                <a:spcPct val="100000"/>
              </a:lnSpc>
              <a:defRPr/>
            </a:lvl1pPr>
          </a:lstStyle>
          <a:p>
            <a:r>
              <a:rPr lang="en-US"/>
              <a:t>Segue Layout</a:t>
            </a:r>
          </a:p>
        </p:txBody>
      </p:sp>
      <p:sp>
        <p:nvSpPr>
          <p:cNvPr id="3" name="Footer Placeholder 2">
            <a:extLst>
              <a:ext uri="{FF2B5EF4-FFF2-40B4-BE49-F238E27FC236}">
                <a16:creationId xmlns:a16="http://schemas.microsoft.com/office/drawing/2014/main" id="{72052D0D-2EA4-4CCE-90FA-A02A78C35856}"/>
              </a:ext>
            </a:extLst>
          </p:cNvPr>
          <p:cNvSpPr>
            <a:spLocks noGrp="1"/>
          </p:cNvSpPr>
          <p:nvPr>
            <p:ph type="ftr" sz="quarter" idx="14"/>
          </p:nvPr>
        </p:nvSpPr>
        <p:spPr/>
        <p:txBody>
          <a:bodyPr/>
          <a:lstStyle/>
          <a:p>
            <a:r>
              <a:rPr lang="en-US"/>
              <a:t>Optional Title of the Presentation</a:t>
            </a:r>
          </a:p>
        </p:txBody>
      </p:sp>
      <p:sp>
        <p:nvSpPr>
          <p:cNvPr id="17" name="Slide Number">
            <a:extLst>
              <a:ext uri="{FF2B5EF4-FFF2-40B4-BE49-F238E27FC236}">
                <a16:creationId xmlns:a16="http://schemas.microsoft.com/office/drawing/2014/main" id="{C761C9BF-9222-4B2A-A19A-B5A2710D93B3}"/>
              </a:ext>
            </a:extLst>
          </p:cNvPr>
          <p:cNvSpPr txBox="1">
            <a:spLocks/>
          </p:cNvSpPr>
          <p:nvPr userDrawn="1"/>
        </p:nvSpPr>
        <p:spPr bwMode="gray">
          <a:xfrm>
            <a:off x="11006978" y="6447297"/>
            <a:ext cx="735823" cy="153888"/>
          </a:xfrm>
          <a:prstGeom prst="rect">
            <a:avLst/>
          </a:prstGeom>
        </p:spPr>
        <p:txBody>
          <a:bodyPr vert="horz" wrap="square" lIns="0" tIns="0" rIns="0" bIns="0" rtlCol="0" anchor="ctr">
            <a:noAutofit/>
          </a:bodyPr>
          <a:lstStyle>
            <a:defPPr>
              <a:defRPr lang="en-US"/>
            </a:defPPr>
            <a:lvl1pPr marL="0" algn="r" defTabSz="457200" rtl="0" eaLnBrk="1" latinLnBrk="0" hangingPunct="1">
              <a:defRPr sz="1000" kern="1200">
                <a:solidFill>
                  <a:schemeClr val="bg1">
                    <a:lumMod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862D98-B5C3-4BE4-8A34-4F5B36AB20BC}" type="slidenum">
              <a:rPr lang="en-US" sz="750" smtClean="0">
                <a:solidFill>
                  <a:schemeClr val="bg1">
                    <a:lumMod val="65000"/>
                  </a:schemeClr>
                </a:solidFill>
              </a:rPr>
              <a:pPr/>
              <a:t>‹#›</a:t>
            </a:fld>
            <a:endParaRPr lang="en-US" sz="750">
              <a:solidFill>
                <a:schemeClr val="bg1">
                  <a:lumMod val="65000"/>
                </a:schemeClr>
              </a:solidFill>
            </a:endParaRPr>
          </a:p>
        </p:txBody>
      </p:sp>
      <p:grpSp>
        <p:nvGrpSpPr>
          <p:cNvPr id="18" name="Logo">
            <a:extLst>
              <a:ext uri="{FF2B5EF4-FFF2-40B4-BE49-F238E27FC236}">
                <a16:creationId xmlns:a16="http://schemas.microsoft.com/office/drawing/2014/main" id="{507CC42B-659C-4CD4-9F20-358BBD7B0A6B}"/>
              </a:ext>
            </a:extLst>
          </p:cNvPr>
          <p:cNvGrpSpPr>
            <a:grpSpLocks noChangeAspect="1"/>
          </p:cNvGrpSpPr>
          <p:nvPr userDrawn="1"/>
        </p:nvGrpSpPr>
        <p:grpSpPr bwMode="black">
          <a:xfrm>
            <a:off x="428653" y="6447297"/>
            <a:ext cx="914400" cy="214552"/>
            <a:chOff x="1231901" y="5359401"/>
            <a:chExt cx="11210925" cy="2630487"/>
          </a:xfrm>
        </p:grpSpPr>
        <p:sp>
          <p:nvSpPr>
            <p:cNvPr id="19" name="Freeform 5">
              <a:extLst>
                <a:ext uri="{FF2B5EF4-FFF2-40B4-BE49-F238E27FC236}">
                  <a16:creationId xmlns:a16="http://schemas.microsoft.com/office/drawing/2014/main" id="{648801B8-52B3-47AC-9853-2375E256E3A9}"/>
                </a:ext>
              </a:extLst>
            </p:cNvPr>
            <p:cNvSpPr>
              <a:spLocks noEditPoints="1"/>
            </p:cNvSpPr>
            <p:nvPr userDrawn="1"/>
          </p:nvSpPr>
          <p:spPr bwMode="black">
            <a:xfrm>
              <a:off x="5105401" y="5586413"/>
              <a:ext cx="7337425" cy="2147887"/>
            </a:xfrm>
            <a:custGeom>
              <a:avLst/>
              <a:gdLst>
                <a:gd name="T0" fmla="*/ 0 w 3931"/>
                <a:gd name="T1" fmla="*/ 803 h 1148"/>
                <a:gd name="T2" fmla="*/ 552 w 3931"/>
                <a:gd name="T3" fmla="*/ 1142 h 1148"/>
                <a:gd name="T4" fmla="*/ 388 w 3931"/>
                <a:gd name="T5" fmla="*/ 853 h 1148"/>
                <a:gd name="T6" fmla="*/ 388 w 3931"/>
                <a:gd name="T7" fmla="*/ 1092 h 1148"/>
                <a:gd name="T8" fmla="*/ 620 w 3931"/>
                <a:gd name="T9" fmla="*/ 974 h 1148"/>
                <a:gd name="T10" fmla="*/ 887 w 3931"/>
                <a:gd name="T11" fmla="*/ 900 h 1148"/>
                <a:gd name="T12" fmla="*/ 701 w 3931"/>
                <a:gd name="T13" fmla="*/ 877 h 1148"/>
                <a:gd name="T14" fmla="*/ 828 w 3931"/>
                <a:gd name="T15" fmla="*/ 1048 h 1148"/>
                <a:gd name="T16" fmla="*/ 762 w 3931"/>
                <a:gd name="T17" fmla="*/ 1148 h 1148"/>
                <a:gd name="T18" fmla="*/ 1018 w 3931"/>
                <a:gd name="T19" fmla="*/ 1142 h 1148"/>
                <a:gd name="T20" fmla="*/ 1169 w 3931"/>
                <a:gd name="T21" fmla="*/ 943 h 1148"/>
                <a:gd name="T22" fmla="*/ 1533 w 3931"/>
                <a:gd name="T23" fmla="*/ 1142 h 1148"/>
                <a:gd name="T24" fmla="*/ 1327 w 3931"/>
                <a:gd name="T25" fmla="*/ 803 h 1148"/>
                <a:gd name="T26" fmla="*/ 1596 w 3931"/>
                <a:gd name="T27" fmla="*/ 1142 h 1148"/>
                <a:gd name="T28" fmla="*/ 1719 w 3931"/>
                <a:gd name="T29" fmla="*/ 844 h 1148"/>
                <a:gd name="T30" fmla="*/ 1834 w 3931"/>
                <a:gd name="T31" fmla="*/ 1148 h 1148"/>
                <a:gd name="T32" fmla="*/ 1833 w 3931"/>
                <a:gd name="T33" fmla="*/ 1099 h 1148"/>
                <a:gd name="T34" fmla="*/ 2274 w 3931"/>
                <a:gd name="T35" fmla="*/ 1142 h 1148"/>
                <a:gd name="T36" fmla="*/ 2274 w 3931"/>
                <a:gd name="T37" fmla="*/ 1092 h 1148"/>
                <a:gd name="T38" fmla="*/ 2360 w 3931"/>
                <a:gd name="T39" fmla="*/ 844 h 1148"/>
                <a:gd name="T40" fmla="*/ 2475 w 3931"/>
                <a:gd name="T41" fmla="*/ 1148 h 1148"/>
                <a:gd name="T42" fmla="*/ 2475 w 3931"/>
                <a:gd name="T43" fmla="*/ 1099 h 1148"/>
                <a:gd name="T44" fmla="*/ 2862 w 3931"/>
                <a:gd name="T45" fmla="*/ 1148 h 1148"/>
                <a:gd name="T46" fmla="*/ 2949 w 3931"/>
                <a:gd name="T47" fmla="*/ 822 h 1148"/>
                <a:gd name="T48" fmla="*/ 2905 w 3931"/>
                <a:gd name="T49" fmla="*/ 856 h 1148"/>
                <a:gd name="T50" fmla="*/ 2864 w 3931"/>
                <a:gd name="T51" fmla="*/ 1101 h 1148"/>
                <a:gd name="T52" fmla="*/ 2857 w 3931"/>
                <a:gd name="T53" fmla="*/ 955 h 1148"/>
                <a:gd name="T54" fmla="*/ 2862 w 3931"/>
                <a:gd name="T55" fmla="*/ 1148 h 1148"/>
                <a:gd name="T56" fmla="*/ 3139 w 3931"/>
                <a:gd name="T57" fmla="*/ 1142 h 1148"/>
                <a:gd name="T58" fmla="*/ 3458 w 3931"/>
                <a:gd name="T59" fmla="*/ 853 h 1148"/>
                <a:gd name="T60" fmla="*/ 3298 w 3931"/>
                <a:gd name="T61" fmla="*/ 991 h 1148"/>
                <a:gd name="T62" fmla="*/ 3562 w 3931"/>
                <a:gd name="T63" fmla="*/ 1123 h 1148"/>
                <a:gd name="T64" fmla="*/ 3606 w 3931"/>
                <a:gd name="T65" fmla="*/ 1084 h 1148"/>
                <a:gd name="T66" fmla="*/ 3647 w 3931"/>
                <a:gd name="T67" fmla="*/ 991 h 1148"/>
                <a:gd name="T68" fmla="*/ 3569 w 3931"/>
                <a:gd name="T69" fmla="*/ 824 h 1148"/>
                <a:gd name="T70" fmla="*/ 3724 w 3931"/>
                <a:gd name="T71" fmla="*/ 895 h 1148"/>
                <a:gd name="T72" fmla="*/ 3591 w 3931"/>
                <a:gd name="T73" fmla="*/ 893 h 1148"/>
                <a:gd name="T74" fmla="*/ 3754 w 3931"/>
                <a:gd name="T75" fmla="*/ 1120 h 1148"/>
                <a:gd name="T76" fmla="*/ 152 w 3931"/>
                <a:gd name="T77" fmla="*/ 268 h 1148"/>
                <a:gd name="T78" fmla="*/ 361 w 3931"/>
                <a:gd name="T79" fmla="*/ 605 h 1148"/>
                <a:gd name="T80" fmla="*/ 553 w 3931"/>
                <a:gd name="T81" fmla="*/ 11 h 1148"/>
                <a:gd name="T82" fmla="*/ 931 w 3931"/>
                <a:gd name="T83" fmla="*/ 249 h 1148"/>
                <a:gd name="T84" fmla="*/ 957 w 3931"/>
                <a:gd name="T85" fmla="*/ 605 h 1148"/>
                <a:gd name="T86" fmla="*/ 1123 w 3931"/>
                <a:gd name="T87" fmla="*/ 11 h 1148"/>
                <a:gd name="T88" fmla="*/ 1317 w 3931"/>
                <a:gd name="T89" fmla="*/ 605 h 1148"/>
                <a:gd name="T90" fmla="*/ 1746 w 3931"/>
                <a:gd name="T91" fmla="*/ 531 h 1148"/>
                <a:gd name="T92" fmla="*/ 1687 w 3931"/>
                <a:gd name="T93" fmla="*/ 337 h 1148"/>
                <a:gd name="T94" fmla="*/ 1749 w 3931"/>
                <a:gd name="T95" fmla="*/ 0 h 1148"/>
                <a:gd name="T96" fmla="*/ 1813 w 3931"/>
                <a:gd name="T97" fmla="*/ 106 h 1148"/>
                <a:gd name="T98" fmla="*/ 1797 w 3931"/>
                <a:gd name="T99" fmla="*/ 262 h 1148"/>
                <a:gd name="T100" fmla="*/ 1563 w 3931"/>
                <a:gd name="T101" fmla="*/ 567 h 1148"/>
                <a:gd name="T102" fmla="*/ 2188 w 3931"/>
                <a:gd name="T103" fmla="*/ 605 h 1148"/>
                <a:gd name="T104" fmla="*/ 2711 w 3931"/>
                <a:gd name="T105" fmla="*/ 603 h 1148"/>
                <a:gd name="T106" fmla="*/ 2582 w 3931"/>
                <a:gd name="T107" fmla="*/ 1 h 1148"/>
                <a:gd name="T108" fmla="*/ 2664 w 3931"/>
                <a:gd name="T109" fmla="*/ 111 h 1148"/>
                <a:gd name="T110" fmla="*/ 2595 w 3931"/>
                <a:gd name="T111" fmla="*/ 525 h 1148"/>
                <a:gd name="T112" fmla="*/ 2579 w 3931"/>
                <a:gd name="T113" fmla="*/ 288 h 1148"/>
                <a:gd name="T114" fmla="*/ 3048 w 3931"/>
                <a:gd name="T115" fmla="*/ 248 h 1148"/>
                <a:gd name="T116" fmla="*/ 3273 w 3931"/>
                <a:gd name="T117" fmla="*/ 605 h 1148"/>
                <a:gd name="T118" fmla="*/ 3628 w 3931"/>
                <a:gd name="T119" fmla="*/ 605 h 1148"/>
                <a:gd name="T120" fmla="*/ 3931 w 3931"/>
                <a:gd name="T121" fmla="*/ 107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1" h="1148">
                  <a:moveTo>
                    <a:pt x="163" y="1142"/>
                  </a:moveTo>
                  <a:cubicBezTo>
                    <a:pt x="109" y="1142"/>
                    <a:pt x="109" y="1142"/>
                    <a:pt x="109" y="1142"/>
                  </a:cubicBezTo>
                  <a:cubicBezTo>
                    <a:pt x="109" y="853"/>
                    <a:pt x="109" y="853"/>
                    <a:pt x="109" y="853"/>
                  </a:cubicBezTo>
                  <a:cubicBezTo>
                    <a:pt x="0" y="853"/>
                    <a:pt x="0" y="853"/>
                    <a:pt x="0" y="853"/>
                  </a:cubicBezTo>
                  <a:cubicBezTo>
                    <a:pt x="0" y="803"/>
                    <a:pt x="0" y="803"/>
                    <a:pt x="0" y="803"/>
                  </a:cubicBezTo>
                  <a:cubicBezTo>
                    <a:pt x="273" y="803"/>
                    <a:pt x="273" y="803"/>
                    <a:pt x="273" y="803"/>
                  </a:cubicBezTo>
                  <a:cubicBezTo>
                    <a:pt x="273" y="853"/>
                    <a:pt x="273" y="853"/>
                    <a:pt x="273" y="853"/>
                  </a:cubicBezTo>
                  <a:cubicBezTo>
                    <a:pt x="163" y="853"/>
                    <a:pt x="163" y="853"/>
                    <a:pt x="163" y="853"/>
                  </a:cubicBezTo>
                  <a:lnTo>
                    <a:pt x="163" y="1142"/>
                  </a:lnTo>
                  <a:close/>
                  <a:moveTo>
                    <a:pt x="552" y="1142"/>
                  </a:moveTo>
                  <a:cubicBezTo>
                    <a:pt x="334" y="1142"/>
                    <a:pt x="334" y="1142"/>
                    <a:pt x="334" y="1142"/>
                  </a:cubicBezTo>
                  <a:cubicBezTo>
                    <a:pt x="334" y="803"/>
                    <a:pt x="334" y="803"/>
                    <a:pt x="334" y="803"/>
                  </a:cubicBezTo>
                  <a:cubicBezTo>
                    <a:pt x="548" y="803"/>
                    <a:pt x="548" y="803"/>
                    <a:pt x="548" y="803"/>
                  </a:cubicBezTo>
                  <a:cubicBezTo>
                    <a:pt x="548" y="853"/>
                    <a:pt x="548" y="853"/>
                    <a:pt x="548" y="853"/>
                  </a:cubicBezTo>
                  <a:cubicBezTo>
                    <a:pt x="388" y="853"/>
                    <a:pt x="388" y="853"/>
                    <a:pt x="388" y="853"/>
                  </a:cubicBezTo>
                  <a:cubicBezTo>
                    <a:pt x="388" y="942"/>
                    <a:pt x="388" y="942"/>
                    <a:pt x="388" y="942"/>
                  </a:cubicBezTo>
                  <a:cubicBezTo>
                    <a:pt x="541" y="942"/>
                    <a:pt x="541" y="942"/>
                    <a:pt x="541" y="942"/>
                  </a:cubicBezTo>
                  <a:cubicBezTo>
                    <a:pt x="541" y="991"/>
                    <a:pt x="541" y="991"/>
                    <a:pt x="541" y="991"/>
                  </a:cubicBezTo>
                  <a:cubicBezTo>
                    <a:pt x="388" y="991"/>
                    <a:pt x="388" y="991"/>
                    <a:pt x="388" y="991"/>
                  </a:cubicBezTo>
                  <a:cubicBezTo>
                    <a:pt x="388" y="1092"/>
                    <a:pt x="388" y="1092"/>
                    <a:pt x="388" y="1092"/>
                  </a:cubicBezTo>
                  <a:cubicBezTo>
                    <a:pt x="552" y="1092"/>
                    <a:pt x="552" y="1092"/>
                    <a:pt x="552" y="1092"/>
                  </a:cubicBezTo>
                  <a:lnTo>
                    <a:pt x="552" y="1142"/>
                  </a:lnTo>
                  <a:close/>
                  <a:moveTo>
                    <a:pt x="762" y="1148"/>
                  </a:moveTo>
                  <a:cubicBezTo>
                    <a:pt x="716" y="1148"/>
                    <a:pt x="681" y="1133"/>
                    <a:pt x="656" y="1103"/>
                  </a:cubicBezTo>
                  <a:cubicBezTo>
                    <a:pt x="632" y="1073"/>
                    <a:pt x="620" y="1030"/>
                    <a:pt x="620" y="974"/>
                  </a:cubicBezTo>
                  <a:cubicBezTo>
                    <a:pt x="620" y="919"/>
                    <a:pt x="633" y="875"/>
                    <a:pt x="658" y="845"/>
                  </a:cubicBezTo>
                  <a:cubicBezTo>
                    <a:pt x="683" y="814"/>
                    <a:pt x="719" y="798"/>
                    <a:pt x="766" y="798"/>
                  </a:cubicBezTo>
                  <a:cubicBezTo>
                    <a:pt x="802" y="798"/>
                    <a:pt x="831" y="807"/>
                    <a:pt x="853" y="824"/>
                  </a:cubicBezTo>
                  <a:cubicBezTo>
                    <a:pt x="874" y="841"/>
                    <a:pt x="886" y="865"/>
                    <a:pt x="887" y="894"/>
                  </a:cubicBezTo>
                  <a:cubicBezTo>
                    <a:pt x="887" y="900"/>
                    <a:pt x="887" y="900"/>
                    <a:pt x="887" y="900"/>
                  </a:cubicBezTo>
                  <a:cubicBezTo>
                    <a:pt x="830" y="900"/>
                    <a:pt x="830" y="900"/>
                    <a:pt x="830" y="900"/>
                  </a:cubicBezTo>
                  <a:cubicBezTo>
                    <a:pt x="829" y="895"/>
                    <a:pt x="829" y="895"/>
                    <a:pt x="829" y="895"/>
                  </a:cubicBezTo>
                  <a:cubicBezTo>
                    <a:pt x="828" y="880"/>
                    <a:pt x="822" y="868"/>
                    <a:pt x="810" y="858"/>
                  </a:cubicBezTo>
                  <a:cubicBezTo>
                    <a:pt x="797" y="848"/>
                    <a:pt x="782" y="844"/>
                    <a:pt x="764" y="844"/>
                  </a:cubicBezTo>
                  <a:cubicBezTo>
                    <a:pt x="737" y="844"/>
                    <a:pt x="716" y="854"/>
                    <a:pt x="701" y="877"/>
                  </a:cubicBezTo>
                  <a:cubicBezTo>
                    <a:pt x="686" y="899"/>
                    <a:pt x="678" y="932"/>
                    <a:pt x="678" y="973"/>
                  </a:cubicBezTo>
                  <a:cubicBezTo>
                    <a:pt x="678" y="1014"/>
                    <a:pt x="685" y="1045"/>
                    <a:pt x="700" y="1067"/>
                  </a:cubicBezTo>
                  <a:cubicBezTo>
                    <a:pt x="715" y="1089"/>
                    <a:pt x="735" y="1099"/>
                    <a:pt x="762" y="1099"/>
                  </a:cubicBezTo>
                  <a:cubicBezTo>
                    <a:pt x="782" y="1099"/>
                    <a:pt x="797" y="1095"/>
                    <a:pt x="809" y="1086"/>
                  </a:cubicBezTo>
                  <a:cubicBezTo>
                    <a:pt x="820" y="1076"/>
                    <a:pt x="827" y="1064"/>
                    <a:pt x="828" y="1048"/>
                  </a:cubicBezTo>
                  <a:cubicBezTo>
                    <a:pt x="829" y="1043"/>
                    <a:pt x="829" y="1043"/>
                    <a:pt x="829" y="1043"/>
                  </a:cubicBezTo>
                  <a:cubicBezTo>
                    <a:pt x="888" y="1043"/>
                    <a:pt x="888" y="1043"/>
                    <a:pt x="888" y="1043"/>
                  </a:cubicBezTo>
                  <a:cubicBezTo>
                    <a:pt x="888" y="1049"/>
                    <a:pt x="888" y="1049"/>
                    <a:pt x="888" y="1049"/>
                  </a:cubicBezTo>
                  <a:cubicBezTo>
                    <a:pt x="887" y="1079"/>
                    <a:pt x="875" y="1103"/>
                    <a:pt x="852" y="1121"/>
                  </a:cubicBezTo>
                  <a:cubicBezTo>
                    <a:pt x="830" y="1139"/>
                    <a:pt x="800" y="1148"/>
                    <a:pt x="762" y="1148"/>
                  </a:cubicBezTo>
                  <a:moveTo>
                    <a:pt x="1223" y="1142"/>
                  </a:moveTo>
                  <a:cubicBezTo>
                    <a:pt x="1169" y="1142"/>
                    <a:pt x="1169" y="1142"/>
                    <a:pt x="1169" y="1142"/>
                  </a:cubicBezTo>
                  <a:cubicBezTo>
                    <a:pt x="1169" y="993"/>
                    <a:pt x="1169" y="993"/>
                    <a:pt x="1169" y="993"/>
                  </a:cubicBezTo>
                  <a:cubicBezTo>
                    <a:pt x="1018" y="993"/>
                    <a:pt x="1018" y="993"/>
                    <a:pt x="1018" y="993"/>
                  </a:cubicBezTo>
                  <a:cubicBezTo>
                    <a:pt x="1018" y="1142"/>
                    <a:pt x="1018" y="1142"/>
                    <a:pt x="1018" y="1142"/>
                  </a:cubicBezTo>
                  <a:cubicBezTo>
                    <a:pt x="963" y="1142"/>
                    <a:pt x="963" y="1142"/>
                    <a:pt x="963" y="1142"/>
                  </a:cubicBezTo>
                  <a:cubicBezTo>
                    <a:pt x="963" y="803"/>
                    <a:pt x="963" y="803"/>
                    <a:pt x="963" y="803"/>
                  </a:cubicBezTo>
                  <a:cubicBezTo>
                    <a:pt x="1018" y="803"/>
                    <a:pt x="1018" y="803"/>
                    <a:pt x="1018" y="803"/>
                  </a:cubicBezTo>
                  <a:cubicBezTo>
                    <a:pt x="1018" y="943"/>
                    <a:pt x="1018" y="943"/>
                    <a:pt x="1018" y="943"/>
                  </a:cubicBezTo>
                  <a:cubicBezTo>
                    <a:pt x="1169" y="943"/>
                    <a:pt x="1169" y="943"/>
                    <a:pt x="1169" y="943"/>
                  </a:cubicBezTo>
                  <a:cubicBezTo>
                    <a:pt x="1169" y="803"/>
                    <a:pt x="1169" y="803"/>
                    <a:pt x="1169" y="803"/>
                  </a:cubicBezTo>
                  <a:cubicBezTo>
                    <a:pt x="1223" y="803"/>
                    <a:pt x="1223" y="803"/>
                    <a:pt x="1223" y="803"/>
                  </a:cubicBezTo>
                  <a:lnTo>
                    <a:pt x="1223" y="1142"/>
                  </a:lnTo>
                  <a:close/>
                  <a:moveTo>
                    <a:pt x="1595" y="1142"/>
                  </a:moveTo>
                  <a:cubicBezTo>
                    <a:pt x="1533" y="1142"/>
                    <a:pt x="1533" y="1142"/>
                    <a:pt x="1533" y="1142"/>
                  </a:cubicBezTo>
                  <a:cubicBezTo>
                    <a:pt x="1532" y="1140"/>
                    <a:pt x="1532" y="1140"/>
                    <a:pt x="1532" y="1140"/>
                  </a:cubicBezTo>
                  <a:cubicBezTo>
                    <a:pt x="1378" y="878"/>
                    <a:pt x="1378" y="878"/>
                    <a:pt x="1378" y="878"/>
                  </a:cubicBezTo>
                  <a:cubicBezTo>
                    <a:pt x="1378" y="1142"/>
                    <a:pt x="1378" y="1142"/>
                    <a:pt x="1378" y="1142"/>
                  </a:cubicBezTo>
                  <a:cubicBezTo>
                    <a:pt x="1327" y="1142"/>
                    <a:pt x="1327" y="1142"/>
                    <a:pt x="1327" y="1142"/>
                  </a:cubicBezTo>
                  <a:cubicBezTo>
                    <a:pt x="1327" y="803"/>
                    <a:pt x="1327" y="803"/>
                    <a:pt x="1327" y="803"/>
                  </a:cubicBezTo>
                  <a:cubicBezTo>
                    <a:pt x="1398" y="803"/>
                    <a:pt x="1398" y="803"/>
                    <a:pt x="1398" y="803"/>
                  </a:cubicBezTo>
                  <a:cubicBezTo>
                    <a:pt x="1545" y="1056"/>
                    <a:pt x="1545" y="1056"/>
                    <a:pt x="1545" y="1056"/>
                  </a:cubicBezTo>
                  <a:cubicBezTo>
                    <a:pt x="1545" y="803"/>
                    <a:pt x="1545" y="803"/>
                    <a:pt x="1545" y="803"/>
                  </a:cubicBezTo>
                  <a:cubicBezTo>
                    <a:pt x="1596" y="803"/>
                    <a:pt x="1596" y="803"/>
                    <a:pt x="1596" y="803"/>
                  </a:cubicBezTo>
                  <a:cubicBezTo>
                    <a:pt x="1596" y="1142"/>
                    <a:pt x="1596" y="1142"/>
                    <a:pt x="1596" y="1142"/>
                  </a:cubicBezTo>
                  <a:lnTo>
                    <a:pt x="1595" y="1142"/>
                  </a:lnTo>
                  <a:close/>
                  <a:moveTo>
                    <a:pt x="1834" y="1148"/>
                  </a:moveTo>
                  <a:cubicBezTo>
                    <a:pt x="1785" y="1148"/>
                    <a:pt x="1746" y="1132"/>
                    <a:pt x="1719" y="1102"/>
                  </a:cubicBezTo>
                  <a:cubicBezTo>
                    <a:pt x="1692" y="1071"/>
                    <a:pt x="1678" y="1028"/>
                    <a:pt x="1678" y="974"/>
                  </a:cubicBezTo>
                  <a:cubicBezTo>
                    <a:pt x="1678" y="918"/>
                    <a:pt x="1692" y="875"/>
                    <a:pt x="1719" y="844"/>
                  </a:cubicBezTo>
                  <a:cubicBezTo>
                    <a:pt x="1746" y="814"/>
                    <a:pt x="1785" y="798"/>
                    <a:pt x="1834" y="798"/>
                  </a:cubicBezTo>
                  <a:cubicBezTo>
                    <a:pt x="1883" y="798"/>
                    <a:pt x="1922" y="814"/>
                    <a:pt x="1949" y="844"/>
                  </a:cubicBezTo>
                  <a:cubicBezTo>
                    <a:pt x="1975" y="874"/>
                    <a:pt x="1989" y="918"/>
                    <a:pt x="1989" y="974"/>
                  </a:cubicBezTo>
                  <a:cubicBezTo>
                    <a:pt x="1989" y="1029"/>
                    <a:pt x="1975" y="1072"/>
                    <a:pt x="1948" y="1102"/>
                  </a:cubicBezTo>
                  <a:cubicBezTo>
                    <a:pt x="1921" y="1132"/>
                    <a:pt x="1883" y="1148"/>
                    <a:pt x="1834" y="1148"/>
                  </a:cubicBezTo>
                  <a:moveTo>
                    <a:pt x="1833" y="845"/>
                  </a:moveTo>
                  <a:cubicBezTo>
                    <a:pt x="1802" y="845"/>
                    <a:pt x="1778" y="855"/>
                    <a:pt x="1761" y="877"/>
                  </a:cubicBezTo>
                  <a:cubicBezTo>
                    <a:pt x="1745" y="899"/>
                    <a:pt x="1736" y="930"/>
                    <a:pt x="1736" y="971"/>
                  </a:cubicBezTo>
                  <a:cubicBezTo>
                    <a:pt x="1736" y="1013"/>
                    <a:pt x="1745" y="1045"/>
                    <a:pt x="1762" y="1067"/>
                  </a:cubicBezTo>
                  <a:cubicBezTo>
                    <a:pt x="1778" y="1089"/>
                    <a:pt x="1802" y="1099"/>
                    <a:pt x="1833" y="1099"/>
                  </a:cubicBezTo>
                  <a:cubicBezTo>
                    <a:pt x="1865" y="1099"/>
                    <a:pt x="1889" y="1089"/>
                    <a:pt x="1905" y="1067"/>
                  </a:cubicBezTo>
                  <a:cubicBezTo>
                    <a:pt x="1922" y="1046"/>
                    <a:pt x="1931" y="1014"/>
                    <a:pt x="1931" y="972"/>
                  </a:cubicBezTo>
                  <a:cubicBezTo>
                    <a:pt x="1931" y="931"/>
                    <a:pt x="1922" y="899"/>
                    <a:pt x="1905" y="877"/>
                  </a:cubicBezTo>
                  <a:cubicBezTo>
                    <a:pt x="1888" y="855"/>
                    <a:pt x="1865" y="845"/>
                    <a:pt x="1833" y="845"/>
                  </a:cubicBezTo>
                  <a:moveTo>
                    <a:pt x="2274" y="1142"/>
                  </a:moveTo>
                  <a:cubicBezTo>
                    <a:pt x="2070" y="1142"/>
                    <a:pt x="2070" y="1142"/>
                    <a:pt x="2070" y="1142"/>
                  </a:cubicBezTo>
                  <a:cubicBezTo>
                    <a:pt x="2070" y="803"/>
                    <a:pt x="2070" y="803"/>
                    <a:pt x="2070" y="803"/>
                  </a:cubicBezTo>
                  <a:cubicBezTo>
                    <a:pt x="2125" y="803"/>
                    <a:pt x="2125" y="803"/>
                    <a:pt x="2125" y="803"/>
                  </a:cubicBezTo>
                  <a:cubicBezTo>
                    <a:pt x="2125" y="1092"/>
                    <a:pt x="2125" y="1092"/>
                    <a:pt x="2125" y="1092"/>
                  </a:cubicBezTo>
                  <a:cubicBezTo>
                    <a:pt x="2274" y="1092"/>
                    <a:pt x="2274" y="1092"/>
                    <a:pt x="2274" y="1092"/>
                  </a:cubicBezTo>
                  <a:cubicBezTo>
                    <a:pt x="2274" y="1142"/>
                    <a:pt x="2274" y="1142"/>
                    <a:pt x="2274" y="1142"/>
                  </a:cubicBezTo>
                  <a:close/>
                  <a:moveTo>
                    <a:pt x="2475" y="1148"/>
                  </a:moveTo>
                  <a:cubicBezTo>
                    <a:pt x="2427" y="1148"/>
                    <a:pt x="2388" y="1132"/>
                    <a:pt x="2361" y="1102"/>
                  </a:cubicBezTo>
                  <a:cubicBezTo>
                    <a:pt x="2334" y="1071"/>
                    <a:pt x="2320" y="1028"/>
                    <a:pt x="2320" y="974"/>
                  </a:cubicBezTo>
                  <a:cubicBezTo>
                    <a:pt x="2320" y="918"/>
                    <a:pt x="2334" y="875"/>
                    <a:pt x="2360" y="844"/>
                  </a:cubicBezTo>
                  <a:cubicBezTo>
                    <a:pt x="2387" y="814"/>
                    <a:pt x="2426" y="798"/>
                    <a:pt x="2475" y="798"/>
                  </a:cubicBezTo>
                  <a:cubicBezTo>
                    <a:pt x="2525" y="798"/>
                    <a:pt x="2563" y="814"/>
                    <a:pt x="2590" y="844"/>
                  </a:cubicBezTo>
                  <a:cubicBezTo>
                    <a:pt x="2617" y="874"/>
                    <a:pt x="2630" y="918"/>
                    <a:pt x="2630" y="974"/>
                  </a:cubicBezTo>
                  <a:cubicBezTo>
                    <a:pt x="2630" y="1029"/>
                    <a:pt x="2617" y="1072"/>
                    <a:pt x="2590" y="1102"/>
                  </a:cubicBezTo>
                  <a:cubicBezTo>
                    <a:pt x="2563" y="1132"/>
                    <a:pt x="2525" y="1148"/>
                    <a:pt x="2475" y="1148"/>
                  </a:cubicBezTo>
                  <a:moveTo>
                    <a:pt x="2475" y="845"/>
                  </a:moveTo>
                  <a:cubicBezTo>
                    <a:pt x="2443" y="845"/>
                    <a:pt x="2420" y="855"/>
                    <a:pt x="2403" y="877"/>
                  </a:cubicBezTo>
                  <a:cubicBezTo>
                    <a:pt x="2386" y="899"/>
                    <a:pt x="2378" y="930"/>
                    <a:pt x="2378" y="971"/>
                  </a:cubicBezTo>
                  <a:cubicBezTo>
                    <a:pt x="2378" y="1013"/>
                    <a:pt x="2386" y="1045"/>
                    <a:pt x="2403" y="1067"/>
                  </a:cubicBezTo>
                  <a:cubicBezTo>
                    <a:pt x="2420" y="1089"/>
                    <a:pt x="2443" y="1099"/>
                    <a:pt x="2475" y="1099"/>
                  </a:cubicBezTo>
                  <a:cubicBezTo>
                    <a:pt x="2507" y="1099"/>
                    <a:pt x="2530" y="1089"/>
                    <a:pt x="2547" y="1067"/>
                  </a:cubicBezTo>
                  <a:cubicBezTo>
                    <a:pt x="2564" y="1046"/>
                    <a:pt x="2572" y="1014"/>
                    <a:pt x="2572" y="972"/>
                  </a:cubicBezTo>
                  <a:cubicBezTo>
                    <a:pt x="2572" y="931"/>
                    <a:pt x="2564" y="899"/>
                    <a:pt x="2547" y="877"/>
                  </a:cubicBezTo>
                  <a:cubicBezTo>
                    <a:pt x="2530" y="855"/>
                    <a:pt x="2507" y="845"/>
                    <a:pt x="2475" y="845"/>
                  </a:cubicBezTo>
                  <a:moveTo>
                    <a:pt x="2862" y="1148"/>
                  </a:moveTo>
                  <a:cubicBezTo>
                    <a:pt x="2811" y="1148"/>
                    <a:pt x="2770" y="1133"/>
                    <a:pt x="2741" y="1103"/>
                  </a:cubicBezTo>
                  <a:cubicBezTo>
                    <a:pt x="2711" y="1073"/>
                    <a:pt x="2696" y="1031"/>
                    <a:pt x="2696" y="980"/>
                  </a:cubicBezTo>
                  <a:cubicBezTo>
                    <a:pt x="2696" y="923"/>
                    <a:pt x="2711" y="878"/>
                    <a:pt x="2740" y="846"/>
                  </a:cubicBezTo>
                  <a:cubicBezTo>
                    <a:pt x="2769" y="814"/>
                    <a:pt x="2810" y="798"/>
                    <a:pt x="2862" y="798"/>
                  </a:cubicBezTo>
                  <a:cubicBezTo>
                    <a:pt x="2898" y="798"/>
                    <a:pt x="2927" y="806"/>
                    <a:pt x="2949" y="822"/>
                  </a:cubicBezTo>
                  <a:cubicBezTo>
                    <a:pt x="2970" y="839"/>
                    <a:pt x="2982" y="861"/>
                    <a:pt x="2983" y="890"/>
                  </a:cubicBezTo>
                  <a:cubicBezTo>
                    <a:pt x="2983" y="895"/>
                    <a:pt x="2983" y="895"/>
                    <a:pt x="2983" y="895"/>
                  </a:cubicBezTo>
                  <a:cubicBezTo>
                    <a:pt x="2924" y="895"/>
                    <a:pt x="2924" y="895"/>
                    <a:pt x="2924" y="895"/>
                  </a:cubicBezTo>
                  <a:cubicBezTo>
                    <a:pt x="2924" y="890"/>
                    <a:pt x="2924" y="890"/>
                    <a:pt x="2924" y="890"/>
                  </a:cubicBezTo>
                  <a:cubicBezTo>
                    <a:pt x="2924" y="877"/>
                    <a:pt x="2917" y="866"/>
                    <a:pt x="2905" y="856"/>
                  </a:cubicBezTo>
                  <a:cubicBezTo>
                    <a:pt x="2892" y="847"/>
                    <a:pt x="2876" y="842"/>
                    <a:pt x="2856" y="842"/>
                  </a:cubicBezTo>
                  <a:cubicBezTo>
                    <a:pt x="2824" y="842"/>
                    <a:pt x="2799" y="854"/>
                    <a:pt x="2781" y="877"/>
                  </a:cubicBezTo>
                  <a:cubicBezTo>
                    <a:pt x="2762" y="900"/>
                    <a:pt x="2753" y="933"/>
                    <a:pt x="2753" y="974"/>
                  </a:cubicBezTo>
                  <a:cubicBezTo>
                    <a:pt x="2753" y="1015"/>
                    <a:pt x="2763" y="1046"/>
                    <a:pt x="2782" y="1068"/>
                  </a:cubicBezTo>
                  <a:cubicBezTo>
                    <a:pt x="2801" y="1090"/>
                    <a:pt x="2829" y="1101"/>
                    <a:pt x="2864" y="1101"/>
                  </a:cubicBezTo>
                  <a:cubicBezTo>
                    <a:pt x="2873" y="1101"/>
                    <a:pt x="2883" y="1100"/>
                    <a:pt x="2893" y="1098"/>
                  </a:cubicBezTo>
                  <a:cubicBezTo>
                    <a:pt x="2902" y="1096"/>
                    <a:pt x="2913" y="1094"/>
                    <a:pt x="2926" y="1091"/>
                  </a:cubicBezTo>
                  <a:cubicBezTo>
                    <a:pt x="2926" y="1002"/>
                    <a:pt x="2926" y="1002"/>
                    <a:pt x="2926" y="1002"/>
                  </a:cubicBezTo>
                  <a:cubicBezTo>
                    <a:pt x="2857" y="1002"/>
                    <a:pt x="2857" y="1002"/>
                    <a:pt x="2857" y="1002"/>
                  </a:cubicBezTo>
                  <a:cubicBezTo>
                    <a:pt x="2857" y="955"/>
                    <a:pt x="2857" y="955"/>
                    <a:pt x="2857" y="955"/>
                  </a:cubicBezTo>
                  <a:cubicBezTo>
                    <a:pt x="2983" y="955"/>
                    <a:pt x="2983" y="955"/>
                    <a:pt x="2983" y="955"/>
                  </a:cubicBezTo>
                  <a:cubicBezTo>
                    <a:pt x="2983" y="1125"/>
                    <a:pt x="2983" y="1125"/>
                    <a:pt x="2983" y="1125"/>
                  </a:cubicBezTo>
                  <a:cubicBezTo>
                    <a:pt x="2979" y="1127"/>
                    <a:pt x="2979" y="1127"/>
                    <a:pt x="2979" y="1127"/>
                  </a:cubicBezTo>
                  <a:cubicBezTo>
                    <a:pt x="2957" y="1134"/>
                    <a:pt x="2937" y="1139"/>
                    <a:pt x="2918" y="1143"/>
                  </a:cubicBezTo>
                  <a:cubicBezTo>
                    <a:pt x="2899" y="1146"/>
                    <a:pt x="2880" y="1148"/>
                    <a:pt x="2862" y="1148"/>
                  </a:cubicBezTo>
                  <a:moveTo>
                    <a:pt x="3139" y="1142"/>
                  </a:moveTo>
                  <a:cubicBezTo>
                    <a:pt x="3084" y="1142"/>
                    <a:pt x="3084" y="1142"/>
                    <a:pt x="3084" y="1142"/>
                  </a:cubicBezTo>
                  <a:cubicBezTo>
                    <a:pt x="3084" y="803"/>
                    <a:pt x="3084" y="803"/>
                    <a:pt x="3084" y="803"/>
                  </a:cubicBezTo>
                  <a:cubicBezTo>
                    <a:pt x="3139" y="803"/>
                    <a:pt x="3139" y="803"/>
                    <a:pt x="3139" y="803"/>
                  </a:cubicBezTo>
                  <a:lnTo>
                    <a:pt x="3139" y="1142"/>
                  </a:lnTo>
                  <a:close/>
                  <a:moveTo>
                    <a:pt x="3461" y="1142"/>
                  </a:moveTo>
                  <a:cubicBezTo>
                    <a:pt x="3243" y="1142"/>
                    <a:pt x="3243" y="1142"/>
                    <a:pt x="3243" y="1142"/>
                  </a:cubicBezTo>
                  <a:cubicBezTo>
                    <a:pt x="3243" y="803"/>
                    <a:pt x="3243" y="803"/>
                    <a:pt x="3243" y="803"/>
                  </a:cubicBezTo>
                  <a:cubicBezTo>
                    <a:pt x="3458" y="803"/>
                    <a:pt x="3458" y="803"/>
                    <a:pt x="3458" y="803"/>
                  </a:cubicBezTo>
                  <a:cubicBezTo>
                    <a:pt x="3458" y="853"/>
                    <a:pt x="3458" y="853"/>
                    <a:pt x="3458" y="853"/>
                  </a:cubicBezTo>
                  <a:cubicBezTo>
                    <a:pt x="3298" y="853"/>
                    <a:pt x="3298" y="853"/>
                    <a:pt x="3298" y="853"/>
                  </a:cubicBezTo>
                  <a:cubicBezTo>
                    <a:pt x="3298" y="942"/>
                    <a:pt x="3298" y="942"/>
                    <a:pt x="3298" y="942"/>
                  </a:cubicBezTo>
                  <a:cubicBezTo>
                    <a:pt x="3451" y="942"/>
                    <a:pt x="3451" y="942"/>
                    <a:pt x="3451" y="942"/>
                  </a:cubicBezTo>
                  <a:cubicBezTo>
                    <a:pt x="3451" y="991"/>
                    <a:pt x="3451" y="991"/>
                    <a:pt x="3451" y="991"/>
                  </a:cubicBezTo>
                  <a:cubicBezTo>
                    <a:pt x="3298" y="991"/>
                    <a:pt x="3298" y="991"/>
                    <a:pt x="3298" y="991"/>
                  </a:cubicBezTo>
                  <a:cubicBezTo>
                    <a:pt x="3298" y="1092"/>
                    <a:pt x="3298" y="1092"/>
                    <a:pt x="3298" y="1092"/>
                  </a:cubicBezTo>
                  <a:cubicBezTo>
                    <a:pt x="3461" y="1092"/>
                    <a:pt x="3461" y="1092"/>
                    <a:pt x="3461" y="1092"/>
                  </a:cubicBezTo>
                  <a:lnTo>
                    <a:pt x="3461" y="1142"/>
                  </a:lnTo>
                  <a:close/>
                  <a:moveTo>
                    <a:pt x="3656" y="1148"/>
                  </a:moveTo>
                  <a:cubicBezTo>
                    <a:pt x="3615" y="1148"/>
                    <a:pt x="3583" y="1139"/>
                    <a:pt x="3562" y="1123"/>
                  </a:cubicBezTo>
                  <a:cubicBezTo>
                    <a:pt x="3541" y="1105"/>
                    <a:pt x="3530" y="1080"/>
                    <a:pt x="3530" y="1046"/>
                  </a:cubicBezTo>
                  <a:cubicBezTo>
                    <a:pt x="3530" y="1035"/>
                    <a:pt x="3530" y="1035"/>
                    <a:pt x="3530" y="1035"/>
                  </a:cubicBezTo>
                  <a:cubicBezTo>
                    <a:pt x="3588" y="1035"/>
                    <a:pt x="3588" y="1035"/>
                    <a:pt x="3588" y="1035"/>
                  </a:cubicBezTo>
                  <a:cubicBezTo>
                    <a:pt x="3588" y="1040"/>
                    <a:pt x="3588" y="1040"/>
                    <a:pt x="3588" y="1040"/>
                  </a:cubicBezTo>
                  <a:cubicBezTo>
                    <a:pt x="3589" y="1060"/>
                    <a:pt x="3595" y="1075"/>
                    <a:pt x="3606" y="1084"/>
                  </a:cubicBezTo>
                  <a:cubicBezTo>
                    <a:pt x="3617" y="1093"/>
                    <a:pt x="3635" y="1098"/>
                    <a:pt x="3658" y="1098"/>
                  </a:cubicBezTo>
                  <a:cubicBezTo>
                    <a:pt x="3682" y="1098"/>
                    <a:pt x="3700" y="1093"/>
                    <a:pt x="3714" y="1084"/>
                  </a:cubicBezTo>
                  <a:cubicBezTo>
                    <a:pt x="3727" y="1075"/>
                    <a:pt x="3733" y="1062"/>
                    <a:pt x="3733" y="1046"/>
                  </a:cubicBezTo>
                  <a:cubicBezTo>
                    <a:pt x="3733" y="1024"/>
                    <a:pt x="3709" y="1007"/>
                    <a:pt x="3660" y="995"/>
                  </a:cubicBezTo>
                  <a:cubicBezTo>
                    <a:pt x="3655" y="993"/>
                    <a:pt x="3651" y="992"/>
                    <a:pt x="3647" y="991"/>
                  </a:cubicBezTo>
                  <a:cubicBezTo>
                    <a:pt x="3644" y="991"/>
                    <a:pt x="3639" y="989"/>
                    <a:pt x="3632" y="988"/>
                  </a:cubicBezTo>
                  <a:cubicBezTo>
                    <a:pt x="3604" y="981"/>
                    <a:pt x="3584" y="974"/>
                    <a:pt x="3572" y="967"/>
                  </a:cubicBezTo>
                  <a:cubicBezTo>
                    <a:pt x="3560" y="959"/>
                    <a:pt x="3551" y="949"/>
                    <a:pt x="3544" y="937"/>
                  </a:cubicBezTo>
                  <a:cubicBezTo>
                    <a:pt x="3537" y="925"/>
                    <a:pt x="3534" y="911"/>
                    <a:pt x="3534" y="896"/>
                  </a:cubicBezTo>
                  <a:cubicBezTo>
                    <a:pt x="3534" y="866"/>
                    <a:pt x="3546" y="841"/>
                    <a:pt x="3569" y="824"/>
                  </a:cubicBezTo>
                  <a:cubicBezTo>
                    <a:pt x="3592" y="807"/>
                    <a:pt x="3624" y="798"/>
                    <a:pt x="3663" y="798"/>
                  </a:cubicBezTo>
                  <a:cubicBezTo>
                    <a:pt x="3698" y="798"/>
                    <a:pt x="3726" y="806"/>
                    <a:pt x="3747" y="821"/>
                  </a:cubicBezTo>
                  <a:cubicBezTo>
                    <a:pt x="3768" y="837"/>
                    <a:pt x="3778" y="858"/>
                    <a:pt x="3778" y="885"/>
                  </a:cubicBezTo>
                  <a:cubicBezTo>
                    <a:pt x="3778" y="895"/>
                    <a:pt x="3778" y="895"/>
                    <a:pt x="3778" y="895"/>
                  </a:cubicBezTo>
                  <a:cubicBezTo>
                    <a:pt x="3724" y="895"/>
                    <a:pt x="3724" y="895"/>
                    <a:pt x="3724" y="895"/>
                  </a:cubicBezTo>
                  <a:cubicBezTo>
                    <a:pt x="3723" y="890"/>
                    <a:pt x="3723" y="890"/>
                    <a:pt x="3723" y="890"/>
                  </a:cubicBezTo>
                  <a:cubicBezTo>
                    <a:pt x="3723" y="875"/>
                    <a:pt x="3717" y="865"/>
                    <a:pt x="3707" y="857"/>
                  </a:cubicBezTo>
                  <a:cubicBezTo>
                    <a:pt x="3696" y="849"/>
                    <a:pt x="3680" y="845"/>
                    <a:pt x="3659" y="845"/>
                  </a:cubicBezTo>
                  <a:cubicBezTo>
                    <a:pt x="3638" y="845"/>
                    <a:pt x="3621" y="850"/>
                    <a:pt x="3609" y="859"/>
                  </a:cubicBezTo>
                  <a:cubicBezTo>
                    <a:pt x="3597" y="867"/>
                    <a:pt x="3591" y="879"/>
                    <a:pt x="3591" y="893"/>
                  </a:cubicBezTo>
                  <a:cubicBezTo>
                    <a:pt x="3591" y="912"/>
                    <a:pt x="3613" y="927"/>
                    <a:pt x="3657" y="938"/>
                  </a:cubicBezTo>
                  <a:cubicBezTo>
                    <a:pt x="3666" y="940"/>
                    <a:pt x="3666" y="940"/>
                    <a:pt x="3666" y="940"/>
                  </a:cubicBezTo>
                  <a:cubicBezTo>
                    <a:pt x="3719" y="954"/>
                    <a:pt x="3751" y="967"/>
                    <a:pt x="3766" y="981"/>
                  </a:cubicBezTo>
                  <a:cubicBezTo>
                    <a:pt x="3781" y="995"/>
                    <a:pt x="3789" y="1015"/>
                    <a:pt x="3789" y="1040"/>
                  </a:cubicBezTo>
                  <a:cubicBezTo>
                    <a:pt x="3789" y="1075"/>
                    <a:pt x="3777" y="1102"/>
                    <a:pt x="3754" y="1120"/>
                  </a:cubicBezTo>
                  <a:cubicBezTo>
                    <a:pt x="3731" y="1138"/>
                    <a:pt x="3698" y="1148"/>
                    <a:pt x="3656" y="1148"/>
                  </a:cubicBezTo>
                  <a:moveTo>
                    <a:pt x="25" y="605"/>
                  </a:moveTo>
                  <a:cubicBezTo>
                    <a:pt x="25" y="11"/>
                    <a:pt x="25" y="11"/>
                    <a:pt x="25" y="11"/>
                  </a:cubicBezTo>
                  <a:cubicBezTo>
                    <a:pt x="152" y="11"/>
                    <a:pt x="152" y="11"/>
                    <a:pt x="152" y="11"/>
                  </a:cubicBezTo>
                  <a:cubicBezTo>
                    <a:pt x="152" y="268"/>
                    <a:pt x="152" y="268"/>
                    <a:pt x="152" y="268"/>
                  </a:cubicBezTo>
                  <a:cubicBezTo>
                    <a:pt x="346" y="11"/>
                    <a:pt x="346" y="11"/>
                    <a:pt x="346" y="11"/>
                  </a:cubicBezTo>
                  <a:cubicBezTo>
                    <a:pt x="488" y="11"/>
                    <a:pt x="488" y="11"/>
                    <a:pt x="488" y="11"/>
                  </a:cubicBezTo>
                  <a:cubicBezTo>
                    <a:pt x="279" y="277"/>
                    <a:pt x="279" y="277"/>
                    <a:pt x="279" y="277"/>
                  </a:cubicBezTo>
                  <a:cubicBezTo>
                    <a:pt x="509" y="605"/>
                    <a:pt x="509" y="605"/>
                    <a:pt x="509" y="605"/>
                  </a:cubicBezTo>
                  <a:cubicBezTo>
                    <a:pt x="361" y="605"/>
                    <a:pt x="361" y="605"/>
                    <a:pt x="361" y="605"/>
                  </a:cubicBezTo>
                  <a:cubicBezTo>
                    <a:pt x="152" y="297"/>
                    <a:pt x="152" y="297"/>
                    <a:pt x="152" y="297"/>
                  </a:cubicBezTo>
                  <a:cubicBezTo>
                    <a:pt x="152" y="605"/>
                    <a:pt x="152" y="605"/>
                    <a:pt x="152" y="605"/>
                  </a:cubicBezTo>
                  <a:cubicBezTo>
                    <a:pt x="25" y="605"/>
                    <a:pt x="25" y="605"/>
                    <a:pt x="25" y="605"/>
                  </a:cubicBezTo>
                  <a:close/>
                  <a:moveTo>
                    <a:pt x="553" y="605"/>
                  </a:moveTo>
                  <a:cubicBezTo>
                    <a:pt x="553" y="11"/>
                    <a:pt x="553" y="11"/>
                    <a:pt x="553" y="11"/>
                  </a:cubicBezTo>
                  <a:cubicBezTo>
                    <a:pt x="947" y="11"/>
                    <a:pt x="947" y="11"/>
                    <a:pt x="947" y="11"/>
                  </a:cubicBezTo>
                  <a:cubicBezTo>
                    <a:pt x="947" y="109"/>
                    <a:pt x="947" y="109"/>
                    <a:pt x="947" y="109"/>
                  </a:cubicBezTo>
                  <a:cubicBezTo>
                    <a:pt x="682" y="109"/>
                    <a:pt x="682" y="109"/>
                    <a:pt x="682" y="109"/>
                  </a:cubicBezTo>
                  <a:cubicBezTo>
                    <a:pt x="682" y="249"/>
                    <a:pt x="682" y="249"/>
                    <a:pt x="682" y="249"/>
                  </a:cubicBezTo>
                  <a:cubicBezTo>
                    <a:pt x="931" y="249"/>
                    <a:pt x="931" y="249"/>
                    <a:pt x="931" y="249"/>
                  </a:cubicBezTo>
                  <a:cubicBezTo>
                    <a:pt x="931" y="346"/>
                    <a:pt x="931" y="346"/>
                    <a:pt x="931" y="346"/>
                  </a:cubicBezTo>
                  <a:cubicBezTo>
                    <a:pt x="682" y="346"/>
                    <a:pt x="682" y="346"/>
                    <a:pt x="682" y="346"/>
                  </a:cubicBezTo>
                  <a:cubicBezTo>
                    <a:pt x="682" y="506"/>
                    <a:pt x="682" y="506"/>
                    <a:pt x="682" y="506"/>
                  </a:cubicBezTo>
                  <a:cubicBezTo>
                    <a:pt x="957" y="506"/>
                    <a:pt x="957" y="506"/>
                    <a:pt x="957" y="506"/>
                  </a:cubicBezTo>
                  <a:cubicBezTo>
                    <a:pt x="957" y="605"/>
                    <a:pt x="957" y="605"/>
                    <a:pt x="957" y="605"/>
                  </a:cubicBezTo>
                  <a:lnTo>
                    <a:pt x="553" y="605"/>
                  </a:lnTo>
                  <a:close/>
                  <a:moveTo>
                    <a:pt x="1190" y="605"/>
                  </a:moveTo>
                  <a:cubicBezTo>
                    <a:pt x="1190" y="386"/>
                    <a:pt x="1190" y="386"/>
                    <a:pt x="1190" y="386"/>
                  </a:cubicBezTo>
                  <a:cubicBezTo>
                    <a:pt x="989" y="11"/>
                    <a:pt x="989" y="11"/>
                    <a:pt x="989" y="11"/>
                  </a:cubicBezTo>
                  <a:cubicBezTo>
                    <a:pt x="1123" y="11"/>
                    <a:pt x="1123" y="11"/>
                    <a:pt x="1123" y="11"/>
                  </a:cubicBezTo>
                  <a:cubicBezTo>
                    <a:pt x="1259" y="265"/>
                    <a:pt x="1259" y="265"/>
                    <a:pt x="1259" y="265"/>
                  </a:cubicBezTo>
                  <a:cubicBezTo>
                    <a:pt x="1382" y="11"/>
                    <a:pt x="1382" y="11"/>
                    <a:pt x="1382" y="11"/>
                  </a:cubicBezTo>
                  <a:cubicBezTo>
                    <a:pt x="1515" y="11"/>
                    <a:pt x="1515" y="11"/>
                    <a:pt x="1515" y="11"/>
                  </a:cubicBezTo>
                  <a:cubicBezTo>
                    <a:pt x="1317" y="386"/>
                    <a:pt x="1317" y="386"/>
                    <a:pt x="1317" y="386"/>
                  </a:cubicBezTo>
                  <a:cubicBezTo>
                    <a:pt x="1317" y="605"/>
                    <a:pt x="1317" y="605"/>
                    <a:pt x="1317" y="605"/>
                  </a:cubicBezTo>
                  <a:lnTo>
                    <a:pt x="1190" y="605"/>
                  </a:lnTo>
                  <a:close/>
                  <a:moveTo>
                    <a:pt x="1504" y="412"/>
                  </a:moveTo>
                  <a:cubicBezTo>
                    <a:pt x="1629" y="412"/>
                    <a:pt x="1629" y="412"/>
                    <a:pt x="1629" y="412"/>
                  </a:cubicBezTo>
                  <a:cubicBezTo>
                    <a:pt x="1629" y="452"/>
                    <a:pt x="1638" y="481"/>
                    <a:pt x="1658" y="501"/>
                  </a:cubicBezTo>
                  <a:cubicBezTo>
                    <a:pt x="1678" y="521"/>
                    <a:pt x="1707" y="531"/>
                    <a:pt x="1746" y="531"/>
                  </a:cubicBezTo>
                  <a:cubicBezTo>
                    <a:pt x="1778" y="531"/>
                    <a:pt x="1803" y="524"/>
                    <a:pt x="1823" y="508"/>
                  </a:cubicBezTo>
                  <a:cubicBezTo>
                    <a:pt x="1843" y="493"/>
                    <a:pt x="1853" y="473"/>
                    <a:pt x="1853" y="449"/>
                  </a:cubicBezTo>
                  <a:cubicBezTo>
                    <a:pt x="1853" y="412"/>
                    <a:pt x="1806" y="377"/>
                    <a:pt x="1713" y="346"/>
                  </a:cubicBezTo>
                  <a:cubicBezTo>
                    <a:pt x="1699" y="341"/>
                    <a:pt x="1699" y="341"/>
                    <a:pt x="1699" y="341"/>
                  </a:cubicBezTo>
                  <a:cubicBezTo>
                    <a:pt x="1696" y="340"/>
                    <a:pt x="1692" y="339"/>
                    <a:pt x="1687" y="337"/>
                  </a:cubicBezTo>
                  <a:cubicBezTo>
                    <a:pt x="1635" y="320"/>
                    <a:pt x="1597" y="303"/>
                    <a:pt x="1574" y="286"/>
                  </a:cubicBezTo>
                  <a:cubicBezTo>
                    <a:pt x="1558" y="273"/>
                    <a:pt x="1545" y="257"/>
                    <a:pt x="1536" y="238"/>
                  </a:cubicBezTo>
                  <a:cubicBezTo>
                    <a:pt x="1527" y="219"/>
                    <a:pt x="1522" y="198"/>
                    <a:pt x="1522" y="174"/>
                  </a:cubicBezTo>
                  <a:cubicBezTo>
                    <a:pt x="1522" y="121"/>
                    <a:pt x="1542" y="78"/>
                    <a:pt x="1583" y="47"/>
                  </a:cubicBezTo>
                  <a:cubicBezTo>
                    <a:pt x="1623" y="16"/>
                    <a:pt x="1679" y="0"/>
                    <a:pt x="1749" y="0"/>
                  </a:cubicBezTo>
                  <a:cubicBezTo>
                    <a:pt x="1814" y="0"/>
                    <a:pt x="1864" y="15"/>
                    <a:pt x="1900" y="46"/>
                  </a:cubicBezTo>
                  <a:cubicBezTo>
                    <a:pt x="1936" y="76"/>
                    <a:pt x="1954" y="119"/>
                    <a:pt x="1954" y="173"/>
                  </a:cubicBezTo>
                  <a:cubicBezTo>
                    <a:pt x="1954" y="177"/>
                    <a:pt x="1954" y="177"/>
                    <a:pt x="1954" y="177"/>
                  </a:cubicBezTo>
                  <a:cubicBezTo>
                    <a:pt x="1844" y="177"/>
                    <a:pt x="1844" y="177"/>
                    <a:pt x="1844" y="177"/>
                  </a:cubicBezTo>
                  <a:cubicBezTo>
                    <a:pt x="1841" y="146"/>
                    <a:pt x="1831" y="122"/>
                    <a:pt x="1813" y="106"/>
                  </a:cubicBezTo>
                  <a:cubicBezTo>
                    <a:pt x="1796" y="90"/>
                    <a:pt x="1771" y="82"/>
                    <a:pt x="1741" y="82"/>
                  </a:cubicBezTo>
                  <a:cubicBezTo>
                    <a:pt x="1711" y="82"/>
                    <a:pt x="1687" y="89"/>
                    <a:pt x="1669" y="102"/>
                  </a:cubicBezTo>
                  <a:cubicBezTo>
                    <a:pt x="1652" y="116"/>
                    <a:pt x="1643" y="135"/>
                    <a:pt x="1643" y="158"/>
                  </a:cubicBezTo>
                  <a:cubicBezTo>
                    <a:pt x="1643" y="194"/>
                    <a:pt x="1692" y="228"/>
                    <a:pt x="1790" y="259"/>
                  </a:cubicBezTo>
                  <a:cubicBezTo>
                    <a:pt x="1797" y="262"/>
                    <a:pt x="1797" y="262"/>
                    <a:pt x="1797" y="262"/>
                  </a:cubicBezTo>
                  <a:cubicBezTo>
                    <a:pt x="1872" y="287"/>
                    <a:pt x="1921" y="311"/>
                    <a:pt x="1945" y="336"/>
                  </a:cubicBezTo>
                  <a:cubicBezTo>
                    <a:pt x="1968" y="361"/>
                    <a:pt x="1980" y="395"/>
                    <a:pt x="1980" y="439"/>
                  </a:cubicBezTo>
                  <a:cubicBezTo>
                    <a:pt x="1980" y="494"/>
                    <a:pt x="1959" y="537"/>
                    <a:pt x="1917" y="569"/>
                  </a:cubicBezTo>
                  <a:cubicBezTo>
                    <a:pt x="1874" y="600"/>
                    <a:pt x="1815" y="616"/>
                    <a:pt x="1740" y="616"/>
                  </a:cubicBezTo>
                  <a:cubicBezTo>
                    <a:pt x="1661" y="616"/>
                    <a:pt x="1602" y="599"/>
                    <a:pt x="1563" y="567"/>
                  </a:cubicBezTo>
                  <a:cubicBezTo>
                    <a:pt x="1524" y="534"/>
                    <a:pt x="1504" y="485"/>
                    <a:pt x="1504" y="420"/>
                  </a:cubicBezTo>
                  <a:cubicBezTo>
                    <a:pt x="1504" y="412"/>
                    <a:pt x="1504" y="412"/>
                    <a:pt x="1504" y="412"/>
                  </a:cubicBezTo>
                  <a:close/>
                  <a:moveTo>
                    <a:pt x="2061" y="11"/>
                  </a:moveTo>
                  <a:cubicBezTo>
                    <a:pt x="2188" y="11"/>
                    <a:pt x="2188" y="11"/>
                    <a:pt x="2188" y="11"/>
                  </a:cubicBezTo>
                  <a:cubicBezTo>
                    <a:pt x="2188" y="605"/>
                    <a:pt x="2188" y="605"/>
                    <a:pt x="2188" y="605"/>
                  </a:cubicBezTo>
                  <a:cubicBezTo>
                    <a:pt x="2061" y="605"/>
                    <a:pt x="2061" y="605"/>
                    <a:pt x="2061" y="605"/>
                  </a:cubicBezTo>
                  <a:lnTo>
                    <a:pt x="2061" y="11"/>
                  </a:lnTo>
                  <a:close/>
                  <a:moveTo>
                    <a:pt x="2816" y="288"/>
                  </a:moveTo>
                  <a:cubicBezTo>
                    <a:pt x="2816" y="567"/>
                    <a:pt x="2816" y="567"/>
                    <a:pt x="2816" y="567"/>
                  </a:cubicBezTo>
                  <a:cubicBezTo>
                    <a:pt x="2783" y="583"/>
                    <a:pt x="2748" y="595"/>
                    <a:pt x="2711" y="603"/>
                  </a:cubicBezTo>
                  <a:cubicBezTo>
                    <a:pt x="2673" y="612"/>
                    <a:pt x="2631" y="616"/>
                    <a:pt x="2585" y="616"/>
                  </a:cubicBezTo>
                  <a:cubicBezTo>
                    <a:pt x="2485" y="616"/>
                    <a:pt x="2407" y="590"/>
                    <a:pt x="2352" y="538"/>
                  </a:cubicBezTo>
                  <a:cubicBezTo>
                    <a:pt x="2298" y="486"/>
                    <a:pt x="2270" y="412"/>
                    <a:pt x="2270" y="316"/>
                  </a:cubicBezTo>
                  <a:cubicBezTo>
                    <a:pt x="2270" y="218"/>
                    <a:pt x="2298" y="140"/>
                    <a:pt x="2353" y="85"/>
                  </a:cubicBezTo>
                  <a:cubicBezTo>
                    <a:pt x="2408" y="29"/>
                    <a:pt x="2484" y="1"/>
                    <a:pt x="2582" y="1"/>
                  </a:cubicBezTo>
                  <a:cubicBezTo>
                    <a:pt x="2655" y="1"/>
                    <a:pt x="2712" y="17"/>
                    <a:pt x="2754" y="50"/>
                  </a:cubicBezTo>
                  <a:cubicBezTo>
                    <a:pt x="2797" y="84"/>
                    <a:pt x="2818" y="128"/>
                    <a:pt x="2818" y="183"/>
                  </a:cubicBezTo>
                  <a:cubicBezTo>
                    <a:pt x="2818" y="194"/>
                    <a:pt x="2818" y="194"/>
                    <a:pt x="2818" y="194"/>
                  </a:cubicBezTo>
                  <a:cubicBezTo>
                    <a:pt x="2698" y="194"/>
                    <a:pt x="2698" y="194"/>
                    <a:pt x="2698" y="194"/>
                  </a:cubicBezTo>
                  <a:cubicBezTo>
                    <a:pt x="2696" y="157"/>
                    <a:pt x="2685" y="130"/>
                    <a:pt x="2664" y="111"/>
                  </a:cubicBezTo>
                  <a:cubicBezTo>
                    <a:pt x="2643" y="91"/>
                    <a:pt x="2614" y="82"/>
                    <a:pt x="2575" y="82"/>
                  </a:cubicBezTo>
                  <a:cubicBezTo>
                    <a:pt x="2521" y="82"/>
                    <a:pt x="2478" y="102"/>
                    <a:pt x="2447" y="144"/>
                  </a:cubicBezTo>
                  <a:cubicBezTo>
                    <a:pt x="2416" y="185"/>
                    <a:pt x="2400" y="241"/>
                    <a:pt x="2400" y="312"/>
                  </a:cubicBezTo>
                  <a:cubicBezTo>
                    <a:pt x="2400" y="382"/>
                    <a:pt x="2416" y="435"/>
                    <a:pt x="2449" y="471"/>
                  </a:cubicBezTo>
                  <a:cubicBezTo>
                    <a:pt x="2482" y="507"/>
                    <a:pt x="2531" y="525"/>
                    <a:pt x="2595" y="525"/>
                  </a:cubicBezTo>
                  <a:cubicBezTo>
                    <a:pt x="2611" y="525"/>
                    <a:pt x="2628" y="524"/>
                    <a:pt x="2644" y="522"/>
                  </a:cubicBezTo>
                  <a:cubicBezTo>
                    <a:pt x="2660" y="520"/>
                    <a:pt x="2676" y="517"/>
                    <a:pt x="2692" y="513"/>
                  </a:cubicBezTo>
                  <a:cubicBezTo>
                    <a:pt x="2692" y="383"/>
                    <a:pt x="2692" y="383"/>
                    <a:pt x="2692" y="383"/>
                  </a:cubicBezTo>
                  <a:cubicBezTo>
                    <a:pt x="2579" y="383"/>
                    <a:pt x="2579" y="383"/>
                    <a:pt x="2579" y="383"/>
                  </a:cubicBezTo>
                  <a:cubicBezTo>
                    <a:pt x="2579" y="288"/>
                    <a:pt x="2579" y="288"/>
                    <a:pt x="2579" y="288"/>
                  </a:cubicBezTo>
                  <a:lnTo>
                    <a:pt x="2816" y="288"/>
                  </a:lnTo>
                  <a:close/>
                  <a:moveTo>
                    <a:pt x="2920" y="605"/>
                  </a:moveTo>
                  <a:cubicBezTo>
                    <a:pt x="2920" y="11"/>
                    <a:pt x="2920" y="11"/>
                    <a:pt x="2920" y="11"/>
                  </a:cubicBezTo>
                  <a:cubicBezTo>
                    <a:pt x="3048" y="11"/>
                    <a:pt x="3048" y="11"/>
                    <a:pt x="3048" y="11"/>
                  </a:cubicBezTo>
                  <a:cubicBezTo>
                    <a:pt x="3048" y="248"/>
                    <a:pt x="3048" y="248"/>
                    <a:pt x="3048" y="248"/>
                  </a:cubicBezTo>
                  <a:cubicBezTo>
                    <a:pt x="3273" y="248"/>
                    <a:pt x="3273" y="248"/>
                    <a:pt x="3273" y="248"/>
                  </a:cubicBezTo>
                  <a:cubicBezTo>
                    <a:pt x="3273" y="11"/>
                    <a:pt x="3273" y="11"/>
                    <a:pt x="3273" y="11"/>
                  </a:cubicBezTo>
                  <a:cubicBezTo>
                    <a:pt x="3397" y="11"/>
                    <a:pt x="3397" y="11"/>
                    <a:pt x="3397" y="11"/>
                  </a:cubicBezTo>
                  <a:cubicBezTo>
                    <a:pt x="3397" y="605"/>
                    <a:pt x="3397" y="605"/>
                    <a:pt x="3397" y="605"/>
                  </a:cubicBezTo>
                  <a:cubicBezTo>
                    <a:pt x="3273" y="605"/>
                    <a:pt x="3273" y="605"/>
                    <a:pt x="3273" y="605"/>
                  </a:cubicBezTo>
                  <a:cubicBezTo>
                    <a:pt x="3273" y="345"/>
                    <a:pt x="3273" y="345"/>
                    <a:pt x="3273" y="345"/>
                  </a:cubicBezTo>
                  <a:cubicBezTo>
                    <a:pt x="3048" y="345"/>
                    <a:pt x="3048" y="345"/>
                    <a:pt x="3048" y="345"/>
                  </a:cubicBezTo>
                  <a:cubicBezTo>
                    <a:pt x="3048" y="605"/>
                    <a:pt x="3048" y="605"/>
                    <a:pt x="3048" y="605"/>
                  </a:cubicBezTo>
                  <a:lnTo>
                    <a:pt x="2920" y="605"/>
                  </a:lnTo>
                  <a:close/>
                  <a:moveTo>
                    <a:pt x="3628" y="605"/>
                  </a:moveTo>
                  <a:cubicBezTo>
                    <a:pt x="3628" y="107"/>
                    <a:pt x="3628" y="107"/>
                    <a:pt x="3628" y="107"/>
                  </a:cubicBezTo>
                  <a:cubicBezTo>
                    <a:pt x="3453" y="107"/>
                    <a:pt x="3453" y="107"/>
                    <a:pt x="3453" y="107"/>
                  </a:cubicBezTo>
                  <a:cubicBezTo>
                    <a:pt x="3453" y="11"/>
                    <a:pt x="3453" y="11"/>
                    <a:pt x="3453" y="11"/>
                  </a:cubicBezTo>
                  <a:cubicBezTo>
                    <a:pt x="3931" y="11"/>
                    <a:pt x="3931" y="11"/>
                    <a:pt x="3931" y="11"/>
                  </a:cubicBezTo>
                  <a:cubicBezTo>
                    <a:pt x="3931" y="107"/>
                    <a:pt x="3931" y="107"/>
                    <a:pt x="3931" y="107"/>
                  </a:cubicBezTo>
                  <a:cubicBezTo>
                    <a:pt x="3756" y="107"/>
                    <a:pt x="3756" y="107"/>
                    <a:pt x="3756" y="107"/>
                  </a:cubicBezTo>
                  <a:cubicBezTo>
                    <a:pt x="3756" y="605"/>
                    <a:pt x="3756" y="605"/>
                    <a:pt x="3756" y="605"/>
                  </a:cubicBezTo>
                  <a:lnTo>
                    <a:pt x="3628" y="605"/>
                  </a:lnTo>
                  <a:close/>
                </a:path>
              </a:pathLst>
            </a:custGeom>
            <a:solidFill>
              <a:srgbClr val="55555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0" name="Freeform 6">
              <a:extLst>
                <a:ext uri="{FF2B5EF4-FFF2-40B4-BE49-F238E27FC236}">
                  <a16:creationId xmlns:a16="http://schemas.microsoft.com/office/drawing/2014/main" id="{64F20CB9-4127-4672-B9D3-714FA916023D}"/>
                </a:ext>
              </a:extLst>
            </p:cNvPr>
            <p:cNvSpPr>
              <a:spLocks/>
            </p:cNvSpPr>
            <p:nvPr userDrawn="1"/>
          </p:nvSpPr>
          <p:spPr bwMode="black">
            <a:xfrm>
              <a:off x="1231901" y="5359401"/>
              <a:ext cx="3417888" cy="2630487"/>
            </a:xfrm>
            <a:custGeom>
              <a:avLst/>
              <a:gdLst>
                <a:gd name="T0" fmla="*/ 1831 w 1831"/>
                <a:gd name="T1" fmla="*/ 726 h 1406"/>
                <a:gd name="T2" fmla="*/ 1765 w 1831"/>
                <a:gd name="T3" fmla="*/ 626 h 1406"/>
                <a:gd name="T4" fmla="*/ 1654 w 1831"/>
                <a:gd name="T5" fmla="*/ 379 h 1406"/>
                <a:gd name="T6" fmla="*/ 1533 w 1831"/>
                <a:gd name="T7" fmla="*/ 626 h 1406"/>
                <a:gd name="T8" fmla="*/ 1456 w 1831"/>
                <a:gd name="T9" fmla="*/ 726 h 1406"/>
                <a:gd name="T10" fmla="*/ 1339 w 1831"/>
                <a:gd name="T11" fmla="*/ 505 h 1406"/>
                <a:gd name="T12" fmla="*/ 1119 w 1831"/>
                <a:gd name="T13" fmla="*/ 0 h 1406"/>
                <a:gd name="T14" fmla="*/ 911 w 1831"/>
                <a:gd name="T15" fmla="*/ 506 h 1406"/>
                <a:gd name="T16" fmla="*/ 757 w 1831"/>
                <a:gd name="T17" fmla="*/ 726 h 1406"/>
                <a:gd name="T18" fmla="*/ 626 w 1831"/>
                <a:gd name="T19" fmla="*/ 553 h 1406"/>
                <a:gd name="T20" fmla="*/ 458 w 1831"/>
                <a:gd name="T21" fmla="*/ 218 h 1406"/>
                <a:gd name="T22" fmla="*/ 288 w 1831"/>
                <a:gd name="T23" fmla="*/ 562 h 1406"/>
                <a:gd name="T24" fmla="*/ 153 w 1831"/>
                <a:gd name="T25" fmla="*/ 726 h 1406"/>
                <a:gd name="T26" fmla="*/ 0 w 1831"/>
                <a:gd name="T27" fmla="*/ 726 h 1406"/>
                <a:gd name="T28" fmla="*/ 0 w 1831"/>
                <a:gd name="T29" fmla="*/ 727 h 1406"/>
                <a:gd name="T30" fmla="*/ 70 w 1831"/>
                <a:gd name="T31" fmla="*/ 830 h 1406"/>
                <a:gd name="T32" fmla="*/ 166 w 1831"/>
                <a:gd name="T33" fmla="*/ 1075 h 1406"/>
                <a:gd name="T34" fmla="*/ 268 w 1831"/>
                <a:gd name="T35" fmla="*/ 869 h 1406"/>
                <a:gd name="T36" fmla="*/ 374 w 1831"/>
                <a:gd name="T37" fmla="*/ 727 h 1406"/>
                <a:gd name="T38" fmla="*/ 506 w 1831"/>
                <a:gd name="T39" fmla="*/ 958 h 1406"/>
                <a:gd name="T40" fmla="*/ 707 w 1831"/>
                <a:gd name="T41" fmla="*/ 1406 h 1406"/>
                <a:gd name="T42" fmla="*/ 915 w 1831"/>
                <a:gd name="T43" fmla="*/ 958 h 1406"/>
                <a:gd name="T44" fmla="*/ 1083 w 1831"/>
                <a:gd name="T45" fmla="*/ 727 h 1406"/>
                <a:gd name="T46" fmla="*/ 1234 w 1831"/>
                <a:gd name="T47" fmla="*/ 901 h 1406"/>
                <a:gd name="T48" fmla="*/ 1380 w 1831"/>
                <a:gd name="T49" fmla="*/ 1131 h 1406"/>
                <a:gd name="T50" fmla="*/ 1534 w 1831"/>
                <a:gd name="T51" fmla="*/ 873 h 1406"/>
                <a:gd name="T52" fmla="*/ 1677 w 1831"/>
                <a:gd name="T53" fmla="*/ 727 h 1406"/>
                <a:gd name="T54" fmla="*/ 1831 w 1831"/>
                <a:gd name="T55" fmla="*/ 727 h 1406"/>
                <a:gd name="T56" fmla="*/ 1831 w 1831"/>
                <a:gd name="T57" fmla="*/ 726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31" h="1406">
                  <a:moveTo>
                    <a:pt x="1831" y="726"/>
                  </a:moveTo>
                  <a:cubicBezTo>
                    <a:pt x="1817" y="724"/>
                    <a:pt x="1786" y="709"/>
                    <a:pt x="1765" y="626"/>
                  </a:cubicBezTo>
                  <a:cubicBezTo>
                    <a:pt x="1730" y="493"/>
                    <a:pt x="1713" y="379"/>
                    <a:pt x="1654" y="379"/>
                  </a:cubicBezTo>
                  <a:cubicBezTo>
                    <a:pt x="1595" y="379"/>
                    <a:pt x="1568" y="493"/>
                    <a:pt x="1533" y="626"/>
                  </a:cubicBezTo>
                  <a:cubicBezTo>
                    <a:pt x="1512" y="705"/>
                    <a:pt x="1491" y="726"/>
                    <a:pt x="1456" y="726"/>
                  </a:cubicBezTo>
                  <a:cubicBezTo>
                    <a:pt x="1423" y="726"/>
                    <a:pt x="1389" y="711"/>
                    <a:pt x="1339" y="505"/>
                  </a:cubicBezTo>
                  <a:cubicBezTo>
                    <a:pt x="1295" y="325"/>
                    <a:pt x="1266" y="0"/>
                    <a:pt x="1119" y="0"/>
                  </a:cubicBezTo>
                  <a:cubicBezTo>
                    <a:pt x="973" y="0"/>
                    <a:pt x="930" y="424"/>
                    <a:pt x="911" y="506"/>
                  </a:cubicBezTo>
                  <a:cubicBezTo>
                    <a:pt x="887" y="607"/>
                    <a:pt x="830" y="726"/>
                    <a:pt x="757" y="726"/>
                  </a:cubicBezTo>
                  <a:cubicBezTo>
                    <a:pt x="685" y="726"/>
                    <a:pt x="647" y="643"/>
                    <a:pt x="626" y="553"/>
                  </a:cubicBezTo>
                  <a:cubicBezTo>
                    <a:pt x="592" y="416"/>
                    <a:pt x="555" y="218"/>
                    <a:pt x="458" y="218"/>
                  </a:cubicBezTo>
                  <a:cubicBezTo>
                    <a:pt x="362" y="218"/>
                    <a:pt x="331" y="382"/>
                    <a:pt x="288" y="562"/>
                  </a:cubicBezTo>
                  <a:cubicBezTo>
                    <a:pt x="263" y="668"/>
                    <a:pt x="223" y="726"/>
                    <a:pt x="153" y="726"/>
                  </a:cubicBezTo>
                  <a:cubicBezTo>
                    <a:pt x="0" y="726"/>
                    <a:pt x="0" y="726"/>
                    <a:pt x="0" y="726"/>
                  </a:cubicBezTo>
                  <a:cubicBezTo>
                    <a:pt x="0" y="727"/>
                    <a:pt x="0" y="727"/>
                    <a:pt x="0" y="727"/>
                  </a:cubicBezTo>
                  <a:cubicBezTo>
                    <a:pt x="20" y="733"/>
                    <a:pt x="60" y="766"/>
                    <a:pt x="70" y="830"/>
                  </a:cubicBezTo>
                  <a:cubicBezTo>
                    <a:pt x="94" y="981"/>
                    <a:pt x="113" y="1075"/>
                    <a:pt x="166" y="1075"/>
                  </a:cubicBezTo>
                  <a:cubicBezTo>
                    <a:pt x="218" y="1075"/>
                    <a:pt x="238" y="994"/>
                    <a:pt x="268" y="869"/>
                  </a:cubicBezTo>
                  <a:cubicBezTo>
                    <a:pt x="292" y="770"/>
                    <a:pt x="329" y="727"/>
                    <a:pt x="374" y="727"/>
                  </a:cubicBezTo>
                  <a:cubicBezTo>
                    <a:pt x="439" y="727"/>
                    <a:pt x="470" y="807"/>
                    <a:pt x="506" y="958"/>
                  </a:cubicBezTo>
                  <a:cubicBezTo>
                    <a:pt x="577" y="1260"/>
                    <a:pt x="592" y="1406"/>
                    <a:pt x="707" y="1406"/>
                  </a:cubicBezTo>
                  <a:cubicBezTo>
                    <a:pt x="821" y="1406"/>
                    <a:pt x="839" y="1260"/>
                    <a:pt x="915" y="958"/>
                  </a:cubicBezTo>
                  <a:cubicBezTo>
                    <a:pt x="949" y="827"/>
                    <a:pt x="1011" y="727"/>
                    <a:pt x="1083" y="727"/>
                  </a:cubicBezTo>
                  <a:cubicBezTo>
                    <a:pt x="1156" y="727"/>
                    <a:pt x="1207" y="824"/>
                    <a:pt x="1234" y="901"/>
                  </a:cubicBezTo>
                  <a:cubicBezTo>
                    <a:pt x="1291" y="1068"/>
                    <a:pt x="1317" y="1131"/>
                    <a:pt x="1380" y="1131"/>
                  </a:cubicBezTo>
                  <a:cubicBezTo>
                    <a:pt x="1443" y="1131"/>
                    <a:pt x="1478" y="1055"/>
                    <a:pt x="1534" y="873"/>
                  </a:cubicBezTo>
                  <a:cubicBezTo>
                    <a:pt x="1569" y="758"/>
                    <a:pt x="1574" y="727"/>
                    <a:pt x="1677" y="727"/>
                  </a:cubicBezTo>
                  <a:cubicBezTo>
                    <a:pt x="1831" y="727"/>
                    <a:pt x="1831" y="727"/>
                    <a:pt x="1831" y="727"/>
                  </a:cubicBezTo>
                  <a:cubicBezTo>
                    <a:pt x="1831" y="726"/>
                    <a:pt x="1831" y="726"/>
                    <a:pt x="1831" y="726"/>
                  </a:cubicBezTo>
                  <a:close/>
                </a:path>
              </a:pathLst>
            </a:custGeom>
            <a:solidFill>
              <a:srgbClr val="EB00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7720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ubtitle">
            <a:extLst>
              <a:ext uri="{FF2B5EF4-FFF2-40B4-BE49-F238E27FC236}">
                <a16:creationId xmlns:a16="http://schemas.microsoft.com/office/drawing/2014/main" id="{DFCA12C4-AE90-4F31-9EA7-3AA24CB39148}"/>
              </a:ext>
            </a:extLst>
          </p:cNvPr>
          <p:cNvSpPr>
            <a:spLocks noGrp="1"/>
          </p:cNvSpPr>
          <p:nvPr>
            <p:ph type="body" sz="quarter" idx="13" hasCustomPrompt="1"/>
          </p:nvPr>
        </p:nvSpPr>
        <p:spPr bwMode="ltGray">
          <a:xfrm>
            <a:off x="449202" y="951334"/>
            <a:ext cx="7453791" cy="332399"/>
          </a:xfrm>
          <a:gradFill>
            <a:gsLst>
              <a:gs pos="0">
                <a:schemeClr val="accent1"/>
              </a:gs>
              <a:gs pos="100000">
                <a:schemeClr val="accent1">
                  <a:lumMod val="50000"/>
                </a:schemeClr>
              </a:gs>
            </a:gsLst>
            <a:lin ang="5400000" scaled="1"/>
          </a:gradFill>
        </p:spPr>
        <p:txBody>
          <a:bodyPr vert="horz" lIns="137160" tIns="73152" rIns="137160" bIns="73152" rtlCol="0" anchor="ctr">
            <a:spAutoFit/>
          </a:bodyPr>
          <a:lstStyle>
            <a:lvl1pPr marL="0" indent="0">
              <a:buFont typeface="Arial" panose="020B0604020202020204" pitchFamily="34" charset="0"/>
              <a:buNone/>
              <a:defRPr lang="en-US" sz="1200" b="1" cap="all" spc="225" baseline="0" dirty="0">
                <a:solidFill>
                  <a:schemeClr val="bg1"/>
                </a:solidFill>
              </a:defRPr>
            </a:lvl1pPr>
          </a:lstStyle>
          <a:p>
            <a:pPr marL="137160" lvl="0" indent="-137160"/>
            <a:r>
              <a:rPr lang="en-US"/>
              <a:t>Subtitle (Delete if not used)</a:t>
            </a:r>
          </a:p>
        </p:txBody>
      </p:sp>
      <p:sp>
        <p:nvSpPr>
          <p:cNvPr id="3" name="Footer Placeholder 2">
            <a:extLst>
              <a:ext uri="{FF2B5EF4-FFF2-40B4-BE49-F238E27FC236}">
                <a16:creationId xmlns:a16="http://schemas.microsoft.com/office/drawing/2014/main" id="{F4ADC8EF-0ABA-4B52-AEA2-7A3943163EAA}"/>
              </a:ext>
            </a:extLst>
          </p:cNvPr>
          <p:cNvSpPr>
            <a:spLocks noGrp="1"/>
          </p:cNvSpPr>
          <p:nvPr>
            <p:ph type="ftr" sz="quarter" idx="14"/>
          </p:nvPr>
        </p:nvSpPr>
        <p:spPr/>
        <p:txBody>
          <a:bodyPr/>
          <a:lstStyle/>
          <a:p>
            <a:r>
              <a:rPr lang="en-US"/>
              <a:t>Optional Title of the Presentation</a:t>
            </a:r>
          </a:p>
        </p:txBody>
      </p:sp>
      <p:sp>
        <p:nvSpPr>
          <p:cNvPr id="5" name="Title 4">
            <a:extLst>
              <a:ext uri="{FF2B5EF4-FFF2-40B4-BE49-F238E27FC236}">
                <a16:creationId xmlns:a16="http://schemas.microsoft.com/office/drawing/2014/main" id="{72B8CEC4-B0CD-4400-A6AD-DD3E12310A92}"/>
              </a:ext>
            </a:extLst>
          </p:cNvPr>
          <p:cNvSpPr>
            <a:spLocks noGrp="1"/>
          </p:cNvSpPr>
          <p:nvPr>
            <p:ph type="title" hasCustomPrompt="1"/>
          </p:nvPr>
        </p:nvSpPr>
        <p:spPr/>
        <p:txBody>
          <a:bodyPr/>
          <a:lstStyle>
            <a:lvl1pPr>
              <a:defRPr/>
            </a:lvl1pPr>
          </a:lstStyle>
          <a:p>
            <a:r>
              <a:rPr lang="en-US"/>
              <a:t>Title Only Layout</a:t>
            </a:r>
          </a:p>
        </p:txBody>
      </p:sp>
    </p:spTree>
    <p:extLst>
      <p:ext uri="{BB962C8B-B14F-4D97-AF65-F5344CB8AC3E}">
        <p14:creationId xmlns:p14="http://schemas.microsoft.com/office/powerpoint/2010/main" val="3613843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6D468E16-0E6F-4B64-BCD8-5D8D8376E1AB}"/>
              </a:ext>
            </a:extLst>
          </p:cNvPr>
          <p:cNvSpPr>
            <a:spLocks noGrp="1"/>
          </p:cNvSpPr>
          <p:nvPr>
            <p:ph sz="quarter" idx="14"/>
          </p:nvPr>
        </p:nvSpPr>
        <p:spPr>
          <a:xfrm>
            <a:off x="449580" y="1802871"/>
            <a:ext cx="11292840" cy="4479059"/>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ubtitle">
            <a:extLst>
              <a:ext uri="{FF2B5EF4-FFF2-40B4-BE49-F238E27FC236}">
                <a16:creationId xmlns:a16="http://schemas.microsoft.com/office/drawing/2014/main" id="{DFCA12C4-AE90-4F31-9EA7-3AA24CB39148}"/>
              </a:ext>
            </a:extLst>
          </p:cNvPr>
          <p:cNvSpPr>
            <a:spLocks noGrp="1"/>
          </p:cNvSpPr>
          <p:nvPr>
            <p:ph type="body" sz="quarter" idx="13" hasCustomPrompt="1"/>
          </p:nvPr>
        </p:nvSpPr>
        <p:spPr bwMode="ltGray">
          <a:xfrm>
            <a:off x="449202" y="951334"/>
            <a:ext cx="7453791" cy="332399"/>
          </a:xfrm>
          <a:gradFill>
            <a:gsLst>
              <a:gs pos="0">
                <a:schemeClr val="accent1"/>
              </a:gs>
              <a:gs pos="100000">
                <a:schemeClr val="accent1">
                  <a:lumMod val="50000"/>
                </a:schemeClr>
              </a:gs>
            </a:gsLst>
            <a:lin ang="5400000" scaled="1"/>
          </a:gradFill>
        </p:spPr>
        <p:txBody>
          <a:bodyPr vert="horz" lIns="137160" tIns="73152" rIns="137160" bIns="73152" rtlCol="0" anchor="ctr">
            <a:spAutoFit/>
          </a:bodyPr>
          <a:lstStyle>
            <a:lvl1pPr marL="0" indent="0">
              <a:buNone/>
              <a:defRPr lang="en-US" sz="1200" b="1" kern="1200" cap="all" spc="225" baseline="0" dirty="0">
                <a:solidFill>
                  <a:schemeClr val="bg1"/>
                </a:solidFill>
                <a:latin typeface="+mn-lt"/>
                <a:ea typeface="+mn-ea"/>
                <a:cs typeface="+mn-cs"/>
              </a:defRPr>
            </a:lvl1pPr>
          </a:lstStyle>
          <a:p>
            <a:pPr marL="214313" lvl="0" indent="-214313" algn="l" defTabSz="685800" rtl="0" eaLnBrk="1" latinLnBrk="0" hangingPunct="1">
              <a:lnSpc>
                <a:spcPct val="100000"/>
              </a:lnSpc>
              <a:spcBef>
                <a:spcPts val="750"/>
              </a:spcBef>
              <a:buClr>
                <a:schemeClr val="accent1"/>
              </a:buClr>
            </a:pPr>
            <a:r>
              <a:rPr lang="en-US"/>
              <a:t>Subtitle (Delete if not used)</a:t>
            </a:r>
          </a:p>
        </p:txBody>
      </p:sp>
      <p:sp>
        <p:nvSpPr>
          <p:cNvPr id="3" name="Footer Placeholder 2">
            <a:extLst>
              <a:ext uri="{FF2B5EF4-FFF2-40B4-BE49-F238E27FC236}">
                <a16:creationId xmlns:a16="http://schemas.microsoft.com/office/drawing/2014/main" id="{9EF94C0C-A1DE-4B4E-81B9-17917168456C}"/>
              </a:ext>
            </a:extLst>
          </p:cNvPr>
          <p:cNvSpPr>
            <a:spLocks noGrp="1"/>
          </p:cNvSpPr>
          <p:nvPr>
            <p:ph type="ftr" sz="quarter" idx="15"/>
          </p:nvPr>
        </p:nvSpPr>
        <p:spPr/>
        <p:txBody>
          <a:bodyPr/>
          <a:lstStyle/>
          <a:p>
            <a:r>
              <a:rPr lang="en-US"/>
              <a:t>Optional Title of the Presentation</a:t>
            </a:r>
          </a:p>
        </p:txBody>
      </p:sp>
      <p:sp>
        <p:nvSpPr>
          <p:cNvPr id="4" name="Title 3">
            <a:extLst>
              <a:ext uri="{FF2B5EF4-FFF2-40B4-BE49-F238E27FC236}">
                <a16:creationId xmlns:a16="http://schemas.microsoft.com/office/drawing/2014/main" id="{856CA66E-0730-4548-BD28-48477B0C3CAB}"/>
              </a:ext>
            </a:extLst>
          </p:cNvPr>
          <p:cNvSpPr>
            <a:spLocks noGrp="1"/>
          </p:cNvSpPr>
          <p:nvPr>
            <p:ph type="title" hasCustomPrompt="1"/>
          </p:nvPr>
        </p:nvSpPr>
        <p:spPr/>
        <p:txBody>
          <a:bodyPr/>
          <a:lstStyle>
            <a:lvl1pPr>
              <a:defRPr/>
            </a:lvl1pPr>
          </a:lstStyle>
          <a:p>
            <a:r>
              <a:rPr lang="en-US"/>
              <a:t>One Column Layout</a:t>
            </a:r>
          </a:p>
        </p:txBody>
      </p:sp>
    </p:spTree>
    <p:extLst>
      <p:ext uri="{BB962C8B-B14F-4D97-AF65-F5344CB8AC3E}">
        <p14:creationId xmlns:p14="http://schemas.microsoft.com/office/powerpoint/2010/main" val="4264819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4419DE35-D0AB-4348-89C4-2714CF5EEDE7}"/>
              </a:ext>
            </a:extLst>
          </p:cNvPr>
          <p:cNvSpPr>
            <a:spLocks noGrp="1"/>
          </p:cNvSpPr>
          <p:nvPr>
            <p:ph sz="quarter" idx="15"/>
          </p:nvPr>
        </p:nvSpPr>
        <p:spPr>
          <a:xfrm>
            <a:off x="6208776" y="1802871"/>
            <a:ext cx="5532120" cy="4479059"/>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a:extLst>
              <a:ext uri="{FF2B5EF4-FFF2-40B4-BE49-F238E27FC236}">
                <a16:creationId xmlns:a16="http://schemas.microsoft.com/office/drawing/2014/main" id="{6D468E16-0E6F-4B64-BCD8-5D8D8376E1AB}"/>
              </a:ext>
            </a:extLst>
          </p:cNvPr>
          <p:cNvSpPr>
            <a:spLocks noGrp="1"/>
          </p:cNvSpPr>
          <p:nvPr>
            <p:ph sz="quarter" idx="14"/>
          </p:nvPr>
        </p:nvSpPr>
        <p:spPr>
          <a:xfrm>
            <a:off x="449580" y="1802871"/>
            <a:ext cx="5532120" cy="4479059"/>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ubtitle">
            <a:extLst>
              <a:ext uri="{FF2B5EF4-FFF2-40B4-BE49-F238E27FC236}">
                <a16:creationId xmlns:a16="http://schemas.microsoft.com/office/drawing/2014/main" id="{DFCA12C4-AE90-4F31-9EA7-3AA24CB39148}"/>
              </a:ext>
            </a:extLst>
          </p:cNvPr>
          <p:cNvSpPr>
            <a:spLocks noGrp="1"/>
          </p:cNvSpPr>
          <p:nvPr>
            <p:ph type="body" sz="quarter" idx="13" hasCustomPrompt="1"/>
          </p:nvPr>
        </p:nvSpPr>
        <p:spPr bwMode="ltGray">
          <a:xfrm>
            <a:off x="449202" y="951334"/>
            <a:ext cx="7453791" cy="332399"/>
          </a:xfrm>
          <a:gradFill>
            <a:gsLst>
              <a:gs pos="0">
                <a:schemeClr val="accent1"/>
              </a:gs>
              <a:gs pos="100000">
                <a:schemeClr val="accent1">
                  <a:lumMod val="50000"/>
                </a:schemeClr>
              </a:gs>
            </a:gsLst>
            <a:lin ang="5400000" scaled="1"/>
          </a:gradFill>
        </p:spPr>
        <p:txBody>
          <a:bodyPr vert="horz" lIns="137160" tIns="73152" rIns="137160" bIns="73152" rtlCol="0" anchor="ctr">
            <a:spAutoFit/>
          </a:bodyPr>
          <a:lstStyle>
            <a:lvl1pPr marL="0" indent="0">
              <a:buNone/>
              <a:defRPr lang="en-US" sz="1200" b="1" kern="1200" cap="all" spc="225" baseline="0" dirty="0">
                <a:solidFill>
                  <a:schemeClr val="bg1"/>
                </a:solidFill>
                <a:latin typeface="+mn-lt"/>
                <a:ea typeface="+mn-ea"/>
                <a:cs typeface="+mn-cs"/>
              </a:defRPr>
            </a:lvl1pPr>
          </a:lstStyle>
          <a:p>
            <a:pPr marL="214313" lvl="0" indent="-214313" algn="l" defTabSz="685800" rtl="0" eaLnBrk="1" latinLnBrk="0" hangingPunct="1">
              <a:lnSpc>
                <a:spcPct val="100000"/>
              </a:lnSpc>
              <a:spcBef>
                <a:spcPts val="750"/>
              </a:spcBef>
              <a:buClr>
                <a:schemeClr val="accent1"/>
              </a:buClr>
            </a:pPr>
            <a:r>
              <a:rPr lang="en-US"/>
              <a:t>Subtitle (Delete if not used)</a:t>
            </a:r>
          </a:p>
        </p:txBody>
      </p:sp>
      <p:sp>
        <p:nvSpPr>
          <p:cNvPr id="3" name="Footer Placeholder 2">
            <a:extLst>
              <a:ext uri="{FF2B5EF4-FFF2-40B4-BE49-F238E27FC236}">
                <a16:creationId xmlns:a16="http://schemas.microsoft.com/office/drawing/2014/main" id="{3208BA35-76C2-4ED8-B770-6CBDC27C821F}"/>
              </a:ext>
            </a:extLst>
          </p:cNvPr>
          <p:cNvSpPr>
            <a:spLocks noGrp="1"/>
          </p:cNvSpPr>
          <p:nvPr>
            <p:ph type="ftr" sz="quarter" idx="16"/>
          </p:nvPr>
        </p:nvSpPr>
        <p:spPr/>
        <p:txBody>
          <a:bodyPr/>
          <a:lstStyle/>
          <a:p>
            <a:r>
              <a:rPr lang="en-US"/>
              <a:t>Optional Title of the Presentation</a:t>
            </a:r>
          </a:p>
        </p:txBody>
      </p:sp>
      <p:sp>
        <p:nvSpPr>
          <p:cNvPr id="4" name="Title 3">
            <a:extLst>
              <a:ext uri="{FF2B5EF4-FFF2-40B4-BE49-F238E27FC236}">
                <a16:creationId xmlns:a16="http://schemas.microsoft.com/office/drawing/2014/main" id="{A0187FFC-2B63-49CE-B2BC-B238E1BC79DB}"/>
              </a:ext>
            </a:extLst>
          </p:cNvPr>
          <p:cNvSpPr>
            <a:spLocks noGrp="1"/>
          </p:cNvSpPr>
          <p:nvPr>
            <p:ph type="title" hasCustomPrompt="1"/>
          </p:nvPr>
        </p:nvSpPr>
        <p:spPr/>
        <p:txBody>
          <a:bodyPr/>
          <a:lstStyle>
            <a:lvl1pPr>
              <a:defRPr/>
            </a:lvl1pPr>
          </a:lstStyle>
          <a:p>
            <a:r>
              <a:rPr lang="en-US"/>
              <a:t>Two Column Layout</a:t>
            </a:r>
          </a:p>
        </p:txBody>
      </p:sp>
    </p:spTree>
    <p:extLst>
      <p:ext uri="{BB962C8B-B14F-4D97-AF65-F5344CB8AC3E}">
        <p14:creationId xmlns:p14="http://schemas.microsoft.com/office/powerpoint/2010/main" val="13972332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4E7D5292-8D24-405D-9E5D-79D2DD40F684}"/>
              </a:ext>
            </a:extLst>
          </p:cNvPr>
          <p:cNvSpPr>
            <a:spLocks noGrp="1"/>
          </p:cNvSpPr>
          <p:nvPr>
            <p:ph sz="quarter" idx="16"/>
          </p:nvPr>
        </p:nvSpPr>
        <p:spPr>
          <a:xfrm>
            <a:off x="8129016" y="1802869"/>
            <a:ext cx="3611880" cy="4479504"/>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4419DE35-D0AB-4348-89C4-2714CF5EEDE7}"/>
              </a:ext>
            </a:extLst>
          </p:cNvPr>
          <p:cNvSpPr>
            <a:spLocks noGrp="1"/>
          </p:cNvSpPr>
          <p:nvPr>
            <p:ph sz="quarter" idx="15"/>
          </p:nvPr>
        </p:nvSpPr>
        <p:spPr>
          <a:xfrm>
            <a:off x="4289299" y="1802424"/>
            <a:ext cx="3611880" cy="4479504"/>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a:extLst>
              <a:ext uri="{FF2B5EF4-FFF2-40B4-BE49-F238E27FC236}">
                <a16:creationId xmlns:a16="http://schemas.microsoft.com/office/drawing/2014/main" id="{6D468E16-0E6F-4B64-BCD8-5D8D8376E1AB}"/>
              </a:ext>
            </a:extLst>
          </p:cNvPr>
          <p:cNvSpPr>
            <a:spLocks noGrp="1"/>
          </p:cNvSpPr>
          <p:nvPr>
            <p:ph sz="quarter" idx="14"/>
          </p:nvPr>
        </p:nvSpPr>
        <p:spPr>
          <a:xfrm>
            <a:off x="449580" y="1802424"/>
            <a:ext cx="3611880" cy="4479504"/>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ubtitle">
            <a:extLst>
              <a:ext uri="{FF2B5EF4-FFF2-40B4-BE49-F238E27FC236}">
                <a16:creationId xmlns:a16="http://schemas.microsoft.com/office/drawing/2014/main" id="{DFCA12C4-AE90-4F31-9EA7-3AA24CB39148}"/>
              </a:ext>
            </a:extLst>
          </p:cNvPr>
          <p:cNvSpPr>
            <a:spLocks noGrp="1"/>
          </p:cNvSpPr>
          <p:nvPr>
            <p:ph type="body" sz="quarter" idx="13" hasCustomPrompt="1"/>
          </p:nvPr>
        </p:nvSpPr>
        <p:spPr bwMode="ltGray">
          <a:xfrm>
            <a:off x="449202" y="951334"/>
            <a:ext cx="7453791" cy="332399"/>
          </a:xfrm>
          <a:gradFill>
            <a:gsLst>
              <a:gs pos="0">
                <a:schemeClr val="accent1"/>
              </a:gs>
              <a:gs pos="100000">
                <a:schemeClr val="accent1">
                  <a:lumMod val="50000"/>
                </a:schemeClr>
              </a:gs>
            </a:gsLst>
            <a:lin ang="5400000" scaled="1"/>
          </a:gradFill>
        </p:spPr>
        <p:txBody>
          <a:bodyPr vert="horz" lIns="137160" tIns="73152" rIns="137160" bIns="73152" rtlCol="0" anchor="ctr">
            <a:spAutoFit/>
          </a:bodyPr>
          <a:lstStyle>
            <a:lvl1pPr marL="0" indent="0">
              <a:buNone/>
              <a:defRPr lang="en-US" sz="1200" b="1" kern="1200" cap="all" spc="225" baseline="0" dirty="0">
                <a:solidFill>
                  <a:schemeClr val="bg1"/>
                </a:solidFill>
                <a:latin typeface="+mn-lt"/>
                <a:ea typeface="+mn-ea"/>
                <a:cs typeface="+mn-cs"/>
              </a:defRPr>
            </a:lvl1pPr>
          </a:lstStyle>
          <a:p>
            <a:pPr marL="214313" lvl="0" indent="-214313" algn="l" defTabSz="685800" rtl="0" eaLnBrk="1" latinLnBrk="0" hangingPunct="1">
              <a:lnSpc>
                <a:spcPct val="100000"/>
              </a:lnSpc>
              <a:spcBef>
                <a:spcPts val="750"/>
              </a:spcBef>
              <a:buClr>
                <a:schemeClr val="accent1"/>
              </a:buClr>
            </a:pPr>
            <a:r>
              <a:rPr lang="en-US"/>
              <a:t>Subtitle (Delete if not used)</a:t>
            </a:r>
          </a:p>
        </p:txBody>
      </p:sp>
      <p:sp>
        <p:nvSpPr>
          <p:cNvPr id="3" name="Footer Placeholder 2">
            <a:extLst>
              <a:ext uri="{FF2B5EF4-FFF2-40B4-BE49-F238E27FC236}">
                <a16:creationId xmlns:a16="http://schemas.microsoft.com/office/drawing/2014/main" id="{6504F64A-6956-41D3-B0E4-CCC3453A7F77}"/>
              </a:ext>
            </a:extLst>
          </p:cNvPr>
          <p:cNvSpPr>
            <a:spLocks noGrp="1"/>
          </p:cNvSpPr>
          <p:nvPr>
            <p:ph type="ftr" sz="quarter" idx="17"/>
          </p:nvPr>
        </p:nvSpPr>
        <p:spPr/>
        <p:txBody>
          <a:bodyPr/>
          <a:lstStyle/>
          <a:p>
            <a:r>
              <a:rPr lang="en-US"/>
              <a:t>Optional Title of the Presentation</a:t>
            </a:r>
          </a:p>
        </p:txBody>
      </p:sp>
      <p:sp>
        <p:nvSpPr>
          <p:cNvPr id="4" name="Title 3">
            <a:extLst>
              <a:ext uri="{FF2B5EF4-FFF2-40B4-BE49-F238E27FC236}">
                <a16:creationId xmlns:a16="http://schemas.microsoft.com/office/drawing/2014/main" id="{D9030608-2773-46C2-905B-B17C3B831C19}"/>
              </a:ext>
            </a:extLst>
          </p:cNvPr>
          <p:cNvSpPr>
            <a:spLocks noGrp="1"/>
          </p:cNvSpPr>
          <p:nvPr>
            <p:ph type="title" hasCustomPrompt="1"/>
          </p:nvPr>
        </p:nvSpPr>
        <p:spPr/>
        <p:txBody>
          <a:bodyPr/>
          <a:lstStyle>
            <a:lvl1pPr>
              <a:defRPr/>
            </a:lvl1pPr>
          </a:lstStyle>
          <a:p>
            <a:r>
              <a:rPr lang="en-US"/>
              <a:t>Three Column Layout</a:t>
            </a:r>
          </a:p>
        </p:txBody>
      </p:sp>
    </p:spTree>
    <p:extLst>
      <p:ext uri="{BB962C8B-B14F-4D97-AF65-F5344CB8AC3E}">
        <p14:creationId xmlns:p14="http://schemas.microsoft.com/office/powerpoint/2010/main" val="1095420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hoto Righ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999E3BF3-DA31-48DD-AC45-91FC2DBAAD4C}"/>
              </a:ext>
            </a:extLst>
          </p:cNvPr>
          <p:cNvSpPr>
            <a:spLocks noGrp="1"/>
          </p:cNvSpPr>
          <p:nvPr>
            <p:ph type="pic" sz="quarter" idx="15" hasCustomPrompt="1"/>
          </p:nvPr>
        </p:nvSpPr>
        <p:spPr>
          <a:xfrm>
            <a:off x="5251704" y="0"/>
            <a:ext cx="6940296" cy="6858000"/>
          </a:xfrm>
          <a:solidFill>
            <a:schemeClr val="bg1">
              <a:lumMod val="85000"/>
            </a:schemeClr>
          </a:solidFill>
        </p:spPr>
        <p:txBody>
          <a:bodyPr vert="horz" lIns="0" tIns="0" rIns="0" bIns="822960" rtlCol="0" anchor="ctr">
            <a:noAutofit/>
          </a:bodyPr>
          <a:lstStyle>
            <a:lvl1pPr marL="0" indent="0" algn="ctr">
              <a:buFont typeface="Arial" panose="020B0604020202020204" pitchFamily="34" charset="0"/>
              <a:buNone/>
              <a:defRPr lang="en-US" sz="1350">
                <a:solidFill>
                  <a:schemeClr val="tx1"/>
                </a:solidFill>
              </a:defRPr>
            </a:lvl1pPr>
          </a:lstStyle>
          <a:p>
            <a:pPr lvl="0" algn="ctr"/>
            <a:r>
              <a:rPr lang="en-US"/>
              <a:t>Click icon below to insert picture</a:t>
            </a:r>
          </a:p>
        </p:txBody>
      </p:sp>
      <p:sp>
        <p:nvSpPr>
          <p:cNvPr id="12" name="Content Placeholder 11">
            <a:extLst>
              <a:ext uri="{FF2B5EF4-FFF2-40B4-BE49-F238E27FC236}">
                <a16:creationId xmlns:a16="http://schemas.microsoft.com/office/drawing/2014/main" id="{6D468E16-0E6F-4B64-BCD8-5D8D8376E1AB}"/>
              </a:ext>
            </a:extLst>
          </p:cNvPr>
          <p:cNvSpPr>
            <a:spLocks noGrp="1"/>
          </p:cNvSpPr>
          <p:nvPr>
            <p:ph sz="quarter" idx="14"/>
          </p:nvPr>
        </p:nvSpPr>
        <p:spPr>
          <a:xfrm>
            <a:off x="449580" y="1801368"/>
            <a:ext cx="4206240" cy="4480560"/>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5pPr>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ubtitle">
            <a:extLst>
              <a:ext uri="{FF2B5EF4-FFF2-40B4-BE49-F238E27FC236}">
                <a16:creationId xmlns:a16="http://schemas.microsoft.com/office/drawing/2014/main" id="{DFCA12C4-AE90-4F31-9EA7-3AA24CB39148}"/>
              </a:ext>
            </a:extLst>
          </p:cNvPr>
          <p:cNvSpPr>
            <a:spLocks noGrp="1"/>
          </p:cNvSpPr>
          <p:nvPr>
            <p:ph type="body" sz="quarter" idx="13" hasCustomPrompt="1"/>
          </p:nvPr>
        </p:nvSpPr>
        <p:spPr bwMode="ltGray">
          <a:xfrm>
            <a:off x="449201" y="951334"/>
            <a:ext cx="4206240" cy="332399"/>
          </a:xfrm>
          <a:gradFill>
            <a:gsLst>
              <a:gs pos="0">
                <a:schemeClr val="accent1"/>
              </a:gs>
              <a:gs pos="100000">
                <a:schemeClr val="accent1">
                  <a:lumMod val="50000"/>
                </a:schemeClr>
              </a:gs>
            </a:gsLst>
            <a:lin ang="5400000" scaled="1"/>
          </a:gradFill>
        </p:spPr>
        <p:txBody>
          <a:bodyPr vert="horz" lIns="137160" tIns="73152" rIns="137160" bIns="73152" rtlCol="0" anchor="ctr">
            <a:spAutoFit/>
          </a:bodyPr>
          <a:lstStyle>
            <a:lvl1pPr marL="0" indent="0">
              <a:buNone/>
              <a:defRPr lang="en-US" sz="1200" b="1" kern="1200" cap="all" spc="225" baseline="0" dirty="0">
                <a:solidFill>
                  <a:schemeClr val="bg1"/>
                </a:solidFill>
                <a:latin typeface="+mn-lt"/>
                <a:ea typeface="+mn-ea"/>
                <a:cs typeface="+mn-cs"/>
              </a:defRPr>
            </a:lvl1pPr>
          </a:lstStyle>
          <a:p>
            <a:pPr marL="214313" lvl="0" indent="-214313" algn="l" defTabSz="685800" rtl="0" eaLnBrk="1" latinLnBrk="0" hangingPunct="1">
              <a:lnSpc>
                <a:spcPct val="100000"/>
              </a:lnSpc>
              <a:spcBef>
                <a:spcPts val="750"/>
              </a:spcBef>
              <a:buClr>
                <a:schemeClr val="accent1"/>
              </a:buClr>
            </a:pPr>
            <a:r>
              <a:rPr lang="en-US"/>
              <a:t>Subtitle (D.I.N.U.)</a:t>
            </a:r>
          </a:p>
        </p:txBody>
      </p:sp>
      <p:sp>
        <p:nvSpPr>
          <p:cNvPr id="2" name="Title">
            <a:extLst>
              <a:ext uri="{FF2B5EF4-FFF2-40B4-BE49-F238E27FC236}">
                <a16:creationId xmlns:a16="http://schemas.microsoft.com/office/drawing/2014/main" id="{AD051183-1C65-4067-A80F-CAB4F09E82D7}"/>
              </a:ext>
            </a:extLst>
          </p:cNvPr>
          <p:cNvSpPr>
            <a:spLocks noGrp="1"/>
          </p:cNvSpPr>
          <p:nvPr>
            <p:ph type="title" hasCustomPrompt="1"/>
          </p:nvPr>
        </p:nvSpPr>
        <p:spPr>
          <a:xfrm>
            <a:off x="449203" y="372341"/>
            <a:ext cx="4206240" cy="492443"/>
          </a:xfrm>
        </p:spPr>
        <p:txBody>
          <a:bodyPr>
            <a:noAutofit/>
          </a:bodyPr>
          <a:lstStyle>
            <a:lvl1pPr>
              <a:defRPr/>
            </a:lvl1pPr>
          </a:lstStyle>
          <a:p>
            <a:r>
              <a:rPr lang="en-US"/>
              <a:t>Photo Right Layout</a:t>
            </a:r>
          </a:p>
        </p:txBody>
      </p:sp>
    </p:spTree>
    <p:extLst>
      <p:ext uri="{BB962C8B-B14F-4D97-AF65-F5344CB8AC3E}">
        <p14:creationId xmlns:p14="http://schemas.microsoft.com/office/powerpoint/2010/main" val="409205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10972800" cy="914400"/>
          </a:xfrm>
        </p:spPr>
        <p:txBody>
          <a:bodyPr/>
          <a:lstStyle/>
          <a:p>
            <a:r>
              <a:rPr lang="en-US"/>
              <a:t>Click to edit Master title style</a:t>
            </a:r>
          </a:p>
        </p:txBody>
      </p:sp>
      <p:sp>
        <p:nvSpPr>
          <p:cNvPr id="3" name="Content Placeholder 2"/>
          <p:cNvSpPr>
            <a:spLocks noGrp="1"/>
          </p:cNvSpPr>
          <p:nvPr>
            <p:ph idx="1"/>
          </p:nvPr>
        </p:nvSpPr>
        <p:spPr>
          <a:xfrm>
            <a:off x="914400" y="1371600"/>
            <a:ext cx="10363200" cy="4724400"/>
          </a:xfrm>
        </p:spPr>
        <p:txBody>
          <a:bodyPr/>
          <a:lstStyle>
            <a:lvl1pPr>
              <a:defRPr sz="2800"/>
            </a:lvl1pPr>
            <a:lvl2pPr>
              <a:defRPr sz="2400"/>
            </a:lvl2pPr>
            <a:lvl3pPr marL="1143000" indent="-228600">
              <a:buFont typeface="Courier New" panose="02070309020205020404" pitchFamily="49" charset="0"/>
              <a:buChar char="o"/>
              <a:defRPr sz="20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0827030"/>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umbered One Column">
    <p:spTree>
      <p:nvGrpSpPr>
        <p:cNvPr id="1" name=""/>
        <p:cNvGrpSpPr/>
        <p:nvPr/>
      </p:nvGrpSpPr>
      <p:grpSpPr>
        <a:xfrm>
          <a:off x="0" y="0"/>
          <a:ext cx="0" cy="0"/>
          <a:chOff x="0" y="0"/>
          <a:chExt cx="0" cy="0"/>
        </a:xfrm>
      </p:grpSpPr>
      <p:sp>
        <p:nvSpPr>
          <p:cNvPr id="8" name="Subtitle">
            <a:extLst>
              <a:ext uri="{FF2B5EF4-FFF2-40B4-BE49-F238E27FC236}">
                <a16:creationId xmlns:a16="http://schemas.microsoft.com/office/drawing/2014/main" id="{DFCA12C4-AE90-4F31-9EA7-3AA24CB39148}"/>
              </a:ext>
            </a:extLst>
          </p:cNvPr>
          <p:cNvSpPr>
            <a:spLocks noGrp="1"/>
          </p:cNvSpPr>
          <p:nvPr>
            <p:ph type="body" sz="quarter" idx="13" hasCustomPrompt="1"/>
          </p:nvPr>
        </p:nvSpPr>
        <p:spPr bwMode="ltGray">
          <a:xfrm>
            <a:off x="449202" y="951334"/>
            <a:ext cx="7453791" cy="332399"/>
          </a:xfrm>
          <a:gradFill>
            <a:gsLst>
              <a:gs pos="0">
                <a:schemeClr val="accent1"/>
              </a:gs>
              <a:gs pos="100000">
                <a:schemeClr val="accent1">
                  <a:lumMod val="50000"/>
                </a:schemeClr>
              </a:gs>
            </a:gsLst>
            <a:lin ang="5400000" scaled="1"/>
          </a:gradFill>
        </p:spPr>
        <p:txBody>
          <a:bodyPr vert="horz" lIns="137160" tIns="73152" rIns="137160" bIns="73152" rtlCol="0" anchor="ctr">
            <a:spAutoFit/>
          </a:bodyPr>
          <a:lstStyle>
            <a:lvl1pPr marL="0" indent="0">
              <a:buNone/>
              <a:defRPr lang="en-US" sz="1200" b="1" kern="1200" cap="all" spc="225" baseline="0" dirty="0">
                <a:solidFill>
                  <a:schemeClr val="bg1"/>
                </a:solidFill>
                <a:latin typeface="+mn-lt"/>
                <a:ea typeface="+mn-ea"/>
                <a:cs typeface="+mn-cs"/>
              </a:defRPr>
            </a:lvl1pPr>
          </a:lstStyle>
          <a:p>
            <a:pPr marL="214313" lvl="0" indent="-214313" algn="l" defTabSz="685800" rtl="0" eaLnBrk="1" latinLnBrk="0" hangingPunct="1">
              <a:lnSpc>
                <a:spcPct val="100000"/>
              </a:lnSpc>
              <a:spcBef>
                <a:spcPts val="750"/>
              </a:spcBef>
              <a:buClr>
                <a:schemeClr val="accent1"/>
              </a:buClr>
            </a:pPr>
            <a:r>
              <a:rPr lang="en-US"/>
              <a:t>Subtitle (Delete if not used)</a:t>
            </a:r>
          </a:p>
        </p:txBody>
      </p:sp>
      <p:sp>
        <p:nvSpPr>
          <p:cNvPr id="3" name="Footer Placeholder 2">
            <a:extLst>
              <a:ext uri="{FF2B5EF4-FFF2-40B4-BE49-F238E27FC236}">
                <a16:creationId xmlns:a16="http://schemas.microsoft.com/office/drawing/2014/main" id="{9EF94C0C-A1DE-4B4E-81B9-17917168456C}"/>
              </a:ext>
            </a:extLst>
          </p:cNvPr>
          <p:cNvSpPr>
            <a:spLocks noGrp="1"/>
          </p:cNvSpPr>
          <p:nvPr>
            <p:ph type="ftr" sz="quarter" idx="15"/>
          </p:nvPr>
        </p:nvSpPr>
        <p:spPr/>
        <p:txBody>
          <a:bodyPr/>
          <a:lstStyle/>
          <a:p>
            <a:r>
              <a:rPr lang="en-US"/>
              <a:t>Optional Title of the Presentation</a:t>
            </a:r>
          </a:p>
        </p:txBody>
      </p:sp>
      <p:sp>
        <p:nvSpPr>
          <p:cNvPr id="4" name="Title 3">
            <a:extLst>
              <a:ext uri="{FF2B5EF4-FFF2-40B4-BE49-F238E27FC236}">
                <a16:creationId xmlns:a16="http://schemas.microsoft.com/office/drawing/2014/main" id="{856CA66E-0730-4548-BD28-48477B0C3CAB}"/>
              </a:ext>
            </a:extLst>
          </p:cNvPr>
          <p:cNvSpPr>
            <a:spLocks noGrp="1"/>
          </p:cNvSpPr>
          <p:nvPr>
            <p:ph type="title" hasCustomPrompt="1"/>
          </p:nvPr>
        </p:nvSpPr>
        <p:spPr/>
        <p:txBody>
          <a:bodyPr/>
          <a:lstStyle>
            <a:lvl1pPr>
              <a:defRPr/>
            </a:lvl1pPr>
          </a:lstStyle>
          <a:p>
            <a:r>
              <a:rPr lang="en-US"/>
              <a:t>Numbered One Column Layout</a:t>
            </a:r>
          </a:p>
        </p:txBody>
      </p:sp>
      <p:sp>
        <p:nvSpPr>
          <p:cNvPr id="10" name="Content Placeholder 11">
            <a:extLst>
              <a:ext uri="{FF2B5EF4-FFF2-40B4-BE49-F238E27FC236}">
                <a16:creationId xmlns:a16="http://schemas.microsoft.com/office/drawing/2014/main" id="{4DE42E10-C02B-493C-892E-5A8A326E7885}"/>
              </a:ext>
            </a:extLst>
          </p:cNvPr>
          <p:cNvSpPr>
            <a:spLocks noGrp="1"/>
          </p:cNvSpPr>
          <p:nvPr>
            <p:ph sz="quarter" idx="14"/>
          </p:nvPr>
        </p:nvSpPr>
        <p:spPr>
          <a:xfrm>
            <a:off x="449580" y="1802871"/>
            <a:ext cx="11292840" cy="4479059"/>
          </a:xfrm>
        </p:spPr>
        <p:txBody>
          <a:bodyPr/>
          <a:lstStyle>
            <a:lvl1pPr marL="258366" indent="-258366">
              <a:buFont typeface="+mj-lt"/>
              <a:buAutoNum type="arabicPeriod"/>
              <a:tabLst>
                <a:tab pos="216694" algn="l"/>
              </a:tabLst>
              <a:defRPr>
                <a:solidFill>
                  <a:schemeClr val="tx1">
                    <a:lumMod val="85000"/>
                    <a:lumOff val="15000"/>
                  </a:schemeClr>
                </a:solidFill>
              </a:defRPr>
            </a:lvl1pPr>
            <a:lvl2pPr marL="386954" indent="-122635">
              <a:defRPr>
                <a:solidFill>
                  <a:schemeClr val="tx1">
                    <a:lumMod val="85000"/>
                    <a:lumOff val="15000"/>
                  </a:schemeClr>
                </a:solidFill>
              </a:defRPr>
            </a:lvl2pPr>
            <a:lvl3pPr marL="515541" indent="-122635">
              <a:defRPr>
                <a:solidFill>
                  <a:schemeClr val="tx1">
                    <a:lumMod val="85000"/>
                    <a:lumOff val="15000"/>
                  </a:schemeClr>
                </a:solidFill>
              </a:defRPr>
            </a:lvl3pPr>
            <a:lvl4pPr marL="645319" indent="-128588">
              <a:defRPr/>
            </a:lvl4pPr>
            <a:lvl5pPr marL="773906" indent="-128588">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08066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Full">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04A056E-0A81-49A4-A1E8-EC8E2D83F6A9}"/>
              </a:ext>
            </a:extLst>
          </p:cNvPr>
          <p:cNvSpPr>
            <a:spLocks noGrp="1" noChangeAspect="1"/>
          </p:cNvSpPr>
          <p:nvPr>
            <p:ph type="pic" sz="quarter" idx="15" hasCustomPrompt="1"/>
          </p:nvPr>
        </p:nvSpPr>
        <p:spPr>
          <a:xfrm>
            <a:off x="0" y="449"/>
            <a:ext cx="12192000" cy="6857107"/>
          </a:xfrm>
          <a:solidFill>
            <a:schemeClr val="bg1">
              <a:lumMod val="85000"/>
            </a:schemeClr>
          </a:solidFill>
        </p:spPr>
        <p:txBody>
          <a:bodyPr bIns="640080" anchor="ctr"/>
          <a:lstStyle>
            <a:lvl1pPr marL="0" indent="0" algn="ctr">
              <a:buFont typeface="Arial" panose="020B0604020202020204" pitchFamily="34" charset="0"/>
              <a:buNone/>
              <a:defRPr sz="1350">
                <a:solidFill>
                  <a:schemeClr val="tx1"/>
                </a:solidFill>
              </a:defRPr>
            </a:lvl1pPr>
          </a:lstStyle>
          <a:p>
            <a:r>
              <a:rPr lang="en-US"/>
              <a:t>Click icon below to insert a picture</a:t>
            </a:r>
          </a:p>
        </p:txBody>
      </p:sp>
    </p:spTree>
    <p:extLst>
      <p:ext uri="{BB962C8B-B14F-4D97-AF65-F5344CB8AC3E}">
        <p14:creationId xmlns:p14="http://schemas.microsoft.com/office/powerpoint/2010/main" val="35124555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Mosaic">
    <p:spTree>
      <p:nvGrpSpPr>
        <p:cNvPr id="1" name=""/>
        <p:cNvGrpSpPr/>
        <p:nvPr/>
      </p:nvGrpSpPr>
      <p:grpSpPr>
        <a:xfrm>
          <a:off x="0" y="0"/>
          <a:ext cx="0" cy="0"/>
          <a:chOff x="0" y="0"/>
          <a:chExt cx="0" cy="0"/>
        </a:xfrm>
      </p:grpSpPr>
      <p:sp>
        <p:nvSpPr>
          <p:cNvPr id="8" name="Subtitle">
            <a:extLst>
              <a:ext uri="{FF2B5EF4-FFF2-40B4-BE49-F238E27FC236}">
                <a16:creationId xmlns:a16="http://schemas.microsoft.com/office/drawing/2014/main" id="{DFCA12C4-AE90-4F31-9EA7-3AA24CB39148}"/>
              </a:ext>
            </a:extLst>
          </p:cNvPr>
          <p:cNvSpPr>
            <a:spLocks noGrp="1"/>
          </p:cNvSpPr>
          <p:nvPr>
            <p:ph type="body" sz="quarter" idx="13" hasCustomPrompt="1"/>
          </p:nvPr>
        </p:nvSpPr>
        <p:spPr bwMode="ltGray">
          <a:xfrm>
            <a:off x="449202" y="951334"/>
            <a:ext cx="7453791" cy="332399"/>
          </a:xfrm>
          <a:gradFill>
            <a:gsLst>
              <a:gs pos="0">
                <a:schemeClr val="accent1"/>
              </a:gs>
              <a:gs pos="100000">
                <a:schemeClr val="accent1">
                  <a:lumMod val="50000"/>
                </a:schemeClr>
              </a:gs>
            </a:gsLst>
            <a:lin ang="5400000" scaled="1"/>
          </a:gradFill>
        </p:spPr>
        <p:txBody>
          <a:bodyPr vert="horz" lIns="137160" tIns="73152" rIns="137160" bIns="73152" rtlCol="0" anchor="ctr">
            <a:spAutoFit/>
          </a:bodyPr>
          <a:lstStyle>
            <a:lvl1pPr marL="0" indent="0">
              <a:buNone/>
              <a:defRPr lang="en-US" sz="1200" b="1" kern="1200" cap="all" spc="225" baseline="0" dirty="0">
                <a:solidFill>
                  <a:schemeClr val="bg1"/>
                </a:solidFill>
                <a:latin typeface="+mn-lt"/>
                <a:ea typeface="+mn-ea"/>
                <a:cs typeface="+mn-cs"/>
              </a:defRPr>
            </a:lvl1pPr>
          </a:lstStyle>
          <a:p>
            <a:pPr marL="214313" lvl="0" indent="-214313" algn="l" defTabSz="685800" rtl="0" eaLnBrk="1" latinLnBrk="0" hangingPunct="1">
              <a:lnSpc>
                <a:spcPct val="100000"/>
              </a:lnSpc>
              <a:spcBef>
                <a:spcPts val="750"/>
              </a:spcBef>
              <a:buClr>
                <a:schemeClr val="accent1"/>
              </a:buClr>
            </a:pPr>
            <a:r>
              <a:rPr lang="en-US"/>
              <a:t>Subtitle (Delete if not used)</a:t>
            </a:r>
          </a:p>
        </p:txBody>
      </p:sp>
      <p:sp>
        <p:nvSpPr>
          <p:cNvPr id="22" name="Picture Placeholder 3">
            <a:extLst>
              <a:ext uri="{FF2B5EF4-FFF2-40B4-BE49-F238E27FC236}">
                <a16:creationId xmlns:a16="http://schemas.microsoft.com/office/drawing/2014/main" id="{F06E54C9-A448-4577-8FFC-86B9235556E4}"/>
              </a:ext>
            </a:extLst>
          </p:cNvPr>
          <p:cNvSpPr>
            <a:spLocks noGrp="1" noChangeAspect="1"/>
          </p:cNvSpPr>
          <p:nvPr>
            <p:ph type="pic" sz="quarter" idx="14" hasCustomPrompt="1"/>
          </p:nvPr>
        </p:nvSpPr>
        <p:spPr>
          <a:xfrm>
            <a:off x="449261" y="1975474"/>
            <a:ext cx="2194560" cy="1234440"/>
          </a:xfrm>
          <a:solidFill>
            <a:schemeClr val="bg1">
              <a:lumMod val="85000"/>
            </a:schemeClr>
          </a:solidFill>
        </p:spPr>
        <p:txBody>
          <a:bodyPr vert="horz" lIns="0" tIns="0" rIns="0" bIns="548640" rtlCol="0" anchor="ctr">
            <a:noAutofit/>
          </a:bodyPr>
          <a:lstStyle>
            <a:lvl1pPr marL="0" indent="0" algn="ctr">
              <a:buNone/>
              <a:defRPr lang="en-US" sz="1350" dirty="0">
                <a:solidFill>
                  <a:schemeClr val="tx1"/>
                </a:solidFill>
              </a:defRPr>
            </a:lvl1pPr>
          </a:lstStyle>
          <a:p>
            <a:pPr lvl="0" algn="ctr"/>
            <a:r>
              <a:rPr lang="en-US"/>
              <a:t>Picture</a:t>
            </a:r>
          </a:p>
        </p:txBody>
      </p:sp>
      <p:sp>
        <p:nvSpPr>
          <p:cNvPr id="23" name="Picture Placeholder 3">
            <a:extLst>
              <a:ext uri="{FF2B5EF4-FFF2-40B4-BE49-F238E27FC236}">
                <a16:creationId xmlns:a16="http://schemas.microsoft.com/office/drawing/2014/main" id="{750D041D-3D23-45A0-B825-F6942FB33899}"/>
              </a:ext>
            </a:extLst>
          </p:cNvPr>
          <p:cNvSpPr>
            <a:spLocks noGrp="1" noChangeAspect="1"/>
          </p:cNvSpPr>
          <p:nvPr>
            <p:ph type="pic" sz="quarter" idx="29" hasCustomPrompt="1"/>
          </p:nvPr>
        </p:nvSpPr>
        <p:spPr>
          <a:xfrm>
            <a:off x="449261" y="3289305"/>
            <a:ext cx="2194560" cy="1234440"/>
          </a:xfrm>
          <a:solidFill>
            <a:schemeClr val="bg1">
              <a:lumMod val="85000"/>
            </a:schemeClr>
          </a:solidFill>
        </p:spPr>
        <p:txBody>
          <a:bodyPr vert="horz" lIns="0" tIns="0" rIns="0" bIns="548640" rtlCol="0" anchor="ctr">
            <a:noAutofit/>
          </a:bodyPr>
          <a:lstStyle>
            <a:lvl1pPr marL="0" indent="0" algn="ctr">
              <a:buNone/>
              <a:defRPr lang="en-US" sz="1350" dirty="0">
                <a:solidFill>
                  <a:schemeClr val="tx1"/>
                </a:solidFill>
              </a:defRPr>
            </a:lvl1pPr>
          </a:lstStyle>
          <a:p>
            <a:pPr lvl="0" algn="ctr"/>
            <a:r>
              <a:rPr lang="en-US"/>
              <a:t>Picture</a:t>
            </a:r>
          </a:p>
        </p:txBody>
      </p:sp>
      <p:sp>
        <p:nvSpPr>
          <p:cNvPr id="24" name="Picture Placeholder 3">
            <a:extLst>
              <a:ext uri="{FF2B5EF4-FFF2-40B4-BE49-F238E27FC236}">
                <a16:creationId xmlns:a16="http://schemas.microsoft.com/office/drawing/2014/main" id="{A34408D2-7305-44BD-88E2-4782253029F6}"/>
              </a:ext>
            </a:extLst>
          </p:cNvPr>
          <p:cNvSpPr>
            <a:spLocks noGrp="1" noChangeAspect="1"/>
          </p:cNvSpPr>
          <p:nvPr>
            <p:ph type="pic" sz="quarter" idx="30" hasCustomPrompt="1"/>
          </p:nvPr>
        </p:nvSpPr>
        <p:spPr>
          <a:xfrm>
            <a:off x="449261" y="4603136"/>
            <a:ext cx="2194560" cy="1234440"/>
          </a:xfrm>
          <a:solidFill>
            <a:schemeClr val="bg1">
              <a:lumMod val="85000"/>
            </a:schemeClr>
          </a:solidFill>
        </p:spPr>
        <p:txBody>
          <a:bodyPr vert="horz" lIns="0" tIns="0" rIns="0" bIns="548640" rtlCol="0" anchor="ctr">
            <a:noAutofit/>
          </a:bodyPr>
          <a:lstStyle>
            <a:lvl1pPr marL="0" indent="0" algn="ctr">
              <a:buNone/>
              <a:defRPr lang="en-US" sz="1350" dirty="0">
                <a:solidFill>
                  <a:schemeClr val="tx1"/>
                </a:solidFill>
              </a:defRPr>
            </a:lvl1pPr>
          </a:lstStyle>
          <a:p>
            <a:pPr lvl="0" algn="ctr"/>
            <a:r>
              <a:rPr lang="en-US"/>
              <a:t>Picture</a:t>
            </a:r>
          </a:p>
        </p:txBody>
      </p:sp>
      <p:sp>
        <p:nvSpPr>
          <p:cNvPr id="25" name="Picture Placeholder 3">
            <a:extLst>
              <a:ext uri="{FF2B5EF4-FFF2-40B4-BE49-F238E27FC236}">
                <a16:creationId xmlns:a16="http://schemas.microsoft.com/office/drawing/2014/main" id="{AE057395-5D60-4151-A3F4-BD3C26F517E0}"/>
              </a:ext>
            </a:extLst>
          </p:cNvPr>
          <p:cNvSpPr>
            <a:spLocks noGrp="1" noChangeAspect="1"/>
          </p:cNvSpPr>
          <p:nvPr>
            <p:ph type="pic" sz="quarter" idx="31" hasCustomPrompt="1"/>
          </p:nvPr>
        </p:nvSpPr>
        <p:spPr>
          <a:xfrm>
            <a:off x="2724005" y="1975474"/>
            <a:ext cx="2194560" cy="1234440"/>
          </a:xfrm>
          <a:solidFill>
            <a:schemeClr val="bg1">
              <a:lumMod val="85000"/>
            </a:schemeClr>
          </a:solidFill>
        </p:spPr>
        <p:txBody>
          <a:bodyPr vert="horz" lIns="0" tIns="0" rIns="0" bIns="548640" rtlCol="0" anchor="ctr">
            <a:noAutofit/>
          </a:bodyPr>
          <a:lstStyle>
            <a:lvl1pPr marL="0" indent="0" algn="ctr">
              <a:buNone/>
              <a:defRPr lang="en-US" sz="1350" dirty="0">
                <a:solidFill>
                  <a:schemeClr val="tx1"/>
                </a:solidFill>
              </a:defRPr>
            </a:lvl1pPr>
          </a:lstStyle>
          <a:p>
            <a:pPr lvl="0" algn="ctr"/>
            <a:r>
              <a:rPr lang="en-US"/>
              <a:t>Picture</a:t>
            </a:r>
          </a:p>
        </p:txBody>
      </p:sp>
      <p:sp>
        <p:nvSpPr>
          <p:cNvPr id="26" name="Picture Placeholder 3">
            <a:extLst>
              <a:ext uri="{FF2B5EF4-FFF2-40B4-BE49-F238E27FC236}">
                <a16:creationId xmlns:a16="http://schemas.microsoft.com/office/drawing/2014/main" id="{82EC2578-E69B-48E7-9A0D-509C4DCB31EA}"/>
              </a:ext>
            </a:extLst>
          </p:cNvPr>
          <p:cNvSpPr>
            <a:spLocks noGrp="1" noChangeAspect="1"/>
          </p:cNvSpPr>
          <p:nvPr>
            <p:ph type="pic" sz="quarter" idx="32" hasCustomPrompt="1"/>
          </p:nvPr>
        </p:nvSpPr>
        <p:spPr>
          <a:xfrm>
            <a:off x="2724005" y="3289305"/>
            <a:ext cx="2194560" cy="1234440"/>
          </a:xfrm>
          <a:solidFill>
            <a:schemeClr val="bg1">
              <a:lumMod val="85000"/>
            </a:schemeClr>
          </a:solidFill>
        </p:spPr>
        <p:txBody>
          <a:bodyPr vert="horz" lIns="0" tIns="0" rIns="0" bIns="548640" rtlCol="0" anchor="ctr">
            <a:noAutofit/>
          </a:bodyPr>
          <a:lstStyle>
            <a:lvl1pPr marL="0" indent="0" algn="ctr">
              <a:buNone/>
              <a:defRPr lang="en-US" sz="1350" dirty="0">
                <a:solidFill>
                  <a:schemeClr val="tx1"/>
                </a:solidFill>
              </a:defRPr>
            </a:lvl1pPr>
          </a:lstStyle>
          <a:p>
            <a:pPr lvl="0" algn="ctr"/>
            <a:r>
              <a:rPr lang="en-US"/>
              <a:t>Picture</a:t>
            </a:r>
          </a:p>
        </p:txBody>
      </p:sp>
      <p:sp>
        <p:nvSpPr>
          <p:cNvPr id="27" name="Picture Placeholder 3">
            <a:extLst>
              <a:ext uri="{FF2B5EF4-FFF2-40B4-BE49-F238E27FC236}">
                <a16:creationId xmlns:a16="http://schemas.microsoft.com/office/drawing/2014/main" id="{7D0D4746-2A3C-4008-AE56-9C971679424A}"/>
              </a:ext>
            </a:extLst>
          </p:cNvPr>
          <p:cNvSpPr>
            <a:spLocks noGrp="1" noChangeAspect="1"/>
          </p:cNvSpPr>
          <p:nvPr>
            <p:ph type="pic" sz="quarter" idx="33" hasCustomPrompt="1"/>
          </p:nvPr>
        </p:nvSpPr>
        <p:spPr>
          <a:xfrm>
            <a:off x="2724005" y="4603136"/>
            <a:ext cx="2194560" cy="1234440"/>
          </a:xfrm>
          <a:solidFill>
            <a:schemeClr val="bg1">
              <a:lumMod val="85000"/>
            </a:schemeClr>
          </a:solidFill>
        </p:spPr>
        <p:txBody>
          <a:bodyPr vert="horz" lIns="0" tIns="0" rIns="0" bIns="548640" rtlCol="0" anchor="ctr">
            <a:noAutofit/>
          </a:bodyPr>
          <a:lstStyle>
            <a:lvl1pPr marL="0" indent="0" algn="ctr">
              <a:buNone/>
              <a:defRPr lang="en-US" sz="1350" dirty="0">
                <a:solidFill>
                  <a:schemeClr val="tx1"/>
                </a:solidFill>
              </a:defRPr>
            </a:lvl1pPr>
          </a:lstStyle>
          <a:p>
            <a:pPr lvl="0" algn="ctr"/>
            <a:r>
              <a:rPr lang="en-US"/>
              <a:t>Picture</a:t>
            </a:r>
          </a:p>
        </p:txBody>
      </p:sp>
      <p:sp>
        <p:nvSpPr>
          <p:cNvPr id="28" name="Picture Placeholder 3">
            <a:extLst>
              <a:ext uri="{FF2B5EF4-FFF2-40B4-BE49-F238E27FC236}">
                <a16:creationId xmlns:a16="http://schemas.microsoft.com/office/drawing/2014/main" id="{4FCA5D73-8894-4E23-A184-A54E0EC5A0EE}"/>
              </a:ext>
            </a:extLst>
          </p:cNvPr>
          <p:cNvSpPr>
            <a:spLocks noGrp="1" noChangeAspect="1"/>
          </p:cNvSpPr>
          <p:nvPr>
            <p:ph type="pic" sz="quarter" idx="34" hasCustomPrompt="1"/>
          </p:nvPr>
        </p:nvSpPr>
        <p:spPr>
          <a:xfrm>
            <a:off x="4998749" y="1975474"/>
            <a:ext cx="2194560" cy="1234440"/>
          </a:xfrm>
          <a:solidFill>
            <a:schemeClr val="bg1">
              <a:lumMod val="85000"/>
            </a:schemeClr>
          </a:solidFill>
        </p:spPr>
        <p:txBody>
          <a:bodyPr vert="horz" lIns="0" tIns="0" rIns="0" bIns="548640" rtlCol="0" anchor="ctr">
            <a:noAutofit/>
          </a:bodyPr>
          <a:lstStyle>
            <a:lvl1pPr marL="0" indent="0" algn="ctr">
              <a:buNone/>
              <a:defRPr lang="en-US" sz="1350" dirty="0">
                <a:solidFill>
                  <a:schemeClr val="tx1"/>
                </a:solidFill>
              </a:defRPr>
            </a:lvl1pPr>
          </a:lstStyle>
          <a:p>
            <a:pPr lvl="0" algn="ctr"/>
            <a:r>
              <a:rPr lang="en-US"/>
              <a:t>Picture</a:t>
            </a:r>
          </a:p>
        </p:txBody>
      </p:sp>
      <p:sp>
        <p:nvSpPr>
          <p:cNvPr id="29" name="Picture Placeholder 3">
            <a:extLst>
              <a:ext uri="{FF2B5EF4-FFF2-40B4-BE49-F238E27FC236}">
                <a16:creationId xmlns:a16="http://schemas.microsoft.com/office/drawing/2014/main" id="{6ACBD5C3-DCFC-4051-9545-03D3162522D6}"/>
              </a:ext>
            </a:extLst>
          </p:cNvPr>
          <p:cNvSpPr>
            <a:spLocks noGrp="1" noChangeAspect="1"/>
          </p:cNvSpPr>
          <p:nvPr>
            <p:ph type="pic" sz="quarter" idx="35" hasCustomPrompt="1"/>
          </p:nvPr>
        </p:nvSpPr>
        <p:spPr>
          <a:xfrm>
            <a:off x="4998749" y="3289305"/>
            <a:ext cx="2194560" cy="1234440"/>
          </a:xfrm>
          <a:solidFill>
            <a:schemeClr val="bg1">
              <a:lumMod val="85000"/>
            </a:schemeClr>
          </a:solidFill>
        </p:spPr>
        <p:txBody>
          <a:bodyPr vert="horz" lIns="0" tIns="0" rIns="0" bIns="548640" rtlCol="0" anchor="ctr">
            <a:noAutofit/>
          </a:bodyPr>
          <a:lstStyle>
            <a:lvl1pPr marL="0" indent="0" algn="ctr">
              <a:buNone/>
              <a:defRPr lang="en-US" sz="1350" dirty="0">
                <a:solidFill>
                  <a:schemeClr val="tx1"/>
                </a:solidFill>
              </a:defRPr>
            </a:lvl1pPr>
          </a:lstStyle>
          <a:p>
            <a:pPr lvl="0" algn="ctr"/>
            <a:r>
              <a:rPr lang="en-US"/>
              <a:t>Picture</a:t>
            </a:r>
          </a:p>
        </p:txBody>
      </p:sp>
      <p:sp>
        <p:nvSpPr>
          <p:cNvPr id="30" name="Picture Placeholder 3">
            <a:extLst>
              <a:ext uri="{FF2B5EF4-FFF2-40B4-BE49-F238E27FC236}">
                <a16:creationId xmlns:a16="http://schemas.microsoft.com/office/drawing/2014/main" id="{1A66F51C-4B75-45D7-A374-BEBFC16F4525}"/>
              </a:ext>
            </a:extLst>
          </p:cNvPr>
          <p:cNvSpPr>
            <a:spLocks noGrp="1" noChangeAspect="1"/>
          </p:cNvSpPr>
          <p:nvPr>
            <p:ph type="pic" sz="quarter" idx="36" hasCustomPrompt="1"/>
          </p:nvPr>
        </p:nvSpPr>
        <p:spPr>
          <a:xfrm>
            <a:off x="4998749" y="4603136"/>
            <a:ext cx="2194560" cy="1234440"/>
          </a:xfrm>
          <a:solidFill>
            <a:schemeClr val="bg1">
              <a:lumMod val="85000"/>
            </a:schemeClr>
          </a:solidFill>
        </p:spPr>
        <p:txBody>
          <a:bodyPr vert="horz" lIns="0" tIns="0" rIns="0" bIns="548640" rtlCol="0" anchor="ctr">
            <a:noAutofit/>
          </a:bodyPr>
          <a:lstStyle>
            <a:lvl1pPr marL="0" indent="0" algn="ctr">
              <a:buNone/>
              <a:defRPr lang="en-US" sz="1350" dirty="0">
                <a:solidFill>
                  <a:schemeClr val="tx1"/>
                </a:solidFill>
              </a:defRPr>
            </a:lvl1pPr>
          </a:lstStyle>
          <a:p>
            <a:pPr lvl="0" algn="ctr"/>
            <a:r>
              <a:rPr lang="en-US"/>
              <a:t>Picture</a:t>
            </a:r>
          </a:p>
        </p:txBody>
      </p:sp>
      <p:sp>
        <p:nvSpPr>
          <p:cNvPr id="31" name="Picture Placeholder 3">
            <a:extLst>
              <a:ext uri="{FF2B5EF4-FFF2-40B4-BE49-F238E27FC236}">
                <a16:creationId xmlns:a16="http://schemas.microsoft.com/office/drawing/2014/main" id="{892A4E8F-9D23-4A3B-9CF3-6E98766A0FC3}"/>
              </a:ext>
            </a:extLst>
          </p:cNvPr>
          <p:cNvSpPr>
            <a:spLocks noGrp="1" noChangeAspect="1"/>
          </p:cNvSpPr>
          <p:nvPr>
            <p:ph type="pic" sz="quarter" idx="37" hasCustomPrompt="1"/>
          </p:nvPr>
        </p:nvSpPr>
        <p:spPr>
          <a:xfrm>
            <a:off x="7273493" y="1975474"/>
            <a:ext cx="2194560" cy="1234440"/>
          </a:xfrm>
          <a:solidFill>
            <a:schemeClr val="bg1">
              <a:lumMod val="85000"/>
            </a:schemeClr>
          </a:solidFill>
        </p:spPr>
        <p:txBody>
          <a:bodyPr vert="horz" lIns="0" tIns="0" rIns="0" bIns="548640" rtlCol="0" anchor="ctr">
            <a:noAutofit/>
          </a:bodyPr>
          <a:lstStyle>
            <a:lvl1pPr marL="0" indent="0" algn="ctr">
              <a:buNone/>
              <a:defRPr lang="en-US" sz="1350" dirty="0">
                <a:solidFill>
                  <a:schemeClr val="tx1"/>
                </a:solidFill>
              </a:defRPr>
            </a:lvl1pPr>
          </a:lstStyle>
          <a:p>
            <a:pPr lvl="0" algn="ctr"/>
            <a:r>
              <a:rPr lang="en-US"/>
              <a:t>Picture</a:t>
            </a:r>
          </a:p>
        </p:txBody>
      </p:sp>
      <p:sp>
        <p:nvSpPr>
          <p:cNvPr id="32" name="Picture Placeholder 3">
            <a:extLst>
              <a:ext uri="{FF2B5EF4-FFF2-40B4-BE49-F238E27FC236}">
                <a16:creationId xmlns:a16="http://schemas.microsoft.com/office/drawing/2014/main" id="{F7C4C030-205C-4BEE-910F-AE86E4049451}"/>
              </a:ext>
            </a:extLst>
          </p:cNvPr>
          <p:cNvSpPr>
            <a:spLocks noGrp="1" noChangeAspect="1"/>
          </p:cNvSpPr>
          <p:nvPr>
            <p:ph type="pic" sz="quarter" idx="38" hasCustomPrompt="1"/>
          </p:nvPr>
        </p:nvSpPr>
        <p:spPr>
          <a:xfrm>
            <a:off x="7273493" y="3289305"/>
            <a:ext cx="2194560" cy="1234440"/>
          </a:xfrm>
          <a:solidFill>
            <a:schemeClr val="bg1">
              <a:lumMod val="85000"/>
            </a:schemeClr>
          </a:solidFill>
        </p:spPr>
        <p:txBody>
          <a:bodyPr vert="horz" lIns="0" tIns="0" rIns="0" bIns="548640" rtlCol="0" anchor="ctr">
            <a:noAutofit/>
          </a:bodyPr>
          <a:lstStyle>
            <a:lvl1pPr marL="0" indent="0" algn="ctr">
              <a:buNone/>
              <a:defRPr lang="en-US" sz="1350" dirty="0">
                <a:solidFill>
                  <a:schemeClr val="tx1"/>
                </a:solidFill>
              </a:defRPr>
            </a:lvl1pPr>
          </a:lstStyle>
          <a:p>
            <a:pPr lvl="0" algn="ctr"/>
            <a:r>
              <a:rPr lang="en-US"/>
              <a:t>Picture</a:t>
            </a:r>
          </a:p>
        </p:txBody>
      </p:sp>
      <p:sp>
        <p:nvSpPr>
          <p:cNvPr id="33" name="Picture Placeholder 3">
            <a:extLst>
              <a:ext uri="{FF2B5EF4-FFF2-40B4-BE49-F238E27FC236}">
                <a16:creationId xmlns:a16="http://schemas.microsoft.com/office/drawing/2014/main" id="{FC23546C-CAC0-4FD6-8C62-1F4F217EC83D}"/>
              </a:ext>
            </a:extLst>
          </p:cNvPr>
          <p:cNvSpPr>
            <a:spLocks noGrp="1" noChangeAspect="1"/>
          </p:cNvSpPr>
          <p:nvPr>
            <p:ph type="pic" sz="quarter" idx="39" hasCustomPrompt="1"/>
          </p:nvPr>
        </p:nvSpPr>
        <p:spPr>
          <a:xfrm>
            <a:off x="7273493" y="4603136"/>
            <a:ext cx="2194560" cy="1234440"/>
          </a:xfrm>
          <a:solidFill>
            <a:schemeClr val="bg1">
              <a:lumMod val="85000"/>
            </a:schemeClr>
          </a:solidFill>
        </p:spPr>
        <p:txBody>
          <a:bodyPr vert="horz" lIns="0" tIns="0" rIns="0" bIns="548640" rtlCol="0" anchor="ctr">
            <a:noAutofit/>
          </a:bodyPr>
          <a:lstStyle>
            <a:lvl1pPr marL="0" indent="0" algn="ctr">
              <a:buNone/>
              <a:defRPr lang="en-US" sz="1350" dirty="0">
                <a:solidFill>
                  <a:schemeClr val="tx1"/>
                </a:solidFill>
              </a:defRPr>
            </a:lvl1pPr>
          </a:lstStyle>
          <a:p>
            <a:pPr lvl="0" algn="ctr"/>
            <a:r>
              <a:rPr lang="en-US"/>
              <a:t>Picture</a:t>
            </a:r>
          </a:p>
        </p:txBody>
      </p:sp>
      <p:sp>
        <p:nvSpPr>
          <p:cNvPr id="34" name="Picture Placeholder 3">
            <a:extLst>
              <a:ext uri="{FF2B5EF4-FFF2-40B4-BE49-F238E27FC236}">
                <a16:creationId xmlns:a16="http://schemas.microsoft.com/office/drawing/2014/main" id="{084AFB79-D26E-4F3D-8A40-6D479CF90DB0}"/>
              </a:ext>
            </a:extLst>
          </p:cNvPr>
          <p:cNvSpPr>
            <a:spLocks noGrp="1" noChangeAspect="1"/>
          </p:cNvSpPr>
          <p:nvPr>
            <p:ph type="pic" sz="quarter" idx="40" hasCustomPrompt="1"/>
          </p:nvPr>
        </p:nvSpPr>
        <p:spPr>
          <a:xfrm>
            <a:off x="9548239" y="1975474"/>
            <a:ext cx="2194560" cy="1234440"/>
          </a:xfrm>
          <a:solidFill>
            <a:schemeClr val="bg1">
              <a:lumMod val="85000"/>
            </a:schemeClr>
          </a:solidFill>
        </p:spPr>
        <p:txBody>
          <a:bodyPr vert="horz" lIns="0" tIns="0" rIns="0" bIns="548640" rtlCol="0" anchor="ctr">
            <a:noAutofit/>
          </a:bodyPr>
          <a:lstStyle>
            <a:lvl1pPr marL="0" indent="0" algn="ctr">
              <a:buNone/>
              <a:defRPr lang="en-US" sz="1350" dirty="0">
                <a:solidFill>
                  <a:schemeClr val="tx1"/>
                </a:solidFill>
              </a:defRPr>
            </a:lvl1pPr>
          </a:lstStyle>
          <a:p>
            <a:pPr lvl="0" algn="ctr"/>
            <a:r>
              <a:rPr lang="en-US"/>
              <a:t>Picture</a:t>
            </a:r>
          </a:p>
        </p:txBody>
      </p:sp>
      <p:sp>
        <p:nvSpPr>
          <p:cNvPr id="35" name="Picture Placeholder 3">
            <a:extLst>
              <a:ext uri="{FF2B5EF4-FFF2-40B4-BE49-F238E27FC236}">
                <a16:creationId xmlns:a16="http://schemas.microsoft.com/office/drawing/2014/main" id="{897A7121-A588-46B7-AF5B-FDF684B00905}"/>
              </a:ext>
            </a:extLst>
          </p:cNvPr>
          <p:cNvSpPr>
            <a:spLocks noGrp="1" noChangeAspect="1"/>
          </p:cNvSpPr>
          <p:nvPr>
            <p:ph type="pic" sz="quarter" idx="41" hasCustomPrompt="1"/>
          </p:nvPr>
        </p:nvSpPr>
        <p:spPr>
          <a:xfrm>
            <a:off x="9548239" y="3289305"/>
            <a:ext cx="2194560" cy="1234440"/>
          </a:xfrm>
          <a:solidFill>
            <a:schemeClr val="bg1">
              <a:lumMod val="85000"/>
            </a:schemeClr>
          </a:solidFill>
        </p:spPr>
        <p:txBody>
          <a:bodyPr vert="horz" lIns="0" tIns="0" rIns="0" bIns="548640" rtlCol="0" anchor="ctr">
            <a:noAutofit/>
          </a:bodyPr>
          <a:lstStyle>
            <a:lvl1pPr marL="0" indent="0" algn="ctr">
              <a:buNone/>
              <a:defRPr lang="en-US" sz="1350" dirty="0">
                <a:solidFill>
                  <a:schemeClr val="tx1"/>
                </a:solidFill>
              </a:defRPr>
            </a:lvl1pPr>
          </a:lstStyle>
          <a:p>
            <a:pPr lvl="0" algn="ctr"/>
            <a:r>
              <a:rPr lang="en-US"/>
              <a:t>Picture</a:t>
            </a:r>
          </a:p>
        </p:txBody>
      </p:sp>
      <p:sp>
        <p:nvSpPr>
          <p:cNvPr id="36" name="Picture Placeholder 3">
            <a:extLst>
              <a:ext uri="{FF2B5EF4-FFF2-40B4-BE49-F238E27FC236}">
                <a16:creationId xmlns:a16="http://schemas.microsoft.com/office/drawing/2014/main" id="{89C5946B-4047-4FB3-AC49-D0F9A0F37808}"/>
              </a:ext>
            </a:extLst>
          </p:cNvPr>
          <p:cNvSpPr>
            <a:spLocks noGrp="1" noChangeAspect="1"/>
          </p:cNvSpPr>
          <p:nvPr>
            <p:ph type="pic" sz="quarter" idx="42" hasCustomPrompt="1"/>
          </p:nvPr>
        </p:nvSpPr>
        <p:spPr>
          <a:xfrm>
            <a:off x="9548239" y="4603136"/>
            <a:ext cx="2194560" cy="1234440"/>
          </a:xfrm>
          <a:solidFill>
            <a:schemeClr val="bg1">
              <a:lumMod val="85000"/>
            </a:schemeClr>
          </a:solidFill>
        </p:spPr>
        <p:txBody>
          <a:bodyPr vert="horz" lIns="0" tIns="0" rIns="0" bIns="548640" rtlCol="0" anchor="ctr">
            <a:noAutofit/>
          </a:bodyPr>
          <a:lstStyle>
            <a:lvl1pPr marL="0" indent="0" algn="ctr">
              <a:buNone/>
              <a:defRPr lang="en-US" sz="1350" dirty="0">
                <a:solidFill>
                  <a:schemeClr val="tx1"/>
                </a:solidFill>
              </a:defRPr>
            </a:lvl1pPr>
          </a:lstStyle>
          <a:p>
            <a:pPr lvl="0" algn="ctr"/>
            <a:r>
              <a:rPr lang="en-US"/>
              <a:t>Picture</a:t>
            </a:r>
          </a:p>
        </p:txBody>
      </p:sp>
      <p:sp>
        <p:nvSpPr>
          <p:cNvPr id="3" name="Footer Placeholder 2">
            <a:extLst>
              <a:ext uri="{FF2B5EF4-FFF2-40B4-BE49-F238E27FC236}">
                <a16:creationId xmlns:a16="http://schemas.microsoft.com/office/drawing/2014/main" id="{6CDC077E-289F-4AAE-B3F6-9B318C828A23}"/>
              </a:ext>
            </a:extLst>
          </p:cNvPr>
          <p:cNvSpPr>
            <a:spLocks noGrp="1"/>
          </p:cNvSpPr>
          <p:nvPr>
            <p:ph type="ftr" sz="quarter" idx="43"/>
          </p:nvPr>
        </p:nvSpPr>
        <p:spPr/>
        <p:txBody>
          <a:bodyPr/>
          <a:lstStyle/>
          <a:p>
            <a:r>
              <a:rPr lang="en-US"/>
              <a:t>Optional Title of the Presentation</a:t>
            </a:r>
          </a:p>
        </p:txBody>
      </p:sp>
      <p:sp>
        <p:nvSpPr>
          <p:cNvPr id="4" name="Title 3">
            <a:extLst>
              <a:ext uri="{FF2B5EF4-FFF2-40B4-BE49-F238E27FC236}">
                <a16:creationId xmlns:a16="http://schemas.microsoft.com/office/drawing/2014/main" id="{8F4F685A-9886-45FB-8B04-AB8597A67C3F}"/>
              </a:ext>
            </a:extLst>
          </p:cNvPr>
          <p:cNvSpPr>
            <a:spLocks noGrp="1"/>
          </p:cNvSpPr>
          <p:nvPr>
            <p:ph type="title" hasCustomPrompt="1"/>
          </p:nvPr>
        </p:nvSpPr>
        <p:spPr/>
        <p:txBody>
          <a:bodyPr/>
          <a:lstStyle>
            <a:lvl1pPr>
              <a:defRPr/>
            </a:lvl1pPr>
          </a:lstStyle>
          <a:p>
            <a:r>
              <a:rPr lang="en-US"/>
              <a:t>Photo Mosaic Layout</a:t>
            </a:r>
          </a:p>
        </p:txBody>
      </p:sp>
    </p:spTree>
    <p:extLst>
      <p:ext uri="{BB962C8B-B14F-4D97-AF65-F5344CB8AC3E}">
        <p14:creationId xmlns:p14="http://schemas.microsoft.com/office/powerpoint/2010/main" val="12363810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13" name="Texture">
            <a:extLst>
              <a:ext uri="{FF2B5EF4-FFF2-40B4-BE49-F238E27FC236}">
                <a16:creationId xmlns:a16="http://schemas.microsoft.com/office/drawing/2014/main" id="{CE3183E7-4A32-4F91-8AF8-C43C846072F3}"/>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800" err="1"/>
          </a:p>
        </p:txBody>
      </p:sp>
      <p:sp>
        <p:nvSpPr>
          <p:cNvPr id="9" name="Affiliation">
            <a:extLst>
              <a:ext uri="{FF2B5EF4-FFF2-40B4-BE49-F238E27FC236}">
                <a16:creationId xmlns:a16="http://schemas.microsoft.com/office/drawing/2014/main" id="{39EF96E8-8057-43E5-A862-D955F5E6F29D}"/>
              </a:ext>
            </a:extLst>
          </p:cNvPr>
          <p:cNvSpPr>
            <a:spLocks noGrp="1"/>
          </p:cNvSpPr>
          <p:nvPr>
            <p:ph type="body" sz="quarter" idx="18" hasCustomPrompt="1"/>
          </p:nvPr>
        </p:nvSpPr>
        <p:spPr>
          <a:xfrm>
            <a:off x="1776819" y="5140294"/>
            <a:ext cx="3248007" cy="4062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200" b="0" i="1" cap="none" spc="45" baseline="0" dirty="0">
                <a:solidFill>
                  <a:schemeClr val="tx1">
                    <a:lumMod val="65000"/>
                    <a:lumOff val="35000"/>
                  </a:schemeClr>
                </a:solidFill>
                <a:latin typeface="+mj-lt"/>
                <a:ea typeface="+mj-ea"/>
                <a:cs typeface="+mj-cs"/>
              </a:defRPr>
            </a:lvl1pPr>
          </a:lstStyle>
          <a:p>
            <a:pPr marL="137160" lvl="0" indent="-137160">
              <a:spcBef>
                <a:spcPct val="0"/>
              </a:spcBef>
            </a:pPr>
            <a:r>
              <a:rPr lang="en-US"/>
              <a:t>Title / Company Name</a:t>
            </a:r>
          </a:p>
        </p:txBody>
      </p:sp>
      <p:sp>
        <p:nvSpPr>
          <p:cNvPr id="8" name="Name">
            <a:extLst>
              <a:ext uri="{FF2B5EF4-FFF2-40B4-BE49-F238E27FC236}">
                <a16:creationId xmlns:a16="http://schemas.microsoft.com/office/drawing/2014/main" id="{B25ECA0C-C715-4AD0-9C0F-8BF3F52AAC6F}"/>
              </a:ext>
            </a:extLst>
          </p:cNvPr>
          <p:cNvSpPr>
            <a:spLocks noGrp="1"/>
          </p:cNvSpPr>
          <p:nvPr>
            <p:ph type="body" sz="quarter" idx="15" hasCustomPrompt="1"/>
          </p:nvPr>
        </p:nvSpPr>
        <p:spPr>
          <a:xfrm>
            <a:off x="1776819" y="4734029"/>
            <a:ext cx="3248007" cy="4062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200" b="0" i="1" cap="none" spc="45" baseline="0" dirty="0">
                <a:solidFill>
                  <a:schemeClr val="tx1">
                    <a:lumMod val="75000"/>
                    <a:lumOff val="25000"/>
                  </a:schemeClr>
                </a:solidFill>
                <a:latin typeface="+mj-lt"/>
                <a:ea typeface="+mj-ea"/>
                <a:cs typeface="+mj-cs"/>
              </a:defRPr>
            </a:lvl1pPr>
          </a:lstStyle>
          <a:p>
            <a:pPr marL="137160" lvl="0" indent="-137160">
              <a:spcBef>
                <a:spcPct val="0"/>
              </a:spcBef>
            </a:pPr>
            <a:r>
              <a:rPr lang="en-US"/>
              <a:t>Name</a:t>
            </a:r>
          </a:p>
        </p:txBody>
      </p:sp>
      <p:sp>
        <p:nvSpPr>
          <p:cNvPr id="2" name="Quote">
            <a:extLst>
              <a:ext uri="{FF2B5EF4-FFF2-40B4-BE49-F238E27FC236}">
                <a16:creationId xmlns:a16="http://schemas.microsoft.com/office/drawing/2014/main" id="{86824591-1B5F-489A-9593-4CEFC4B3EE2A}"/>
              </a:ext>
            </a:extLst>
          </p:cNvPr>
          <p:cNvSpPr>
            <a:spLocks noGrp="1"/>
          </p:cNvSpPr>
          <p:nvPr>
            <p:ph type="title" hasCustomPrompt="1"/>
          </p:nvPr>
        </p:nvSpPr>
        <p:spPr>
          <a:xfrm>
            <a:off x="1776820" y="1454532"/>
            <a:ext cx="8636427" cy="3279494"/>
          </a:xfrm>
          <a:ln w="19050">
            <a:solidFill>
              <a:schemeClr val="tx1">
                <a:lumMod val="75000"/>
                <a:lumOff val="25000"/>
              </a:schemeClr>
            </a:solidFill>
            <a:miter lim="800000"/>
          </a:ln>
        </p:spPr>
        <p:txBody>
          <a:bodyPr vert="horz" lIns="182880" tIns="91440" rIns="182880" bIns="91440" rtlCol="0" anchor="t">
            <a:noAutofit/>
          </a:bodyPr>
          <a:lstStyle>
            <a:lvl1pPr>
              <a:lnSpc>
                <a:spcPct val="100000"/>
              </a:lnSpc>
              <a:defRPr lang="en-US" dirty="0">
                <a:solidFill>
                  <a:schemeClr val="tx1">
                    <a:lumMod val="85000"/>
                    <a:lumOff val="15000"/>
                  </a:schemeClr>
                </a:solidFill>
              </a:defRPr>
            </a:lvl1pPr>
          </a:lstStyle>
          <a:p>
            <a:pPr marL="0" lvl="0">
              <a:lnSpc>
                <a:spcPct val="100000"/>
              </a:lnSpc>
            </a:pPr>
            <a:r>
              <a:rPr lang="en-US"/>
              <a:t>Quote layout.</a:t>
            </a:r>
          </a:p>
        </p:txBody>
      </p:sp>
      <p:grpSp>
        <p:nvGrpSpPr>
          <p:cNvPr id="22" name="Quote_Box">
            <a:extLst>
              <a:ext uri="{FF2B5EF4-FFF2-40B4-BE49-F238E27FC236}">
                <a16:creationId xmlns:a16="http://schemas.microsoft.com/office/drawing/2014/main" id="{16644DA2-FD5C-4132-871A-2F4CC3B9C325}"/>
              </a:ext>
            </a:extLst>
          </p:cNvPr>
          <p:cNvGrpSpPr>
            <a:grpSpLocks noChangeAspect="1"/>
          </p:cNvGrpSpPr>
          <p:nvPr userDrawn="1"/>
        </p:nvGrpSpPr>
        <p:grpSpPr>
          <a:xfrm>
            <a:off x="1127851" y="1454534"/>
            <a:ext cx="648005" cy="648005"/>
            <a:chOff x="1127850" y="1457847"/>
            <a:chExt cx="648005" cy="648005"/>
          </a:xfrm>
        </p:grpSpPr>
        <p:sp>
          <p:nvSpPr>
            <p:cNvPr id="23" name="Quote_Box">
              <a:extLst>
                <a:ext uri="{FF2B5EF4-FFF2-40B4-BE49-F238E27FC236}">
                  <a16:creationId xmlns:a16="http://schemas.microsoft.com/office/drawing/2014/main" id="{F8742923-446F-4F3E-A318-7D750E032EAE}"/>
                </a:ext>
              </a:extLst>
            </p:cNvPr>
            <p:cNvSpPr/>
            <p:nvPr userDrawn="1"/>
          </p:nvSpPr>
          <p:spPr>
            <a:xfrm>
              <a:off x="1127850" y="1457847"/>
              <a:ext cx="648005" cy="648005"/>
            </a:xfrm>
            <a:prstGeom prst="rect">
              <a:avLst/>
            </a:prstGeom>
            <a:solidFill>
              <a:schemeClr val="tx1">
                <a:lumMod val="85000"/>
                <a:lumOff val="15000"/>
              </a:schemeClr>
            </a:solidFill>
            <a:ln w="19050">
              <a:solidFill>
                <a:schemeClr val="tx1">
                  <a:lumMod val="75000"/>
                  <a:lumOff val="25000"/>
                </a:schemeClr>
              </a:solidFill>
              <a:miter lim="800000"/>
            </a:ln>
          </p:spPr>
          <p:txBody>
            <a:bodyPr vert="horz" wrap="square" lIns="0" tIns="137160" rIns="0" bIns="137160" rtlCol="0" anchor="ctr">
              <a:noAutofit/>
            </a:bodyPr>
            <a:lstStyle/>
            <a:p>
              <a:pPr marL="214313" lvl="0" indent="-214313" algn="ctr" defTabSz="685800">
                <a:lnSpc>
                  <a:spcPct val="90000"/>
                </a:lnSpc>
                <a:spcBef>
                  <a:spcPct val="0"/>
                </a:spcBef>
                <a:buFont typeface="Arial" panose="020B0604020202020204" pitchFamily="34" charset="0"/>
                <a:buNone/>
              </a:pPr>
              <a:endParaRPr lang="en-US" sz="2400" b="1" i="0" cap="all" spc="45" baseline="0">
                <a:solidFill>
                  <a:schemeClr val="accent2"/>
                </a:solidFill>
                <a:latin typeface="+mj-lt"/>
                <a:ea typeface="+mj-ea"/>
                <a:cs typeface="+mj-cs"/>
              </a:endParaRPr>
            </a:p>
          </p:txBody>
        </p:sp>
        <p:sp>
          <p:nvSpPr>
            <p:cNvPr id="24" name="Icon">
              <a:extLst>
                <a:ext uri="{FF2B5EF4-FFF2-40B4-BE49-F238E27FC236}">
                  <a16:creationId xmlns:a16="http://schemas.microsoft.com/office/drawing/2014/main" id="{64D02E25-A2AE-488C-8479-BFF4596F0CD1}"/>
                </a:ext>
              </a:extLst>
            </p:cNvPr>
            <p:cNvSpPr>
              <a:spLocks noChangeAspect="1" noEditPoints="1"/>
            </p:cNvSpPr>
            <p:nvPr userDrawn="1"/>
          </p:nvSpPr>
          <p:spPr bwMode="auto">
            <a:xfrm>
              <a:off x="1300876" y="1648350"/>
              <a:ext cx="301952" cy="237744"/>
            </a:xfrm>
            <a:custGeom>
              <a:avLst/>
              <a:gdLst>
                <a:gd name="T0" fmla="*/ 214 w 589"/>
                <a:gd name="T1" fmla="*/ 464 h 464"/>
                <a:gd name="T2" fmla="*/ 0 w 589"/>
                <a:gd name="T3" fmla="*/ 464 h 464"/>
                <a:gd name="T4" fmla="*/ 0 w 589"/>
                <a:gd name="T5" fmla="*/ 310 h 464"/>
                <a:gd name="T6" fmla="*/ 17 w 589"/>
                <a:gd name="T7" fmla="*/ 164 h 464"/>
                <a:gd name="T8" fmla="*/ 77 w 589"/>
                <a:gd name="T9" fmla="*/ 67 h 464"/>
                <a:gd name="T10" fmla="*/ 190 w 589"/>
                <a:gd name="T11" fmla="*/ 0 h 464"/>
                <a:gd name="T12" fmla="*/ 232 w 589"/>
                <a:gd name="T13" fmla="*/ 88 h 464"/>
                <a:gd name="T14" fmla="*/ 140 w 589"/>
                <a:gd name="T15" fmla="*/ 148 h 464"/>
                <a:gd name="T16" fmla="*/ 111 w 589"/>
                <a:gd name="T17" fmla="*/ 249 h 464"/>
                <a:gd name="T18" fmla="*/ 214 w 589"/>
                <a:gd name="T19" fmla="*/ 249 h 464"/>
                <a:gd name="T20" fmla="*/ 214 w 589"/>
                <a:gd name="T21" fmla="*/ 464 h 464"/>
                <a:gd name="T22" fmla="*/ 572 w 589"/>
                <a:gd name="T23" fmla="*/ 464 h 464"/>
                <a:gd name="T24" fmla="*/ 358 w 589"/>
                <a:gd name="T25" fmla="*/ 464 h 464"/>
                <a:gd name="T26" fmla="*/ 358 w 589"/>
                <a:gd name="T27" fmla="*/ 310 h 464"/>
                <a:gd name="T28" fmla="*/ 374 w 589"/>
                <a:gd name="T29" fmla="*/ 163 h 464"/>
                <a:gd name="T30" fmla="*/ 435 w 589"/>
                <a:gd name="T31" fmla="*/ 67 h 464"/>
                <a:gd name="T32" fmla="*/ 548 w 589"/>
                <a:gd name="T33" fmla="*/ 0 h 464"/>
                <a:gd name="T34" fmla="*/ 589 w 589"/>
                <a:gd name="T35" fmla="*/ 88 h 464"/>
                <a:gd name="T36" fmla="*/ 498 w 589"/>
                <a:gd name="T37" fmla="*/ 148 h 464"/>
                <a:gd name="T38" fmla="*/ 468 w 589"/>
                <a:gd name="T39" fmla="*/ 249 h 464"/>
                <a:gd name="T40" fmla="*/ 572 w 589"/>
                <a:gd name="T41" fmla="*/ 249 h 464"/>
                <a:gd name="T42" fmla="*/ 572 w 589"/>
                <a:gd name="T43"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9" h="464">
                  <a:moveTo>
                    <a:pt x="214" y="464"/>
                  </a:moveTo>
                  <a:cubicBezTo>
                    <a:pt x="0" y="464"/>
                    <a:pt x="0" y="464"/>
                    <a:pt x="0" y="464"/>
                  </a:cubicBezTo>
                  <a:cubicBezTo>
                    <a:pt x="0" y="310"/>
                    <a:pt x="0" y="310"/>
                    <a:pt x="0" y="310"/>
                  </a:cubicBezTo>
                  <a:cubicBezTo>
                    <a:pt x="0" y="248"/>
                    <a:pt x="6" y="199"/>
                    <a:pt x="17" y="164"/>
                  </a:cubicBezTo>
                  <a:cubicBezTo>
                    <a:pt x="28" y="128"/>
                    <a:pt x="48" y="96"/>
                    <a:pt x="77" y="67"/>
                  </a:cubicBezTo>
                  <a:cubicBezTo>
                    <a:pt x="107" y="39"/>
                    <a:pt x="144" y="16"/>
                    <a:pt x="190" y="0"/>
                  </a:cubicBezTo>
                  <a:cubicBezTo>
                    <a:pt x="232" y="88"/>
                    <a:pt x="232" y="88"/>
                    <a:pt x="232" y="88"/>
                  </a:cubicBezTo>
                  <a:cubicBezTo>
                    <a:pt x="189" y="103"/>
                    <a:pt x="159" y="123"/>
                    <a:pt x="140" y="148"/>
                  </a:cubicBezTo>
                  <a:cubicBezTo>
                    <a:pt x="122" y="173"/>
                    <a:pt x="112" y="207"/>
                    <a:pt x="111" y="249"/>
                  </a:cubicBezTo>
                  <a:cubicBezTo>
                    <a:pt x="214" y="249"/>
                    <a:pt x="214" y="249"/>
                    <a:pt x="214" y="249"/>
                  </a:cubicBezTo>
                  <a:lnTo>
                    <a:pt x="214" y="464"/>
                  </a:lnTo>
                  <a:close/>
                  <a:moveTo>
                    <a:pt x="572" y="464"/>
                  </a:moveTo>
                  <a:cubicBezTo>
                    <a:pt x="358" y="464"/>
                    <a:pt x="358" y="464"/>
                    <a:pt x="358" y="464"/>
                  </a:cubicBezTo>
                  <a:cubicBezTo>
                    <a:pt x="358" y="310"/>
                    <a:pt x="358" y="310"/>
                    <a:pt x="358" y="310"/>
                  </a:cubicBezTo>
                  <a:cubicBezTo>
                    <a:pt x="358" y="248"/>
                    <a:pt x="363" y="199"/>
                    <a:pt x="374" y="163"/>
                  </a:cubicBezTo>
                  <a:cubicBezTo>
                    <a:pt x="385" y="128"/>
                    <a:pt x="405" y="96"/>
                    <a:pt x="435" y="67"/>
                  </a:cubicBezTo>
                  <a:cubicBezTo>
                    <a:pt x="465" y="39"/>
                    <a:pt x="502" y="16"/>
                    <a:pt x="548" y="0"/>
                  </a:cubicBezTo>
                  <a:cubicBezTo>
                    <a:pt x="589" y="88"/>
                    <a:pt x="589" y="88"/>
                    <a:pt x="589" y="88"/>
                  </a:cubicBezTo>
                  <a:cubicBezTo>
                    <a:pt x="547" y="103"/>
                    <a:pt x="516" y="123"/>
                    <a:pt x="498" y="148"/>
                  </a:cubicBezTo>
                  <a:cubicBezTo>
                    <a:pt x="479" y="173"/>
                    <a:pt x="469" y="207"/>
                    <a:pt x="468" y="249"/>
                  </a:cubicBezTo>
                  <a:cubicBezTo>
                    <a:pt x="572" y="249"/>
                    <a:pt x="572" y="249"/>
                    <a:pt x="572" y="249"/>
                  </a:cubicBezTo>
                  <a:lnTo>
                    <a:pt x="572" y="46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grpSp>
      <p:sp>
        <p:nvSpPr>
          <p:cNvPr id="3" name="Footer Placeholder 2">
            <a:extLst>
              <a:ext uri="{FF2B5EF4-FFF2-40B4-BE49-F238E27FC236}">
                <a16:creationId xmlns:a16="http://schemas.microsoft.com/office/drawing/2014/main" id="{88DB22BC-764C-491D-888B-64DE8D2F75FD}"/>
              </a:ext>
            </a:extLst>
          </p:cNvPr>
          <p:cNvSpPr>
            <a:spLocks noGrp="1"/>
          </p:cNvSpPr>
          <p:nvPr>
            <p:ph type="ftr" sz="quarter" idx="19"/>
          </p:nvPr>
        </p:nvSpPr>
        <p:spPr/>
        <p:txBody>
          <a:bodyPr/>
          <a:lstStyle/>
          <a:p>
            <a:r>
              <a:rPr lang="en-US"/>
              <a:t>Optional Title of the Presentation</a:t>
            </a:r>
          </a:p>
        </p:txBody>
      </p:sp>
      <p:sp>
        <p:nvSpPr>
          <p:cNvPr id="26" name="Slide Number">
            <a:extLst>
              <a:ext uri="{FF2B5EF4-FFF2-40B4-BE49-F238E27FC236}">
                <a16:creationId xmlns:a16="http://schemas.microsoft.com/office/drawing/2014/main" id="{3BF195AF-9651-4702-B588-B7C0FCFE2DB2}"/>
              </a:ext>
            </a:extLst>
          </p:cNvPr>
          <p:cNvSpPr txBox="1">
            <a:spLocks/>
          </p:cNvSpPr>
          <p:nvPr userDrawn="1"/>
        </p:nvSpPr>
        <p:spPr bwMode="gray">
          <a:xfrm>
            <a:off x="11006978" y="6447297"/>
            <a:ext cx="735823" cy="153888"/>
          </a:xfrm>
          <a:prstGeom prst="rect">
            <a:avLst/>
          </a:prstGeom>
        </p:spPr>
        <p:txBody>
          <a:bodyPr vert="horz" wrap="square" lIns="0" tIns="0" rIns="0" bIns="0" rtlCol="0" anchor="ctr">
            <a:noAutofit/>
          </a:bodyPr>
          <a:lstStyle>
            <a:defPPr>
              <a:defRPr lang="en-US"/>
            </a:defPPr>
            <a:lvl1pPr marL="0" algn="r" defTabSz="457200" rtl="0" eaLnBrk="1" latinLnBrk="0" hangingPunct="1">
              <a:defRPr sz="1000" kern="1200">
                <a:solidFill>
                  <a:schemeClr val="bg1">
                    <a:lumMod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862D98-B5C3-4BE4-8A34-4F5B36AB20BC}" type="slidenum">
              <a:rPr lang="en-US" sz="750" smtClean="0">
                <a:solidFill>
                  <a:schemeClr val="bg1">
                    <a:lumMod val="65000"/>
                  </a:schemeClr>
                </a:solidFill>
              </a:rPr>
              <a:pPr/>
              <a:t>‹#›</a:t>
            </a:fld>
            <a:endParaRPr lang="en-US" sz="750">
              <a:solidFill>
                <a:schemeClr val="bg1">
                  <a:lumMod val="65000"/>
                </a:schemeClr>
              </a:solidFill>
            </a:endParaRPr>
          </a:p>
        </p:txBody>
      </p:sp>
      <p:grpSp>
        <p:nvGrpSpPr>
          <p:cNvPr id="27" name="Logo">
            <a:extLst>
              <a:ext uri="{FF2B5EF4-FFF2-40B4-BE49-F238E27FC236}">
                <a16:creationId xmlns:a16="http://schemas.microsoft.com/office/drawing/2014/main" id="{D793CBCB-9D3E-4FB2-9244-94F5FE9EB03D}"/>
              </a:ext>
            </a:extLst>
          </p:cNvPr>
          <p:cNvGrpSpPr>
            <a:grpSpLocks noChangeAspect="1"/>
          </p:cNvGrpSpPr>
          <p:nvPr userDrawn="1"/>
        </p:nvGrpSpPr>
        <p:grpSpPr bwMode="black">
          <a:xfrm>
            <a:off x="428653" y="6447297"/>
            <a:ext cx="914400" cy="214552"/>
            <a:chOff x="1231901" y="5359401"/>
            <a:chExt cx="11210925" cy="2630487"/>
          </a:xfrm>
        </p:grpSpPr>
        <p:sp>
          <p:nvSpPr>
            <p:cNvPr id="28" name="Freeform 5">
              <a:extLst>
                <a:ext uri="{FF2B5EF4-FFF2-40B4-BE49-F238E27FC236}">
                  <a16:creationId xmlns:a16="http://schemas.microsoft.com/office/drawing/2014/main" id="{5CA6D27F-C163-4B78-8C9F-63F81E7A86B3}"/>
                </a:ext>
              </a:extLst>
            </p:cNvPr>
            <p:cNvSpPr>
              <a:spLocks noEditPoints="1"/>
            </p:cNvSpPr>
            <p:nvPr userDrawn="1"/>
          </p:nvSpPr>
          <p:spPr bwMode="black">
            <a:xfrm>
              <a:off x="5105401" y="5586413"/>
              <a:ext cx="7337425" cy="2147887"/>
            </a:xfrm>
            <a:custGeom>
              <a:avLst/>
              <a:gdLst>
                <a:gd name="T0" fmla="*/ 0 w 3931"/>
                <a:gd name="T1" fmla="*/ 803 h 1148"/>
                <a:gd name="T2" fmla="*/ 552 w 3931"/>
                <a:gd name="T3" fmla="*/ 1142 h 1148"/>
                <a:gd name="T4" fmla="*/ 388 w 3931"/>
                <a:gd name="T5" fmla="*/ 853 h 1148"/>
                <a:gd name="T6" fmla="*/ 388 w 3931"/>
                <a:gd name="T7" fmla="*/ 1092 h 1148"/>
                <a:gd name="T8" fmla="*/ 620 w 3931"/>
                <a:gd name="T9" fmla="*/ 974 h 1148"/>
                <a:gd name="T10" fmla="*/ 887 w 3931"/>
                <a:gd name="T11" fmla="*/ 900 h 1148"/>
                <a:gd name="T12" fmla="*/ 701 w 3931"/>
                <a:gd name="T13" fmla="*/ 877 h 1148"/>
                <a:gd name="T14" fmla="*/ 828 w 3931"/>
                <a:gd name="T15" fmla="*/ 1048 h 1148"/>
                <a:gd name="T16" fmla="*/ 762 w 3931"/>
                <a:gd name="T17" fmla="*/ 1148 h 1148"/>
                <a:gd name="T18" fmla="*/ 1018 w 3931"/>
                <a:gd name="T19" fmla="*/ 1142 h 1148"/>
                <a:gd name="T20" fmla="*/ 1169 w 3931"/>
                <a:gd name="T21" fmla="*/ 943 h 1148"/>
                <a:gd name="T22" fmla="*/ 1533 w 3931"/>
                <a:gd name="T23" fmla="*/ 1142 h 1148"/>
                <a:gd name="T24" fmla="*/ 1327 w 3931"/>
                <a:gd name="T25" fmla="*/ 803 h 1148"/>
                <a:gd name="T26" fmla="*/ 1596 w 3931"/>
                <a:gd name="T27" fmla="*/ 1142 h 1148"/>
                <a:gd name="T28" fmla="*/ 1719 w 3931"/>
                <a:gd name="T29" fmla="*/ 844 h 1148"/>
                <a:gd name="T30" fmla="*/ 1834 w 3931"/>
                <a:gd name="T31" fmla="*/ 1148 h 1148"/>
                <a:gd name="T32" fmla="*/ 1833 w 3931"/>
                <a:gd name="T33" fmla="*/ 1099 h 1148"/>
                <a:gd name="T34" fmla="*/ 2274 w 3931"/>
                <a:gd name="T35" fmla="*/ 1142 h 1148"/>
                <a:gd name="T36" fmla="*/ 2274 w 3931"/>
                <a:gd name="T37" fmla="*/ 1092 h 1148"/>
                <a:gd name="T38" fmla="*/ 2360 w 3931"/>
                <a:gd name="T39" fmla="*/ 844 h 1148"/>
                <a:gd name="T40" fmla="*/ 2475 w 3931"/>
                <a:gd name="T41" fmla="*/ 1148 h 1148"/>
                <a:gd name="T42" fmla="*/ 2475 w 3931"/>
                <a:gd name="T43" fmla="*/ 1099 h 1148"/>
                <a:gd name="T44" fmla="*/ 2862 w 3931"/>
                <a:gd name="T45" fmla="*/ 1148 h 1148"/>
                <a:gd name="T46" fmla="*/ 2949 w 3931"/>
                <a:gd name="T47" fmla="*/ 822 h 1148"/>
                <a:gd name="T48" fmla="*/ 2905 w 3931"/>
                <a:gd name="T49" fmla="*/ 856 h 1148"/>
                <a:gd name="T50" fmla="*/ 2864 w 3931"/>
                <a:gd name="T51" fmla="*/ 1101 h 1148"/>
                <a:gd name="T52" fmla="*/ 2857 w 3931"/>
                <a:gd name="T53" fmla="*/ 955 h 1148"/>
                <a:gd name="T54" fmla="*/ 2862 w 3931"/>
                <a:gd name="T55" fmla="*/ 1148 h 1148"/>
                <a:gd name="T56" fmla="*/ 3139 w 3931"/>
                <a:gd name="T57" fmla="*/ 1142 h 1148"/>
                <a:gd name="T58" fmla="*/ 3458 w 3931"/>
                <a:gd name="T59" fmla="*/ 853 h 1148"/>
                <a:gd name="T60" fmla="*/ 3298 w 3931"/>
                <a:gd name="T61" fmla="*/ 991 h 1148"/>
                <a:gd name="T62" fmla="*/ 3562 w 3931"/>
                <a:gd name="T63" fmla="*/ 1123 h 1148"/>
                <a:gd name="T64" fmla="*/ 3606 w 3931"/>
                <a:gd name="T65" fmla="*/ 1084 h 1148"/>
                <a:gd name="T66" fmla="*/ 3647 w 3931"/>
                <a:gd name="T67" fmla="*/ 991 h 1148"/>
                <a:gd name="T68" fmla="*/ 3569 w 3931"/>
                <a:gd name="T69" fmla="*/ 824 h 1148"/>
                <a:gd name="T70" fmla="*/ 3724 w 3931"/>
                <a:gd name="T71" fmla="*/ 895 h 1148"/>
                <a:gd name="T72" fmla="*/ 3591 w 3931"/>
                <a:gd name="T73" fmla="*/ 893 h 1148"/>
                <a:gd name="T74" fmla="*/ 3754 w 3931"/>
                <a:gd name="T75" fmla="*/ 1120 h 1148"/>
                <a:gd name="T76" fmla="*/ 152 w 3931"/>
                <a:gd name="T77" fmla="*/ 268 h 1148"/>
                <a:gd name="T78" fmla="*/ 361 w 3931"/>
                <a:gd name="T79" fmla="*/ 605 h 1148"/>
                <a:gd name="T80" fmla="*/ 553 w 3931"/>
                <a:gd name="T81" fmla="*/ 11 h 1148"/>
                <a:gd name="T82" fmla="*/ 931 w 3931"/>
                <a:gd name="T83" fmla="*/ 249 h 1148"/>
                <a:gd name="T84" fmla="*/ 957 w 3931"/>
                <a:gd name="T85" fmla="*/ 605 h 1148"/>
                <a:gd name="T86" fmla="*/ 1123 w 3931"/>
                <a:gd name="T87" fmla="*/ 11 h 1148"/>
                <a:gd name="T88" fmla="*/ 1317 w 3931"/>
                <a:gd name="T89" fmla="*/ 605 h 1148"/>
                <a:gd name="T90" fmla="*/ 1746 w 3931"/>
                <a:gd name="T91" fmla="*/ 531 h 1148"/>
                <a:gd name="T92" fmla="*/ 1687 w 3931"/>
                <a:gd name="T93" fmla="*/ 337 h 1148"/>
                <a:gd name="T94" fmla="*/ 1749 w 3931"/>
                <a:gd name="T95" fmla="*/ 0 h 1148"/>
                <a:gd name="T96" fmla="*/ 1813 w 3931"/>
                <a:gd name="T97" fmla="*/ 106 h 1148"/>
                <a:gd name="T98" fmla="*/ 1797 w 3931"/>
                <a:gd name="T99" fmla="*/ 262 h 1148"/>
                <a:gd name="T100" fmla="*/ 1563 w 3931"/>
                <a:gd name="T101" fmla="*/ 567 h 1148"/>
                <a:gd name="T102" fmla="*/ 2188 w 3931"/>
                <a:gd name="T103" fmla="*/ 605 h 1148"/>
                <a:gd name="T104" fmla="*/ 2711 w 3931"/>
                <a:gd name="T105" fmla="*/ 603 h 1148"/>
                <a:gd name="T106" fmla="*/ 2582 w 3931"/>
                <a:gd name="T107" fmla="*/ 1 h 1148"/>
                <a:gd name="T108" fmla="*/ 2664 w 3931"/>
                <a:gd name="T109" fmla="*/ 111 h 1148"/>
                <a:gd name="T110" fmla="*/ 2595 w 3931"/>
                <a:gd name="T111" fmla="*/ 525 h 1148"/>
                <a:gd name="T112" fmla="*/ 2579 w 3931"/>
                <a:gd name="T113" fmla="*/ 288 h 1148"/>
                <a:gd name="T114" fmla="*/ 3048 w 3931"/>
                <a:gd name="T115" fmla="*/ 248 h 1148"/>
                <a:gd name="T116" fmla="*/ 3273 w 3931"/>
                <a:gd name="T117" fmla="*/ 605 h 1148"/>
                <a:gd name="T118" fmla="*/ 3628 w 3931"/>
                <a:gd name="T119" fmla="*/ 605 h 1148"/>
                <a:gd name="T120" fmla="*/ 3931 w 3931"/>
                <a:gd name="T121" fmla="*/ 107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1" h="1148">
                  <a:moveTo>
                    <a:pt x="163" y="1142"/>
                  </a:moveTo>
                  <a:cubicBezTo>
                    <a:pt x="109" y="1142"/>
                    <a:pt x="109" y="1142"/>
                    <a:pt x="109" y="1142"/>
                  </a:cubicBezTo>
                  <a:cubicBezTo>
                    <a:pt x="109" y="853"/>
                    <a:pt x="109" y="853"/>
                    <a:pt x="109" y="853"/>
                  </a:cubicBezTo>
                  <a:cubicBezTo>
                    <a:pt x="0" y="853"/>
                    <a:pt x="0" y="853"/>
                    <a:pt x="0" y="853"/>
                  </a:cubicBezTo>
                  <a:cubicBezTo>
                    <a:pt x="0" y="803"/>
                    <a:pt x="0" y="803"/>
                    <a:pt x="0" y="803"/>
                  </a:cubicBezTo>
                  <a:cubicBezTo>
                    <a:pt x="273" y="803"/>
                    <a:pt x="273" y="803"/>
                    <a:pt x="273" y="803"/>
                  </a:cubicBezTo>
                  <a:cubicBezTo>
                    <a:pt x="273" y="853"/>
                    <a:pt x="273" y="853"/>
                    <a:pt x="273" y="853"/>
                  </a:cubicBezTo>
                  <a:cubicBezTo>
                    <a:pt x="163" y="853"/>
                    <a:pt x="163" y="853"/>
                    <a:pt x="163" y="853"/>
                  </a:cubicBezTo>
                  <a:lnTo>
                    <a:pt x="163" y="1142"/>
                  </a:lnTo>
                  <a:close/>
                  <a:moveTo>
                    <a:pt x="552" y="1142"/>
                  </a:moveTo>
                  <a:cubicBezTo>
                    <a:pt x="334" y="1142"/>
                    <a:pt x="334" y="1142"/>
                    <a:pt x="334" y="1142"/>
                  </a:cubicBezTo>
                  <a:cubicBezTo>
                    <a:pt x="334" y="803"/>
                    <a:pt x="334" y="803"/>
                    <a:pt x="334" y="803"/>
                  </a:cubicBezTo>
                  <a:cubicBezTo>
                    <a:pt x="548" y="803"/>
                    <a:pt x="548" y="803"/>
                    <a:pt x="548" y="803"/>
                  </a:cubicBezTo>
                  <a:cubicBezTo>
                    <a:pt x="548" y="853"/>
                    <a:pt x="548" y="853"/>
                    <a:pt x="548" y="853"/>
                  </a:cubicBezTo>
                  <a:cubicBezTo>
                    <a:pt x="388" y="853"/>
                    <a:pt x="388" y="853"/>
                    <a:pt x="388" y="853"/>
                  </a:cubicBezTo>
                  <a:cubicBezTo>
                    <a:pt x="388" y="942"/>
                    <a:pt x="388" y="942"/>
                    <a:pt x="388" y="942"/>
                  </a:cubicBezTo>
                  <a:cubicBezTo>
                    <a:pt x="541" y="942"/>
                    <a:pt x="541" y="942"/>
                    <a:pt x="541" y="942"/>
                  </a:cubicBezTo>
                  <a:cubicBezTo>
                    <a:pt x="541" y="991"/>
                    <a:pt x="541" y="991"/>
                    <a:pt x="541" y="991"/>
                  </a:cubicBezTo>
                  <a:cubicBezTo>
                    <a:pt x="388" y="991"/>
                    <a:pt x="388" y="991"/>
                    <a:pt x="388" y="991"/>
                  </a:cubicBezTo>
                  <a:cubicBezTo>
                    <a:pt x="388" y="1092"/>
                    <a:pt x="388" y="1092"/>
                    <a:pt x="388" y="1092"/>
                  </a:cubicBezTo>
                  <a:cubicBezTo>
                    <a:pt x="552" y="1092"/>
                    <a:pt x="552" y="1092"/>
                    <a:pt x="552" y="1092"/>
                  </a:cubicBezTo>
                  <a:lnTo>
                    <a:pt x="552" y="1142"/>
                  </a:lnTo>
                  <a:close/>
                  <a:moveTo>
                    <a:pt x="762" y="1148"/>
                  </a:moveTo>
                  <a:cubicBezTo>
                    <a:pt x="716" y="1148"/>
                    <a:pt x="681" y="1133"/>
                    <a:pt x="656" y="1103"/>
                  </a:cubicBezTo>
                  <a:cubicBezTo>
                    <a:pt x="632" y="1073"/>
                    <a:pt x="620" y="1030"/>
                    <a:pt x="620" y="974"/>
                  </a:cubicBezTo>
                  <a:cubicBezTo>
                    <a:pt x="620" y="919"/>
                    <a:pt x="633" y="875"/>
                    <a:pt x="658" y="845"/>
                  </a:cubicBezTo>
                  <a:cubicBezTo>
                    <a:pt x="683" y="814"/>
                    <a:pt x="719" y="798"/>
                    <a:pt x="766" y="798"/>
                  </a:cubicBezTo>
                  <a:cubicBezTo>
                    <a:pt x="802" y="798"/>
                    <a:pt x="831" y="807"/>
                    <a:pt x="853" y="824"/>
                  </a:cubicBezTo>
                  <a:cubicBezTo>
                    <a:pt x="874" y="841"/>
                    <a:pt x="886" y="865"/>
                    <a:pt x="887" y="894"/>
                  </a:cubicBezTo>
                  <a:cubicBezTo>
                    <a:pt x="887" y="900"/>
                    <a:pt x="887" y="900"/>
                    <a:pt x="887" y="900"/>
                  </a:cubicBezTo>
                  <a:cubicBezTo>
                    <a:pt x="830" y="900"/>
                    <a:pt x="830" y="900"/>
                    <a:pt x="830" y="900"/>
                  </a:cubicBezTo>
                  <a:cubicBezTo>
                    <a:pt x="829" y="895"/>
                    <a:pt x="829" y="895"/>
                    <a:pt x="829" y="895"/>
                  </a:cubicBezTo>
                  <a:cubicBezTo>
                    <a:pt x="828" y="880"/>
                    <a:pt x="822" y="868"/>
                    <a:pt x="810" y="858"/>
                  </a:cubicBezTo>
                  <a:cubicBezTo>
                    <a:pt x="797" y="848"/>
                    <a:pt x="782" y="844"/>
                    <a:pt x="764" y="844"/>
                  </a:cubicBezTo>
                  <a:cubicBezTo>
                    <a:pt x="737" y="844"/>
                    <a:pt x="716" y="854"/>
                    <a:pt x="701" y="877"/>
                  </a:cubicBezTo>
                  <a:cubicBezTo>
                    <a:pt x="686" y="899"/>
                    <a:pt x="678" y="932"/>
                    <a:pt x="678" y="973"/>
                  </a:cubicBezTo>
                  <a:cubicBezTo>
                    <a:pt x="678" y="1014"/>
                    <a:pt x="685" y="1045"/>
                    <a:pt x="700" y="1067"/>
                  </a:cubicBezTo>
                  <a:cubicBezTo>
                    <a:pt x="715" y="1089"/>
                    <a:pt x="735" y="1099"/>
                    <a:pt x="762" y="1099"/>
                  </a:cubicBezTo>
                  <a:cubicBezTo>
                    <a:pt x="782" y="1099"/>
                    <a:pt x="797" y="1095"/>
                    <a:pt x="809" y="1086"/>
                  </a:cubicBezTo>
                  <a:cubicBezTo>
                    <a:pt x="820" y="1076"/>
                    <a:pt x="827" y="1064"/>
                    <a:pt x="828" y="1048"/>
                  </a:cubicBezTo>
                  <a:cubicBezTo>
                    <a:pt x="829" y="1043"/>
                    <a:pt x="829" y="1043"/>
                    <a:pt x="829" y="1043"/>
                  </a:cubicBezTo>
                  <a:cubicBezTo>
                    <a:pt x="888" y="1043"/>
                    <a:pt x="888" y="1043"/>
                    <a:pt x="888" y="1043"/>
                  </a:cubicBezTo>
                  <a:cubicBezTo>
                    <a:pt x="888" y="1049"/>
                    <a:pt x="888" y="1049"/>
                    <a:pt x="888" y="1049"/>
                  </a:cubicBezTo>
                  <a:cubicBezTo>
                    <a:pt x="887" y="1079"/>
                    <a:pt x="875" y="1103"/>
                    <a:pt x="852" y="1121"/>
                  </a:cubicBezTo>
                  <a:cubicBezTo>
                    <a:pt x="830" y="1139"/>
                    <a:pt x="800" y="1148"/>
                    <a:pt x="762" y="1148"/>
                  </a:cubicBezTo>
                  <a:moveTo>
                    <a:pt x="1223" y="1142"/>
                  </a:moveTo>
                  <a:cubicBezTo>
                    <a:pt x="1169" y="1142"/>
                    <a:pt x="1169" y="1142"/>
                    <a:pt x="1169" y="1142"/>
                  </a:cubicBezTo>
                  <a:cubicBezTo>
                    <a:pt x="1169" y="993"/>
                    <a:pt x="1169" y="993"/>
                    <a:pt x="1169" y="993"/>
                  </a:cubicBezTo>
                  <a:cubicBezTo>
                    <a:pt x="1018" y="993"/>
                    <a:pt x="1018" y="993"/>
                    <a:pt x="1018" y="993"/>
                  </a:cubicBezTo>
                  <a:cubicBezTo>
                    <a:pt x="1018" y="1142"/>
                    <a:pt x="1018" y="1142"/>
                    <a:pt x="1018" y="1142"/>
                  </a:cubicBezTo>
                  <a:cubicBezTo>
                    <a:pt x="963" y="1142"/>
                    <a:pt x="963" y="1142"/>
                    <a:pt x="963" y="1142"/>
                  </a:cubicBezTo>
                  <a:cubicBezTo>
                    <a:pt x="963" y="803"/>
                    <a:pt x="963" y="803"/>
                    <a:pt x="963" y="803"/>
                  </a:cubicBezTo>
                  <a:cubicBezTo>
                    <a:pt x="1018" y="803"/>
                    <a:pt x="1018" y="803"/>
                    <a:pt x="1018" y="803"/>
                  </a:cubicBezTo>
                  <a:cubicBezTo>
                    <a:pt x="1018" y="943"/>
                    <a:pt x="1018" y="943"/>
                    <a:pt x="1018" y="943"/>
                  </a:cubicBezTo>
                  <a:cubicBezTo>
                    <a:pt x="1169" y="943"/>
                    <a:pt x="1169" y="943"/>
                    <a:pt x="1169" y="943"/>
                  </a:cubicBezTo>
                  <a:cubicBezTo>
                    <a:pt x="1169" y="803"/>
                    <a:pt x="1169" y="803"/>
                    <a:pt x="1169" y="803"/>
                  </a:cubicBezTo>
                  <a:cubicBezTo>
                    <a:pt x="1223" y="803"/>
                    <a:pt x="1223" y="803"/>
                    <a:pt x="1223" y="803"/>
                  </a:cubicBezTo>
                  <a:lnTo>
                    <a:pt x="1223" y="1142"/>
                  </a:lnTo>
                  <a:close/>
                  <a:moveTo>
                    <a:pt x="1595" y="1142"/>
                  </a:moveTo>
                  <a:cubicBezTo>
                    <a:pt x="1533" y="1142"/>
                    <a:pt x="1533" y="1142"/>
                    <a:pt x="1533" y="1142"/>
                  </a:cubicBezTo>
                  <a:cubicBezTo>
                    <a:pt x="1532" y="1140"/>
                    <a:pt x="1532" y="1140"/>
                    <a:pt x="1532" y="1140"/>
                  </a:cubicBezTo>
                  <a:cubicBezTo>
                    <a:pt x="1378" y="878"/>
                    <a:pt x="1378" y="878"/>
                    <a:pt x="1378" y="878"/>
                  </a:cubicBezTo>
                  <a:cubicBezTo>
                    <a:pt x="1378" y="1142"/>
                    <a:pt x="1378" y="1142"/>
                    <a:pt x="1378" y="1142"/>
                  </a:cubicBezTo>
                  <a:cubicBezTo>
                    <a:pt x="1327" y="1142"/>
                    <a:pt x="1327" y="1142"/>
                    <a:pt x="1327" y="1142"/>
                  </a:cubicBezTo>
                  <a:cubicBezTo>
                    <a:pt x="1327" y="803"/>
                    <a:pt x="1327" y="803"/>
                    <a:pt x="1327" y="803"/>
                  </a:cubicBezTo>
                  <a:cubicBezTo>
                    <a:pt x="1398" y="803"/>
                    <a:pt x="1398" y="803"/>
                    <a:pt x="1398" y="803"/>
                  </a:cubicBezTo>
                  <a:cubicBezTo>
                    <a:pt x="1545" y="1056"/>
                    <a:pt x="1545" y="1056"/>
                    <a:pt x="1545" y="1056"/>
                  </a:cubicBezTo>
                  <a:cubicBezTo>
                    <a:pt x="1545" y="803"/>
                    <a:pt x="1545" y="803"/>
                    <a:pt x="1545" y="803"/>
                  </a:cubicBezTo>
                  <a:cubicBezTo>
                    <a:pt x="1596" y="803"/>
                    <a:pt x="1596" y="803"/>
                    <a:pt x="1596" y="803"/>
                  </a:cubicBezTo>
                  <a:cubicBezTo>
                    <a:pt x="1596" y="1142"/>
                    <a:pt x="1596" y="1142"/>
                    <a:pt x="1596" y="1142"/>
                  </a:cubicBezTo>
                  <a:lnTo>
                    <a:pt x="1595" y="1142"/>
                  </a:lnTo>
                  <a:close/>
                  <a:moveTo>
                    <a:pt x="1834" y="1148"/>
                  </a:moveTo>
                  <a:cubicBezTo>
                    <a:pt x="1785" y="1148"/>
                    <a:pt x="1746" y="1132"/>
                    <a:pt x="1719" y="1102"/>
                  </a:cubicBezTo>
                  <a:cubicBezTo>
                    <a:pt x="1692" y="1071"/>
                    <a:pt x="1678" y="1028"/>
                    <a:pt x="1678" y="974"/>
                  </a:cubicBezTo>
                  <a:cubicBezTo>
                    <a:pt x="1678" y="918"/>
                    <a:pt x="1692" y="875"/>
                    <a:pt x="1719" y="844"/>
                  </a:cubicBezTo>
                  <a:cubicBezTo>
                    <a:pt x="1746" y="814"/>
                    <a:pt x="1785" y="798"/>
                    <a:pt x="1834" y="798"/>
                  </a:cubicBezTo>
                  <a:cubicBezTo>
                    <a:pt x="1883" y="798"/>
                    <a:pt x="1922" y="814"/>
                    <a:pt x="1949" y="844"/>
                  </a:cubicBezTo>
                  <a:cubicBezTo>
                    <a:pt x="1975" y="874"/>
                    <a:pt x="1989" y="918"/>
                    <a:pt x="1989" y="974"/>
                  </a:cubicBezTo>
                  <a:cubicBezTo>
                    <a:pt x="1989" y="1029"/>
                    <a:pt x="1975" y="1072"/>
                    <a:pt x="1948" y="1102"/>
                  </a:cubicBezTo>
                  <a:cubicBezTo>
                    <a:pt x="1921" y="1132"/>
                    <a:pt x="1883" y="1148"/>
                    <a:pt x="1834" y="1148"/>
                  </a:cubicBezTo>
                  <a:moveTo>
                    <a:pt x="1833" y="845"/>
                  </a:moveTo>
                  <a:cubicBezTo>
                    <a:pt x="1802" y="845"/>
                    <a:pt x="1778" y="855"/>
                    <a:pt x="1761" y="877"/>
                  </a:cubicBezTo>
                  <a:cubicBezTo>
                    <a:pt x="1745" y="899"/>
                    <a:pt x="1736" y="930"/>
                    <a:pt x="1736" y="971"/>
                  </a:cubicBezTo>
                  <a:cubicBezTo>
                    <a:pt x="1736" y="1013"/>
                    <a:pt x="1745" y="1045"/>
                    <a:pt x="1762" y="1067"/>
                  </a:cubicBezTo>
                  <a:cubicBezTo>
                    <a:pt x="1778" y="1089"/>
                    <a:pt x="1802" y="1099"/>
                    <a:pt x="1833" y="1099"/>
                  </a:cubicBezTo>
                  <a:cubicBezTo>
                    <a:pt x="1865" y="1099"/>
                    <a:pt x="1889" y="1089"/>
                    <a:pt x="1905" y="1067"/>
                  </a:cubicBezTo>
                  <a:cubicBezTo>
                    <a:pt x="1922" y="1046"/>
                    <a:pt x="1931" y="1014"/>
                    <a:pt x="1931" y="972"/>
                  </a:cubicBezTo>
                  <a:cubicBezTo>
                    <a:pt x="1931" y="931"/>
                    <a:pt x="1922" y="899"/>
                    <a:pt x="1905" y="877"/>
                  </a:cubicBezTo>
                  <a:cubicBezTo>
                    <a:pt x="1888" y="855"/>
                    <a:pt x="1865" y="845"/>
                    <a:pt x="1833" y="845"/>
                  </a:cubicBezTo>
                  <a:moveTo>
                    <a:pt x="2274" y="1142"/>
                  </a:moveTo>
                  <a:cubicBezTo>
                    <a:pt x="2070" y="1142"/>
                    <a:pt x="2070" y="1142"/>
                    <a:pt x="2070" y="1142"/>
                  </a:cubicBezTo>
                  <a:cubicBezTo>
                    <a:pt x="2070" y="803"/>
                    <a:pt x="2070" y="803"/>
                    <a:pt x="2070" y="803"/>
                  </a:cubicBezTo>
                  <a:cubicBezTo>
                    <a:pt x="2125" y="803"/>
                    <a:pt x="2125" y="803"/>
                    <a:pt x="2125" y="803"/>
                  </a:cubicBezTo>
                  <a:cubicBezTo>
                    <a:pt x="2125" y="1092"/>
                    <a:pt x="2125" y="1092"/>
                    <a:pt x="2125" y="1092"/>
                  </a:cubicBezTo>
                  <a:cubicBezTo>
                    <a:pt x="2274" y="1092"/>
                    <a:pt x="2274" y="1092"/>
                    <a:pt x="2274" y="1092"/>
                  </a:cubicBezTo>
                  <a:cubicBezTo>
                    <a:pt x="2274" y="1142"/>
                    <a:pt x="2274" y="1142"/>
                    <a:pt x="2274" y="1142"/>
                  </a:cubicBezTo>
                  <a:close/>
                  <a:moveTo>
                    <a:pt x="2475" y="1148"/>
                  </a:moveTo>
                  <a:cubicBezTo>
                    <a:pt x="2427" y="1148"/>
                    <a:pt x="2388" y="1132"/>
                    <a:pt x="2361" y="1102"/>
                  </a:cubicBezTo>
                  <a:cubicBezTo>
                    <a:pt x="2334" y="1071"/>
                    <a:pt x="2320" y="1028"/>
                    <a:pt x="2320" y="974"/>
                  </a:cubicBezTo>
                  <a:cubicBezTo>
                    <a:pt x="2320" y="918"/>
                    <a:pt x="2334" y="875"/>
                    <a:pt x="2360" y="844"/>
                  </a:cubicBezTo>
                  <a:cubicBezTo>
                    <a:pt x="2387" y="814"/>
                    <a:pt x="2426" y="798"/>
                    <a:pt x="2475" y="798"/>
                  </a:cubicBezTo>
                  <a:cubicBezTo>
                    <a:pt x="2525" y="798"/>
                    <a:pt x="2563" y="814"/>
                    <a:pt x="2590" y="844"/>
                  </a:cubicBezTo>
                  <a:cubicBezTo>
                    <a:pt x="2617" y="874"/>
                    <a:pt x="2630" y="918"/>
                    <a:pt x="2630" y="974"/>
                  </a:cubicBezTo>
                  <a:cubicBezTo>
                    <a:pt x="2630" y="1029"/>
                    <a:pt x="2617" y="1072"/>
                    <a:pt x="2590" y="1102"/>
                  </a:cubicBezTo>
                  <a:cubicBezTo>
                    <a:pt x="2563" y="1132"/>
                    <a:pt x="2525" y="1148"/>
                    <a:pt x="2475" y="1148"/>
                  </a:cubicBezTo>
                  <a:moveTo>
                    <a:pt x="2475" y="845"/>
                  </a:moveTo>
                  <a:cubicBezTo>
                    <a:pt x="2443" y="845"/>
                    <a:pt x="2420" y="855"/>
                    <a:pt x="2403" y="877"/>
                  </a:cubicBezTo>
                  <a:cubicBezTo>
                    <a:pt x="2386" y="899"/>
                    <a:pt x="2378" y="930"/>
                    <a:pt x="2378" y="971"/>
                  </a:cubicBezTo>
                  <a:cubicBezTo>
                    <a:pt x="2378" y="1013"/>
                    <a:pt x="2386" y="1045"/>
                    <a:pt x="2403" y="1067"/>
                  </a:cubicBezTo>
                  <a:cubicBezTo>
                    <a:pt x="2420" y="1089"/>
                    <a:pt x="2443" y="1099"/>
                    <a:pt x="2475" y="1099"/>
                  </a:cubicBezTo>
                  <a:cubicBezTo>
                    <a:pt x="2507" y="1099"/>
                    <a:pt x="2530" y="1089"/>
                    <a:pt x="2547" y="1067"/>
                  </a:cubicBezTo>
                  <a:cubicBezTo>
                    <a:pt x="2564" y="1046"/>
                    <a:pt x="2572" y="1014"/>
                    <a:pt x="2572" y="972"/>
                  </a:cubicBezTo>
                  <a:cubicBezTo>
                    <a:pt x="2572" y="931"/>
                    <a:pt x="2564" y="899"/>
                    <a:pt x="2547" y="877"/>
                  </a:cubicBezTo>
                  <a:cubicBezTo>
                    <a:pt x="2530" y="855"/>
                    <a:pt x="2507" y="845"/>
                    <a:pt x="2475" y="845"/>
                  </a:cubicBezTo>
                  <a:moveTo>
                    <a:pt x="2862" y="1148"/>
                  </a:moveTo>
                  <a:cubicBezTo>
                    <a:pt x="2811" y="1148"/>
                    <a:pt x="2770" y="1133"/>
                    <a:pt x="2741" y="1103"/>
                  </a:cubicBezTo>
                  <a:cubicBezTo>
                    <a:pt x="2711" y="1073"/>
                    <a:pt x="2696" y="1031"/>
                    <a:pt x="2696" y="980"/>
                  </a:cubicBezTo>
                  <a:cubicBezTo>
                    <a:pt x="2696" y="923"/>
                    <a:pt x="2711" y="878"/>
                    <a:pt x="2740" y="846"/>
                  </a:cubicBezTo>
                  <a:cubicBezTo>
                    <a:pt x="2769" y="814"/>
                    <a:pt x="2810" y="798"/>
                    <a:pt x="2862" y="798"/>
                  </a:cubicBezTo>
                  <a:cubicBezTo>
                    <a:pt x="2898" y="798"/>
                    <a:pt x="2927" y="806"/>
                    <a:pt x="2949" y="822"/>
                  </a:cubicBezTo>
                  <a:cubicBezTo>
                    <a:pt x="2970" y="839"/>
                    <a:pt x="2982" y="861"/>
                    <a:pt x="2983" y="890"/>
                  </a:cubicBezTo>
                  <a:cubicBezTo>
                    <a:pt x="2983" y="895"/>
                    <a:pt x="2983" y="895"/>
                    <a:pt x="2983" y="895"/>
                  </a:cubicBezTo>
                  <a:cubicBezTo>
                    <a:pt x="2924" y="895"/>
                    <a:pt x="2924" y="895"/>
                    <a:pt x="2924" y="895"/>
                  </a:cubicBezTo>
                  <a:cubicBezTo>
                    <a:pt x="2924" y="890"/>
                    <a:pt x="2924" y="890"/>
                    <a:pt x="2924" y="890"/>
                  </a:cubicBezTo>
                  <a:cubicBezTo>
                    <a:pt x="2924" y="877"/>
                    <a:pt x="2917" y="866"/>
                    <a:pt x="2905" y="856"/>
                  </a:cubicBezTo>
                  <a:cubicBezTo>
                    <a:pt x="2892" y="847"/>
                    <a:pt x="2876" y="842"/>
                    <a:pt x="2856" y="842"/>
                  </a:cubicBezTo>
                  <a:cubicBezTo>
                    <a:pt x="2824" y="842"/>
                    <a:pt x="2799" y="854"/>
                    <a:pt x="2781" y="877"/>
                  </a:cubicBezTo>
                  <a:cubicBezTo>
                    <a:pt x="2762" y="900"/>
                    <a:pt x="2753" y="933"/>
                    <a:pt x="2753" y="974"/>
                  </a:cubicBezTo>
                  <a:cubicBezTo>
                    <a:pt x="2753" y="1015"/>
                    <a:pt x="2763" y="1046"/>
                    <a:pt x="2782" y="1068"/>
                  </a:cubicBezTo>
                  <a:cubicBezTo>
                    <a:pt x="2801" y="1090"/>
                    <a:pt x="2829" y="1101"/>
                    <a:pt x="2864" y="1101"/>
                  </a:cubicBezTo>
                  <a:cubicBezTo>
                    <a:pt x="2873" y="1101"/>
                    <a:pt x="2883" y="1100"/>
                    <a:pt x="2893" y="1098"/>
                  </a:cubicBezTo>
                  <a:cubicBezTo>
                    <a:pt x="2902" y="1096"/>
                    <a:pt x="2913" y="1094"/>
                    <a:pt x="2926" y="1091"/>
                  </a:cubicBezTo>
                  <a:cubicBezTo>
                    <a:pt x="2926" y="1002"/>
                    <a:pt x="2926" y="1002"/>
                    <a:pt x="2926" y="1002"/>
                  </a:cubicBezTo>
                  <a:cubicBezTo>
                    <a:pt x="2857" y="1002"/>
                    <a:pt x="2857" y="1002"/>
                    <a:pt x="2857" y="1002"/>
                  </a:cubicBezTo>
                  <a:cubicBezTo>
                    <a:pt x="2857" y="955"/>
                    <a:pt x="2857" y="955"/>
                    <a:pt x="2857" y="955"/>
                  </a:cubicBezTo>
                  <a:cubicBezTo>
                    <a:pt x="2983" y="955"/>
                    <a:pt x="2983" y="955"/>
                    <a:pt x="2983" y="955"/>
                  </a:cubicBezTo>
                  <a:cubicBezTo>
                    <a:pt x="2983" y="1125"/>
                    <a:pt x="2983" y="1125"/>
                    <a:pt x="2983" y="1125"/>
                  </a:cubicBezTo>
                  <a:cubicBezTo>
                    <a:pt x="2979" y="1127"/>
                    <a:pt x="2979" y="1127"/>
                    <a:pt x="2979" y="1127"/>
                  </a:cubicBezTo>
                  <a:cubicBezTo>
                    <a:pt x="2957" y="1134"/>
                    <a:pt x="2937" y="1139"/>
                    <a:pt x="2918" y="1143"/>
                  </a:cubicBezTo>
                  <a:cubicBezTo>
                    <a:pt x="2899" y="1146"/>
                    <a:pt x="2880" y="1148"/>
                    <a:pt x="2862" y="1148"/>
                  </a:cubicBezTo>
                  <a:moveTo>
                    <a:pt x="3139" y="1142"/>
                  </a:moveTo>
                  <a:cubicBezTo>
                    <a:pt x="3084" y="1142"/>
                    <a:pt x="3084" y="1142"/>
                    <a:pt x="3084" y="1142"/>
                  </a:cubicBezTo>
                  <a:cubicBezTo>
                    <a:pt x="3084" y="803"/>
                    <a:pt x="3084" y="803"/>
                    <a:pt x="3084" y="803"/>
                  </a:cubicBezTo>
                  <a:cubicBezTo>
                    <a:pt x="3139" y="803"/>
                    <a:pt x="3139" y="803"/>
                    <a:pt x="3139" y="803"/>
                  </a:cubicBezTo>
                  <a:lnTo>
                    <a:pt x="3139" y="1142"/>
                  </a:lnTo>
                  <a:close/>
                  <a:moveTo>
                    <a:pt x="3461" y="1142"/>
                  </a:moveTo>
                  <a:cubicBezTo>
                    <a:pt x="3243" y="1142"/>
                    <a:pt x="3243" y="1142"/>
                    <a:pt x="3243" y="1142"/>
                  </a:cubicBezTo>
                  <a:cubicBezTo>
                    <a:pt x="3243" y="803"/>
                    <a:pt x="3243" y="803"/>
                    <a:pt x="3243" y="803"/>
                  </a:cubicBezTo>
                  <a:cubicBezTo>
                    <a:pt x="3458" y="803"/>
                    <a:pt x="3458" y="803"/>
                    <a:pt x="3458" y="803"/>
                  </a:cubicBezTo>
                  <a:cubicBezTo>
                    <a:pt x="3458" y="853"/>
                    <a:pt x="3458" y="853"/>
                    <a:pt x="3458" y="853"/>
                  </a:cubicBezTo>
                  <a:cubicBezTo>
                    <a:pt x="3298" y="853"/>
                    <a:pt x="3298" y="853"/>
                    <a:pt x="3298" y="853"/>
                  </a:cubicBezTo>
                  <a:cubicBezTo>
                    <a:pt x="3298" y="942"/>
                    <a:pt x="3298" y="942"/>
                    <a:pt x="3298" y="942"/>
                  </a:cubicBezTo>
                  <a:cubicBezTo>
                    <a:pt x="3451" y="942"/>
                    <a:pt x="3451" y="942"/>
                    <a:pt x="3451" y="942"/>
                  </a:cubicBezTo>
                  <a:cubicBezTo>
                    <a:pt x="3451" y="991"/>
                    <a:pt x="3451" y="991"/>
                    <a:pt x="3451" y="991"/>
                  </a:cubicBezTo>
                  <a:cubicBezTo>
                    <a:pt x="3298" y="991"/>
                    <a:pt x="3298" y="991"/>
                    <a:pt x="3298" y="991"/>
                  </a:cubicBezTo>
                  <a:cubicBezTo>
                    <a:pt x="3298" y="1092"/>
                    <a:pt x="3298" y="1092"/>
                    <a:pt x="3298" y="1092"/>
                  </a:cubicBezTo>
                  <a:cubicBezTo>
                    <a:pt x="3461" y="1092"/>
                    <a:pt x="3461" y="1092"/>
                    <a:pt x="3461" y="1092"/>
                  </a:cubicBezTo>
                  <a:lnTo>
                    <a:pt x="3461" y="1142"/>
                  </a:lnTo>
                  <a:close/>
                  <a:moveTo>
                    <a:pt x="3656" y="1148"/>
                  </a:moveTo>
                  <a:cubicBezTo>
                    <a:pt x="3615" y="1148"/>
                    <a:pt x="3583" y="1139"/>
                    <a:pt x="3562" y="1123"/>
                  </a:cubicBezTo>
                  <a:cubicBezTo>
                    <a:pt x="3541" y="1105"/>
                    <a:pt x="3530" y="1080"/>
                    <a:pt x="3530" y="1046"/>
                  </a:cubicBezTo>
                  <a:cubicBezTo>
                    <a:pt x="3530" y="1035"/>
                    <a:pt x="3530" y="1035"/>
                    <a:pt x="3530" y="1035"/>
                  </a:cubicBezTo>
                  <a:cubicBezTo>
                    <a:pt x="3588" y="1035"/>
                    <a:pt x="3588" y="1035"/>
                    <a:pt x="3588" y="1035"/>
                  </a:cubicBezTo>
                  <a:cubicBezTo>
                    <a:pt x="3588" y="1040"/>
                    <a:pt x="3588" y="1040"/>
                    <a:pt x="3588" y="1040"/>
                  </a:cubicBezTo>
                  <a:cubicBezTo>
                    <a:pt x="3589" y="1060"/>
                    <a:pt x="3595" y="1075"/>
                    <a:pt x="3606" y="1084"/>
                  </a:cubicBezTo>
                  <a:cubicBezTo>
                    <a:pt x="3617" y="1093"/>
                    <a:pt x="3635" y="1098"/>
                    <a:pt x="3658" y="1098"/>
                  </a:cubicBezTo>
                  <a:cubicBezTo>
                    <a:pt x="3682" y="1098"/>
                    <a:pt x="3700" y="1093"/>
                    <a:pt x="3714" y="1084"/>
                  </a:cubicBezTo>
                  <a:cubicBezTo>
                    <a:pt x="3727" y="1075"/>
                    <a:pt x="3733" y="1062"/>
                    <a:pt x="3733" y="1046"/>
                  </a:cubicBezTo>
                  <a:cubicBezTo>
                    <a:pt x="3733" y="1024"/>
                    <a:pt x="3709" y="1007"/>
                    <a:pt x="3660" y="995"/>
                  </a:cubicBezTo>
                  <a:cubicBezTo>
                    <a:pt x="3655" y="993"/>
                    <a:pt x="3651" y="992"/>
                    <a:pt x="3647" y="991"/>
                  </a:cubicBezTo>
                  <a:cubicBezTo>
                    <a:pt x="3644" y="991"/>
                    <a:pt x="3639" y="989"/>
                    <a:pt x="3632" y="988"/>
                  </a:cubicBezTo>
                  <a:cubicBezTo>
                    <a:pt x="3604" y="981"/>
                    <a:pt x="3584" y="974"/>
                    <a:pt x="3572" y="967"/>
                  </a:cubicBezTo>
                  <a:cubicBezTo>
                    <a:pt x="3560" y="959"/>
                    <a:pt x="3551" y="949"/>
                    <a:pt x="3544" y="937"/>
                  </a:cubicBezTo>
                  <a:cubicBezTo>
                    <a:pt x="3537" y="925"/>
                    <a:pt x="3534" y="911"/>
                    <a:pt x="3534" y="896"/>
                  </a:cubicBezTo>
                  <a:cubicBezTo>
                    <a:pt x="3534" y="866"/>
                    <a:pt x="3546" y="841"/>
                    <a:pt x="3569" y="824"/>
                  </a:cubicBezTo>
                  <a:cubicBezTo>
                    <a:pt x="3592" y="807"/>
                    <a:pt x="3624" y="798"/>
                    <a:pt x="3663" y="798"/>
                  </a:cubicBezTo>
                  <a:cubicBezTo>
                    <a:pt x="3698" y="798"/>
                    <a:pt x="3726" y="806"/>
                    <a:pt x="3747" y="821"/>
                  </a:cubicBezTo>
                  <a:cubicBezTo>
                    <a:pt x="3768" y="837"/>
                    <a:pt x="3778" y="858"/>
                    <a:pt x="3778" y="885"/>
                  </a:cubicBezTo>
                  <a:cubicBezTo>
                    <a:pt x="3778" y="895"/>
                    <a:pt x="3778" y="895"/>
                    <a:pt x="3778" y="895"/>
                  </a:cubicBezTo>
                  <a:cubicBezTo>
                    <a:pt x="3724" y="895"/>
                    <a:pt x="3724" y="895"/>
                    <a:pt x="3724" y="895"/>
                  </a:cubicBezTo>
                  <a:cubicBezTo>
                    <a:pt x="3723" y="890"/>
                    <a:pt x="3723" y="890"/>
                    <a:pt x="3723" y="890"/>
                  </a:cubicBezTo>
                  <a:cubicBezTo>
                    <a:pt x="3723" y="875"/>
                    <a:pt x="3717" y="865"/>
                    <a:pt x="3707" y="857"/>
                  </a:cubicBezTo>
                  <a:cubicBezTo>
                    <a:pt x="3696" y="849"/>
                    <a:pt x="3680" y="845"/>
                    <a:pt x="3659" y="845"/>
                  </a:cubicBezTo>
                  <a:cubicBezTo>
                    <a:pt x="3638" y="845"/>
                    <a:pt x="3621" y="850"/>
                    <a:pt x="3609" y="859"/>
                  </a:cubicBezTo>
                  <a:cubicBezTo>
                    <a:pt x="3597" y="867"/>
                    <a:pt x="3591" y="879"/>
                    <a:pt x="3591" y="893"/>
                  </a:cubicBezTo>
                  <a:cubicBezTo>
                    <a:pt x="3591" y="912"/>
                    <a:pt x="3613" y="927"/>
                    <a:pt x="3657" y="938"/>
                  </a:cubicBezTo>
                  <a:cubicBezTo>
                    <a:pt x="3666" y="940"/>
                    <a:pt x="3666" y="940"/>
                    <a:pt x="3666" y="940"/>
                  </a:cubicBezTo>
                  <a:cubicBezTo>
                    <a:pt x="3719" y="954"/>
                    <a:pt x="3751" y="967"/>
                    <a:pt x="3766" y="981"/>
                  </a:cubicBezTo>
                  <a:cubicBezTo>
                    <a:pt x="3781" y="995"/>
                    <a:pt x="3789" y="1015"/>
                    <a:pt x="3789" y="1040"/>
                  </a:cubicBezTo>
                  <a:cubicBezTo>
                    <a:pt x="3789" y="1075"/>
                    <a:pt x="3777" y="1102"/>
                    <a:pt x="3754" y="1120"/>
                  </a:cubicBezTo>
                  <a:cubicBezTo>
                    <a:pt x="3731" y="1138"/>
                    <a:pt x="3698" y="1148"/>
                    <a:pt x="3656" y="1148"/>
                  </a:cubicBezTo>
                  <a:moveTo>
                    <a:pt x="25" y="605"/>
                  </a:moveTo>
                  <a:cubicBezTo>
                    <a:pt x="25" y="11"/>
                    <a:pt x="25" y="11"/>
                    <a:pt x="25" y="11"/>
                  </a:cubicBezTo>
                  <a:cubicBezTo>
                    <a:pt x="152" y="11"/>
                    <a:pt x="152" y="11"/>
                    <a:pt x="152" y="11"/>
                  </a:cubicBezTo>
                  <a:cubicBezTo>
                    <a:pt x="152" y="268"/>
                    <a:pt x="152" y="268"/>
                    <a:pt x="152" y="268"/>
                  </a:cubicBezTo>
                  <a:cubicBezTo>
                    <a:pt x="346" y="11"/>
                    <a:pt x="346" y="11"/>
                    <a:pt x="346" y="11"/>
                  </a:cubicBezTo>
                  <a:cubicBezTo>
                    <a:pt x="488" y="11"/>
                    <a:pt x="488" y="11"/>
                    <a:pt x="488" y="11"/>
                  </a:cubicBezTo>
                  <a:cubicBezTo>
                    <a:pt x="279" y="277"/>
                    <a:pt x="279" y="277"/>
                    <a:pt x="279" y="277"/>
                  </a:cubicBezTo>
                  <a:cubicBezTo>
                    <a:pt x="509" y="605"/>
                    <a:pt x="509" y="605"/>
                    <a:pt x="509" y="605"/>
                  </a:cubicBezTo>
                  <a:cubicBezTo>
                    <a:pt x="361" y="605"/>
                    <a:pt x="361" y="605"/>
                    <a:pt x="361" y="605"/>
                  </a:cubicBezTo>
                  <a:cubicBezTo>
                    <a:pt x="152" y="297"/>
                    <a:pt x="152" y="297"/>
                    <a:pt x="152" y="297"/>
                  </a:cubicBezTo>
                  <a:cubicBezTo>
                    <a:pt x="152" y="605"/>
                    <a:pt x="152" y="605"/>
                    <a:pt x="152" y="605"/>
                  </a:cubicBezTo>
                  <a:cubicBezTo>
                    <a:pt x="25" y="605"/>
                    <a:pt x="25" y="605"/>
                    <a:pt x="25" y="605"/>
                  </a:cubicBezTo>
                  <a:close/>
                  <a:moveTo>
                    <a:pt x="553" y="605"/>
                  </a:moveTo>
                  <a:cubicBezTo>
                    <a:pt x="553" y="11"/>
                    <a:pt x="553" y="11"/>
                    <a:pt x="553" y="11"/>
                  </a:cubicBezTo>
                  <a:cubicBezTo>
                    <a:pt x="947" y="11"/>
                    <a:pt x="947" y="11"/>
                    <a:pt x="947" y="11"/>
                  </a:cubicBezTo>
                  <a:cubicBezTo>
                    <a:pt x="947" y="109"/>
                    <a:pt x="947" y="109"/>
                    <a:pt x="947" y="109"/>
                  </a:cubicBezTo>
                  <a:cubicBezTo>
                    <a:pt x="682" y="109"/>
                    <a:pt x="682" y="109"/>
                    <a:pt x="682" y="109"/>
                  </a:cubicBezTo>
                  <a:cubicBezTo>
                    <a:pt x="682" y="249"/>
                    <a:pt x="682" y="249"/>
                    <a:pt x="682" y="249"/>
                  </a:cubicBezTo>
                  <a:cubicBezTo>
                    <a:pt x="931" y="249"/>
                    <a:pt x="931" y="249"/>
                    <a:pt x="931" y="249"/>
                  </a:cubicBezTo>
                  <a:cubicBezTo>
                    <a:pt x="931" y="346"/>
                    <a:pt x="931" y="346"/>
                    <a:pt x="931" y="346"/>
                  </a:cubicBezTo>
                  <a:cubicBezTo>
                    <a:pt x="682" y="346"/>
                    <a:pt x="682" y="346"/>
                    <a:pt x="682" y="346"/>
                  </a:cubicBezTo>
                  <a:cubicBezTo>
                    <a:pt x="682" y="506"/>
                    <a:pt x="682" y="506"/>
                    <a:pt x="682" y="506"/>
                  </a:cubicBezTo>
                  <a:cubicBezTo>
                    <a:pt x="957" y="506"/>
                    <a:pt x="957" y="506"/>
                    <a:pt x="957" y="506"/>
                  </a:cubicBezTo>
                  <a:cubicBezTo>
                    <a:pt x="957" y="605"/>
                    <a:pt x="957" y="605"/>
                    <a:pt x="957" y="605"/>
                  </a:cubicBezTo>
                  <a:lnTo>
                    <a:pt x="553" y="605"/>
                  </a:lnTo>
                  <a:close/>
                  <a:moveTo>
                    <a:pt x="1190" y="605"/>
                  </a:moveTo>
                  <a:cubicBezTo>
                    <a:pt x="1190" y="386"/>
                    <a:pt x="1190" y="386"/>
                    <a:pt x="1190" y="386"/>
                  </a:cubicBezTo>
                  <a:cubicBezTo>
                    <a:pt x="989" y="11"/>
                    <a:pt x="989" y="11"/>
                    <a:pt x="989" y="11"/>
                  </a:cubicBezTo>
                  <a:cubicBezTo>
                    <a:pt x="1123" y="11"/>
                    <a:pt x="1123" y="11"/>
                    <a:pt x="1123" y="11"/>
                  </a:cubicBezTo>
                  <a:cubicBezTo>
                    <a:pt x="1259" y="265"/>
                    <a:pt x="1259" y="265"/>
                    <a:pt x="1259" y="265"/>
                  </a:cubicBezTo>
                  <a:cubicBezTo>
                    <a:pt x="1382" y="11"/>
                    <a:pt x="1382" y="11"/>
                    <a:pt x="1382" y="11"/>
                  </a:cubicBezTo>
                  <a:cubicBezTo>
                    <a:pt x="1515" y="11"/>
                    <a:pt x="1515" y="11"/>
                    <a:pt x="1515" y="11"/>
                  </a:cubicBezTo>
                  <a:cubicBezTo>
                    <a:pt x="1317" y="386"/>
                    <a:pt x="1317" y="386"/>
                    <a:pt x="1317" y="386"/>
                  </a:cubicBezTo>
                  <a:cubicBezTo>
                    <a:pt x="1317" y="605"/>
                    <a:pt x="1317" y="605"/>
                    <a:pt x="1317" y="605"/>
                  </a:cubicBezTo>
                  <a:lnTo>
                    <a:pt x="1190" y="605"/>
                  </a:lnTo>
                  <a:close/>
                  <a:moveTo>
                    <a:pt x="1504" y="412"/>
                  </a:moveTo>
                  <a:cubicBezTo>
                    <a:pt x="1629" y="412"/>
                    <a:pt x="1629" y="412"/>
                    <a:pt x="1629" y="412"/>
                  </a:cubicBezTo>
                  <a:cubicBezTo>
                    <a:pt x="1629" y="452"/>
                    <a:pt x="1638" y="481"/>
                    <a:pt x="1658" y="501"/>
                  </a:cubicBezTo>
                  <a:cubicBezTo>
                    <a:pt x="1678" y="521"/>
                    <a:pt x="1707" y="531"/>
                    <a:pt x="1746" y="531"/>
                  </a:cubicBezTo>
                  <a:cubicBezTo>
                    <a:pt x="1778" y="531"/>
                    <a:pt x="1803" y="524"/>
                    <a:pt x="1823" y="508"/>
                  </a:cubicBezTo>
                  <a:cubicBezTo>
                    <a:pt x="1843" y="493"/>
                    <a:pt x="1853" y="473"/>
                    <a:pt x="1853" y="449"/>
                  </a:cubicBezTo>
                  <a:cubicBezTo>
                    <a:pt x="1853" y="412"/>
                    <a:pt x="1806" y="377"/>
                    <a:pt x="1713" y="346"/>
                  </a:cubicBezTo>
                  <a:cubicBezTo>
                    <a:pt x="1699" y="341"/>
                    <a:pt x="1699" y="341"/>
                    <a:pt x="1699" y="341"/>
                  </a:cubicBezTo>
                  <a:cubicBezTo>
                    <a:pt x="1696" y="340"/>
                    <a:pt x="1692" y="339"/>
                    <a:pt x="1687" y="337"/>
                  </a:cubicBezTo>
                  <a:cubicBezTo>
                    <a:pt x="1635" y="320"/>
                    <a:pt x="1597" y="303"/>
                    <a:pt x="1574" y="286"/>
                  </a:cubicBezTo>
                  <a:cubicBezTo>
                    <a:pt x="1558" y="273"/>
                    <a:pt x="1545" y="257"/>
                    <a:pt x="1536" y="238"/>
                  </a:cubicBezTo>
                  <a:cubicBezTo>
                    <a:pt x="1527" y="219"/>
                    <a:pt x="1522" y="198"/>
                    <a:pt x="1522" y="174"/>
                  </a:cubicBezTo>
                  <a:cubicBezTo>
                    <a:pt x="1522" y="121"/>
                    <a:pt x="1542" y="78"/>
                    <a:pt x="1583" y="47"/>
                  </a:cubicBezTo>
                  <a:cubicBezTo>
                    <a:pt x="1623" y="16"/>
                    <a:pt x="1679" y="0"/>
                    <a:pt x="1749" y="0"/>
                  </a:cubicBezTo>
                  <a:cubicBezTo>
                    <a:pt x="1814" y="0"/>
                    <a:pt x="1864" y="15"/>
                    <a:pt x="1900" y="46"/>
                  </a:cubicBezTo>
                  <a:cubicBezTo>
                    <a:pt x="1936" y="76"/>
                    <a:pt x="1954" y="119"/>
                    <a:pt x="1954" y="173"/>
                  </a:cubicBezTo>
                  <a:cubicBezTo>
                    <a:pt x="1954" y="177"/>
                    <a:pt x="1954" y="177"/>
                    <a:pt x="1954" y="177"/>
                  </a:cubicBezTo>
                  <a:cubicBezTo>
                    <a:pt x="1844" y="177"/>
                    <a:pt x="1844" y="177"/>
                    <a:pt x="1844" y="177"/>
                  </a:cubicBezTo>
                  <a:cubicBezTo>
                    <a:pt x="1841" y="146"/>
                    <a:pt x="1831" y="122"/>
                    <a:pt x="1813" y="106"/>
                  </a:cubicBezTo>
                  <a:cubicBezTo>
                    <a:pt x="1796" y="90"/>
                    <a:pt x="1771" y="82"/>
                    <a:pt x="1741" y="82"/>
                  </a:cubicBezTo>
                  <a:cubicBezTo>
                    <a:pt x="1711" y="82"/>
                    <a:pt x="1687" y="89"/>
                    <a:pt x="1669" y="102"/>
                  </a:cubicBezTo>
                  <a:cubicBezTo>
                    <a:pt x="1652" y="116"/>
                    <a:pt x="1643" y="135"/>
                    <a:pt x="1643" y="158"/>
                  </a:cubicBezTo>
                  <a:cubicBezTo>
                    <a:pt x="1643" y="194"/>
                    <a:pt x="1692" y="228"/>
                    <a:pt x="1790" y="259"/>
                  </a:cubicBezTo>
                  <a:cubicBezTo>
                    <a:pt x="1797" y="262"/>
                    <a:pt x="1797" y="262"/>
                    <a:pt x="1797" y="262"/>
                  </a:cubicBezTo>
                  <a:cubicBezTo>
                    <a:pt x="1872" y="287"/>
                    <a:pt x="1921" y="311"/>
                    <a:pt x="1945" y="336"/>
                  </a:cubicBezTo>
                  <a:cubicBezTo>
                    <a:pt x="1968" y="361"/>
                    <a:pt x="1980" y="395"/>
                    <a:pt x="1980" y="439"/>
                  </a:cubicBezTo>
                  <a:cubicBezTo>
                    <a:pt x="1980" y="494"/>
                    <a:pt x="1959" y="537"/>
                    <a:pt x="1917" y="569"/>
                  </a:cubicBezTo>
                  <a:cubicBezTo>
                    <a:pt x="1874" y="600"/>
                    <a:pt x="1815" y="616"/>
                    <a:pt x="1740" y="616"/>
                  </a:cubicBezTo>
                  <a:cubicBezTo>
                    <a:pt x="1661" y="616"/>
                    <a:pt x="1602" y="599"/>
                    <a:pt x="1563" y="567"/>
                  </a:cubicBezTo>
                  <a:cubicBezTo>
                    <a:pt x="1524" y="534"/>
                    <a:pt x="1504" y="485"/>
                    <a:pt x="1504" y="420"/>
                  </a:cubicBezTo>
                  <a:cubicBezTo>
                    <a:pt x="1504" y="412"/>
                    <a:pt x="1504" y="412"/>
                    <a:pt x="1504" y="412"/>
                  </a:cubicBezTo>
                  <a:close/>
                  <a:moveTo>
                    <a:pt x="2061" y="11"/>
                  </a:moveTo>
                  <a:cubicBezTo>
                    <a:pt x="2188" y="11"/>
                    <a:pt x="2188" y="11"/>
                    <a:pt x="2188" y="11"/>
                  </a:cubicBezTo>
                  <a:cubicBezTo>
                    <a:pt x="2188" y="605"/>
                    <a:pt x="2188" y="605"/>
                    <a:pt x="2188" y="605"/>
                  </a:cubicBezTo>
                  <a:cubicBezTo>
                    <a:pt x="2061" y="605"/>
                    <a:pt x="2061" y="605"/>
                    <a:pt x="2061" y="605"/>
                  </a:cubicBezTo>
                  <a:lnTo>
                    <a:pt x="2061" y="11"/>
                  </a:lnTo>
                  <a:close/>
                  <a:moveTo>
                    <a:pt x="2816" y="288"/>
                  </a:moveTo>
                  <a:cubicBezTo>
                    <a:pt x="2816" y="567"/>
                    <a:pt x="2816" y="567"/>
                    <a:pt x="2816" y="567"/>
                  </a:cubicBezTo>
                  <a:cubicBezTo>
                    <a:pt x="2783" y="583"/>
                    <a:pt x="2748" y="595"/>
                    <a:pt x="2711" y="603"/>
                  </a:cubicBezTo>
                  <a:cubicBezTo>
                    <a:pt x="2673" y="612"/>
                    <a:pt x="2631" y="616"/>
                    <a:pt x="2585" y="616"/>
                  </a:cubicBezTo>
                  <a:cubicBezTo>
                    <a:pt x="2485" y="616"/>
                    <a:pt x="2407" y="590"/>
                    <a:pt x="2352" y="538"/>
                  </a:cubicBezTo>
                  <a:cubicBezTo>
                    <a:pt x="2298" y="486"/>
                    <a:pt x="2270" y="412"/>
                    <a:pt x="2270" y="316"/>
                  </a:cubicBezTo>
                  <a:cubicBezTo>
                    <a:pt x="2270" y="218"/>
                    <a:pt x="2298" y="140"/>
                    <a:pt x="2353" y="85"/>
                  </a:cubicBezTo>
                  <a:cubicBezTo>
                    <a:pt x="2408" y="29"/>
                    <a:pt x="2484" y="1"/>
                    <a:pt x="2582" y="1"/>
                  </a:cubicBezTo>
                  <a:cubicBezTo>
                    <a:pt x="2655" y="1"/>
                    <a:pt x="2712" y="17"/>
                    <a:pt x="2754" y="50"/>
                  </a:cubicBezTo>
                  <a:cubicBezTo>
                    <a:pt x="2797" y="84"/>
                    <a:pt x="2818" y="128"/>
                    <a:pt x="2818" y="183"/>
                  </a:cubicBezTo>
                  <a:cubicBezTo>
                    <a:pt x="2818" y="194"/>
                    <a:pt x="2818" y="194"/>
                    <a:pt x="2818" y="194"/>
                  </a:cubicBezTo>
                  <a:cubicBezTo>
                    <a:pt x="2698" y="194"/>
                    <a:pt x="2698" y="194"/>
                    <a:pt x="2698" y="194"/>
                  </a:cubicBezTo>
                  <a:cubicBezTo>
                    <a:pt x="2696" y="157"/>
                    <a:pt x="2685" y="130"/>
                    <a:pt x="2664" y="111"/>
                  </a:cubicBezTo>
                  <a:cubicBezTo>
                    <a:pt x="2643" y="91"/>
                    <a:pt x="2614" y="82"/>
                    <a:pt x="2575" y="82"/>
                  </a:cubicBezTo>
                  <a:cubicBezTo>
                    <a:pt x="2521" y="82"/>
                    <a:pt x="2478" y="102"/>
                    <a:pt x="2447" y="144"/>
                  </a:cubicBezTo>
                  <a:cubicBezTo>
                    <a:pt x="2416" y="185"/>
                    <a:pt x="2400" y="241"/>
                    <a:pt x="2400" y="312"/>
                  </a:cubicBezTo>
                  <a:cubicBezTo>
                    <a:pt x="2400" y="382"/>
                    <a:pt x="2416" y="435"/>
                    <a:pt x="2449" y="471"/>
                  </a:cubicBezTo>
                  <a:cubicBezTo>
                    <a:pt x="2482" y="507"/>
                    <a:pt x="2531" y="525"/>
                    <a:pt x="2595" y="525"/>
                  </a:cubicBezTo>
                  <a:cubicBezTo>
                    <a:pt x="2611" y="525"/>
                    <a:pt x="2628" y="524"/>
                    <a:pt x="2644" y="522"/>
                  </a:cubicBezTo>
                  <a:cubicBezTo>
                    <a:pt x="2660" y="520"/>
                    <a:pt x="2676" y="517"/>
                    <a:pt x="2692" y="513"/>
                  </a:cubicBezTo>
                  <a:cubicBezTo>
                    <a:pt x="2692" y="383"/>
                    <a:pt x="2692" y="383"/>
                    <a:pt x="2692" y="383"/>
                  </a:cubicBezTo>
                  <a:cubicBezTo>
                    <a:pt x="2579" y="383"/>
                    <a:pt x="2579" y="383"/>
                    <a:pt x="2579" y="383"/>
                  </a:cubicBezTo>
                  <a:cubicBezTo>
                    <a:pt x="2579" y="288"/>
                    <a:pt x="2579" y="288"/>
                    <a:pt x="2579" y="288"/>
                  </a:cubicBezTo>
                  <a:lnTo>
                    <a:pt x="2816" y="288"/>
                  </a:lnTo>
                  <a:close/>
                  <a:moveTo>
                    <a:pt x="2920" y="605"/>
                  </a:moveTo>
                  <a:cubicBezTo>
                    <a:pt x="2920" y="11"/>
                    <a:pt x="2920" y="11"/>
                    <a:pt x="2920" y="11"/>
                  </a:cubicBezTo>
                  <a:cubicBezTo>
                    <a:pt x="3048" y="11"/>
                    <a:pt x="3048" y="11"/>
                    <a:pt x="3048" y="11"/>
                  </a:cubicBezTo>
                  <a:cubicBezTo>
                    <a:pt x="3048" y="248"/>
                    <a:pt x="3048" y="248"/>
                    <a:pt x="3048" y="248"/>
                  </a:cubicBezTo>
                  <a:cubicBezTo>
                    <a:pt x="3273" y="248"/>
                    <a:pt x="3273" y="248"/>
                    <a:pt x="3273" y="248"/>
                  </a:cubicBezTo>
                  <a:cubicBezTo>
                    <a:pt x="3273" y="11"/>
                    <a:pt x="3273" y="11"/>
                    <a:pt x="3273" y="11"/>
                  </a:cubicBezTo>
                  <a:cubicBezTo>
                    <a:pt x="3397" y="11"/>
                    <a:pt x="3397" y="11"/>
                    <a:pt x="3397" y="11"/>
                  </a:cubicBezTo>
                  <a:cubicBezTo>
                    <a:pt x="3397" y="605"/>
                    <a:pt x="3397" y="605"/>
                    <a:pt x="3397" y="605"/>
                  </a:cubicBezTo>
                  <a:cubicBezTo>
                    <a:pt x="3273" y="605"/>
                    <a:pt x="3273" y="605"/>
                    <a:pt x="3273" y="605"/>
                  </a:cubicBezTo>
                  <a:cubicBezTo>
                    <a:pt x="3273" y="345"/>
                    <a:pt x="3273" y="345"/>
                    <a:pt x="3273" y="345"/>
                  </a:cubicBezTo>
                  <a:cubicBezTo>
                    <a:pt x="3048" y="345"/>
                    <a:pt x="3048" y="345"/>
                    <a:pt x="3048" y="345"/>
                  </a:cubicBezTo>
                  <a:cubicBezTo>
                    <a:pt x="3048" y="605"/>
                    <a:pt x="3048" y="605"/>
                    <a:pt x="3048" y="605"/>
                  </a:cubicBezTo>
                  <a:lnTo>
                    <a:pt x="2920" y="605"/>
                  </a:lnTo>
                  <a:close/>
                  <a:moveTo>
                    <a:pt x="3628" y="605"/>
                  </a:moveTo>
                  <a:cubicBezTo>
                    <a:pt x="3628" y="107"/>
                    <a:pt x="3628" y="107"/>
                    <a:pt x="3628" y="107"/>
                  </a:cubicBezTo>
                  <a:cubicBezTo>
                    <a:pt x="3453" y="107"/>
                    <a:pt x="3453" y="107"/>
                    <a:pt x="3453" y="107"/>
                  </a:cubicBezTo>
                  <a:cubicBezTo>
                    <a:pt x="3453" y="11"/>
                    <a:pt x="3453" y="11"/>
                    <a:pt x="3453" y="11"/>
                  </a:cubicBezTo>
                  <a:cubicBezTo>
                    <a:pt x="3931" y="11"/>
                    <a:pt x="3931" y="11"/>
                    <a:pt x="3931" y="11"/>
                  </a:cubicBezTo>
                  <a:cubicBezTo>
                    <a:pt x="3931" y="107"/>
                    <a:pt x="3931" y="107"/>
                    <a:pt x="3931" y="107"/>
                  </a:cubicBezTo>
                  <a:cubicBezTo>
                    <a:pt x="3756" y="107"/>
                    <a:pt x="3756" y="107"/>
                    <a:pt x="3756" y="107"/>
                  </a:cubicBezTo>
                  <a:cubicBezTo>
                    <a:pt x="3756" y="605"/>
                    <a:pt x="3756" y="605"/>
                    <a:pt x="3756" y="605"/>
                  </a:cubicBezTo>
                  <a:lnTo>
                    <a:pt x="3628" y="605"/>
                  </a:lnTo>
                  <a:close/>
                </a:path>
              </a:pathLst>
            </a:custGeom>
            <a:solidFill>
              <a:srgbClr val="55555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9" name="Freeform 6">
              <a:extLst>
                <a:ext uri="{FF2B5EF4-FFF2-40B4-BE49-F238E27FC236}">
                  <a16:creationId xmlns:a16="http://schemas.microsoft.com/office/drawing/2014/main" id="{2CF469B8-42CE-43E7-A089-ED56DA2D857D}"/>
                </a:ext>
              </a:extLst>
            </p:cNvPr>
            <p:cNvSpPr>
              <a:spLocks/>
            </p:cNvSpPr>
            <p:nvPr userDrawn="1"/>
          </p:nvSpPr>
          <p:spPr bwMode="black">
            <a:xfrm>
              <a:off x="1231901" y="5359401"/>
              <a:ext cx="3417888" cy="2630487"/>
            </a:xfrm>
            <a:custGeom>
              <a:avLst/>
              <a:gdLst>
                <a:gd name="T0" fmla="*/ 1831 w 1831"/>
                <a:gd name="T1" fmla="*/ 726 h 1406"/>
                <a:gd name="T2" fmla="*/ 1765 w 1831"/>
                <a:gd name="T3" fmla="*/ 626 h 1406"/>
                <a:gd name="T4" fmla="*/ 1654 w 1831"/>
                <a:gd name="T5" fmla="*/ 379 h 1406"/>
                <a:gd name="T6" fmla="*/ 1533 w 1831"/>
                <a:gd name="T7" fmla="*/ 626 h 1406"/>
                <a:gd name="T8" fmla="*/ 1456 w 1831"/>
                <a:gd name="T9" fmla="*/ 726 h 1406"/>
                <a:gd name="T10" fmla="*/ 1339 w 1831"/>
                <a:gd name="T11" fmla="*/ 505 h 1406"/>
                <a:gd name="T12" fmla="*/ 1119 w 1831"/>
                <a:gd name="T13" fmla="*/ 0 h 1406"/>
                <a:gd name="T14" fmla="*/ 911 w 1831"/>
                <a:gd name="T15" fmla="*/ 506 h 1406"/>
                <a:gd name="T16" fmla="*/ 757 w 1831"/>
                <a:gd name="T17" fmla="*/ 726 h 1406"/>
                <a:gd name="T18" fmla="*/ 626 w 1831"/>
                <a:gd name="T19" fmla="*/ 553 h 1406"/>
                <a:gd name="T20" fmla="*/ 458 w 1831"/>
                <a:gd name="T21" fmla="*/ 218 h 1406"/>
                <a:gd name="T22" fmla="*/ 288 w 1831"/>
                <a:gd name="T23" fmla="*/ 562 h 1406"/>
                <a:gd name="T24" fmla="*/ 153 w 1831"/>
                <a:gd name="T25" fmla="*/ 726 h 1406"/>
                <a:gd name="T26" fmla="*/ 0 w 1831"/>
                <a:gd name="T27" fmla="*/ 726 h 1406"/>
                <a:gd name="T28" fmla="*/ 0 w 1831"/>
                <a:gd name="T29" fmla="*/ 727 h 1406"/>
                <a:gd name="T30" fmla="*/ 70 w 1831"/>
                <a:gd name="T31" fmla="*/ 830 h 1406"/>
                <a:gd name="T32" fmla="*/ 166 w 1831"/>
                <a:gd name="T33" fmla="*/ 1075 h 1406"/>
                <a:gd name="T34" fmla="*/ 268 w 1831"/>
                <a:gd name="T35" fmla="*/ 869 h 1406"/>
                <a:gd name="T36" fmla="*/ 374 w 1831"/>
                <a:gd name="T37" fmla="*/ 727 h 1406"/>
                <a:gd name="T38" fmla="*/ 506 w 1831"/>
                <a:gd name="T39" fmla="*/ 958 h 1406"/>
                <a:gd name="T40" fmla="*/ 707 w 1831"/>
                <a:gd name="T41" fmla="*/ 1406 h 1406"/>
                <a:gd name="T42" fmla="*/ 915 w 1831"/>
                <a:gd name="T43" fmla="*/ 958 h 1406"/>
                <a:gd name="T44" fmla="*/ 1083 w 1831"/>
                <a:gd name="T45" fmla="*/ 727 h 1406"/>
                <a:gd name="T46" fmla="*/ 1234 w 1831"/>
                <a:gd name="T47" fmla="*/ 901 h 1406"/>
                <a:gd name="T48" fmla="*/ 1380 w 1831"/>
                <a:gd name="T49" fmla="*/ 1131 h 1406"/>
                <a:gd name="T50" fmla="*/ 1534 w 1831"/>
                <a:gd name="T51" fmla="*/ 873 h 1406"/>
                <a:gd name="T52" fmla="*/ 1677 w 1831"/>
                <a:gd name="T53" fmla="*/ 727 h 1406"/>
                <a:gd name="T54" fmla="*/ 1831 w 1831"/>
                <a:gd name="T55" fmla="*/ 727 h 1406"/>
                <a:gd name="T56" fmla="*/ 1831 w 1831"/>
                <a:gd name="T57" fmla="*/ 726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31" h="1406">
                  <a:moveTo>
                    <a:pt x="1831" y="726"/>
                  </a:moveTo>
                  <a:cubicBezTo>
                    <a:pt x="1817" y="724"/>
                    <a:pt x="1786" y="709"/>
                    <a:pt x="1765" y="626"/>
                  </a:cubicBezTo>
                  <a:cubicBezTo>
                    <a:pt x="1730" y="493"/>
                    <a:pt x="1713" y="379"/>
                    <a:pt x="1654" y="379"/>
                  </a:cubicBezTo>
                  <a:cubicBezTo>
                    <a:pt x="1595" y="379"/>
                    <a:pt x="1568" y="493"/>
                    <a:pt x="1533" y="626"/>
                  </a:cubicBezTo>
                  <a:cubicBezTo>
                    <a:pt x="1512" y="705"/>
                    <a:pt x="1491" y="726"/>
                    <a:pt x="1456" y="726"/>
                  </a:cubicBezTo>
                  <a:cubicBezTo>
                    <a:pt x="1423" y="726"/>
                    <a:pt x="1389" y="711"/>
                    <a:pt x="1339" y="505"/>
                  </a:cubicBezTo>
                  <a:cubicBezTo>
                    <a:pt x="1295" y="325"/>
                    <a:pt x="1266" y="0"/>
                    <a:pt x="1119" y="0"/>
                  </a:cubicBezTo>
                  <a:cubicBezTo>
                    <a:pt x="973" y="0"/>
                    <a:pt x="930" y="424"/>
                    <a:pt x="911" y="506"/>
                  </a:cubicBezTo>
                  <a:cubicBezTo>
                    <a:pt x="887" y="607"/>
                    <a:pt x="830" y="726"/>
                    <a:pt x="757" y="726"/>
                  </a:cubicBezTo>
                  <a:cubicBezTo>
                    <a:pt x="685" y="726"/>
                    <a:pt x="647" y="643"/>
                    <a:pt x="626" y="553"/>
                  </a:cubicBezTo>
                  <a:cubicBezTo>
                    <a:pt x="592" y="416"/>
                    <a:pt x="555" y="218"/>
                    <a:pt x="458" y="218"/>
                  </a:cubicBezTo>
                  <a:cubicBezTo>
                    <a:pt x="362" y="218"/>
                    <a:pt x="331" y="382"/>
                    <a:pt x="288" y="562"/>
                  </a:cubicBezTo>
                  <a:cubicBezTo>
                    <a:pt x="263" y="668"/>
                    <a:pt x="223" y="726"/>
                    <a:pt x="153" y="726"/>
                  </a:cubicBezTo>
                  <a:cubicBezTo>
                    <a:pt x="0" y="726"/>
                    <a:pt x="0" y="726"/>
                    <a:pt x="0" y="726"/>
                  </a:cubicBezTo>
                  <a:cubicBezTo>
                    <a:pt x="0" y="727"/>
                    <a:pt x="0" y="727"/>
                    <a:pt x="0" y="727"/>
                  </a:cubicBezTo>
                  <a:cubicBezTo>
                    <a:pt x="20" y="733"/>
                    <a:pt x="60" y="766"/>
                    <a:pt x="70" y="830"/>
                  </a:cubicBezTo>
                  <a:cubicBezTo>
                    <a:pt x="94" y="981"/>
                    <a:pt x="113" y="1075"/>
                    <a:pt x="166" y="1075"/>
                  </a:cubicBezTo>
                  <a:cubicBezTo>
                    <a:pt x="218" y="1075"/>
                    <a:pt x="238" y="994"/>
                    <a:pt x="268" y="869"/>
                  </a:cubicBezTo>
                  <a:cubicBezTo>
                    <a:pt x="292" y="770"/>
                    <a:pt x="329" y="727"/>
                    <a:pt x="374" y="727"/>
                  </a:cubicBezTo>
                  <a:cubicBezTo>
                    <a:pt x="439" y="727"/>
                    <a:pt x="470" y="807"/>
                    <a:pt x="506" y="958"/>
                  </a:cubicBezTo>
                  <a:cubicBezTo>
                    <a:pt x="577" y="1260"/>
                    <a:pt x="592" y="1406"/>
                    <a:pt x="707" y="1406"/>
                  </a:cubicBezTo>
                  <a:cubicBezTo>
                    <a:pt x="821" y="1406"/>
                    <a:pt x="839" y="1260"/>
                    <a:pt x="915" y="958"/>
                  </a:cubicBezTo>
                  <a:cubicBezTo>
                    <a:pt x="949" y="827"/>
                    <a:pt x="1011" y="727"/>
                    <a:pt x="1083" y="727"/>
                  </a:cubicBezTo>
                  <a:cubicBezTo>
                    <a:pt x="1156" y="727"/>
                    <a:pt x="1207" y="824"/>
                    <a:pt x="1234" y="901"/>
                  </a:cubicBezTo>
                  <a:cubicBezTo>
                    <a:pt x="1291" y="1068"/>
                    <a:pt x="1317" y="1131"/>
                    <a:pt x="1380" y="1131"/>
                  </a:cubicBezTo>
                  <a:cubicBezTo>
                    <a:pt x="1443" y="1131"/>
                    <a:pt x="1478" y="1055"/>
                    <a:pt x="1534" y="873"/>
                  </a:cubicBezTo>
                  <a:cubicBezTo>
                    <a:pt x="1569" y="758"/>
                    <a:pt x="1574" y="727"/>
                    <a:pt x="1677" y="727"/>
                  </a:cubicBezTo>
                  <a:cubicBezTo>
                    <a:pt x="1831" y="727"/>
                    <a:pt x="1831" y="727"/>
                    <a:pt x="1831" y="727"/>
                  </a:cubicBezTo>
                  <a:cubicBezTo>
                    <a:pt x="1831" y="726"/>
                    <a:pt x="1831" y="726"/>
                    <a:pt x="1831" y="726"/>
                  </a:cubicBezTo>
                  <a:close/>
                </a:path>
              </a:pathLst>
            </a:custGeom>
            <a:solidFill>
              <a:srgbClr val="EB00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9004093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wo Quote">
    <p:bg>
      <p:bgPr>
        <a:solidFill>
          <a:schemeClr val="bg1"/>
        </a:solidFill>
        <a:effectLst/>
      </p:bgPr>
    </p:bg>
    <p:spTree>
      <p:nvGrpSpPr>
        <p:cNvPr id="1" name=""/>
        <p:cNvGrpSpPr/>
        <p:nvPr/>
      </p:nvGrpSpPr>
      <p:grpSpPr>
        <a:xfrm>
          <a:off x="0" y="0"/>
          <a:ext cx="0" cy="0"/>
          <a:chOff x="0" y="0"/>
          <a:chExt cx="0" cy="0"/>
        </a:xfrm>
      </p:grpSpPr>
      <p:sp>
        <p:nvSpPr>
          <p:cNvPr id="26" name="Texture">
            <a:extLst>
              <a:ext uri="{FF2B5EF4-FFF2-40B4-BE49-F238E27FC236}">
                <a16:creationId xmlns:a16="http://schemas.microsoft.com/office/drawing/2014/main" id="{3C95BE6E-96AD-4084-ACEE-7830A9F32631}"/>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800" err="1"/>
          </a:p>
        </p:txBody>
      </p:sp>
      <p:sp>
        <p:nvSpPr>
          <p:cNvPr id="104" name="Affiliation">
            <a:extLst>
              <a:ext uri="{FF2B5EF4-FFF2-40B4-BE49-F238E27FC236}">
                <a16:creationId xmlns:a16="http://schemas.microsoft.com/office/drawing/2014/main" id="{705559C5-878A-4763-8DD2-8E2E436F4B4A}"/>
              </a:ext>
            </a:extLst>
          </p:cNvPr>
          <p:cNvSpPr>
            <a:spLocks noGrp="1"/>
          </p:cNvSpPr>
          <p:nvPr>
            <p:ph type="body" sz="quarter" idx="21" hasCustomPrompt="1"/>
          </p:nvPr>
        </p:nvSpPr>
        <p:spPr>
          <a:xfrm>
            <a:off x="6300383" y="5110905"/>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050" b="0" i="1" cap="none" spc="45" baseline="0" dirty="0">
                <a:solidFill>
                  <a:schemeClr val="tx1">
                    <a:lumMod val="65000"/>
                    <a:lumOff val="35000"/>
                  </a:schemeClr>
                </a:solidFill>
                <a:latin typeface="+mj-lt"/>
                <a:ea typeface="+mj-ea"/>
                <a:cs typeface="+mj-cs"/>
              </a:defRPr>
            </a:lvl1pPr>
          </a:lstStyle>
          <a:p>
            <a:pPr marL="137160" lvl="0" indent="-137160">
              <a:spcBef>
                <a:spcPct val="0"/>
              </a:spcBef>
            </a:pPr>
            <a:r>
              <a:rPr lang="en-US"/>
              <a:t>Title / Company Name</a:t>
            </a:r>
          </a:p>
        </p:txBody>
      </p:sp>
      <p:sp>
        <p:nvSpPr>
          <p:cNvPr id="105" name="Name">
            <a:extLst>
              <a:ext uri="{FF2B5EF4-FFF2-40B4-BE49-F238E27FC236}">
                <a16:creationId xmlns:a16="http://schemas.microsoft.com/office/drawing/2014/main" id="{DF4D4582-8847-4F32-8324-0D3299EDB5AA}"/>
              </a:ext>
            </a:extLst>
          </p:cNvPr>
          <p:cNvSpPr>
            <a:spLocks noGrp="1"/>
          </p:cNvSpPr>
          <p:nvPr>
            <p:ph type="body" sz="quarter" idx="22" hasCustomPrompt="1"/>
          </p:nvPr>
        </p:nvSpPr>
        <p:spPr>
          <a:xfrm>
            <a:off x="6300383" y="4732340"/>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050" b="0" i="1" cap="none" spc="45" baseline="0" dirty="0">
                <a:solidFill>
                  <a:schemeClr val="tx1">
                    <a:lumMod val="75000"/>
                    <a:lumOff val="25000"/>
                  </a:schemeClr>
                </a:solidFill>
                <a:latin typeface="+mj-lt"/>
                <a:ea typeface="+mj-ea"/>
                <a:cs typeface="+mj-cs"/>
              </a:defRPr>
            </a:lvl1pPr>
          </a:lstStyle>
          <a:p>
            <a:pPr marL="137160" lvl="0" indent="-137160">
              <a:spcBef>
                <a:spcPct val="0"/>
              </a:spcBef>
            </a:pPr>
            <a:r>
              <a:rPr lang="en-US"/>
              <a:t>Name</a:t>
            </a:r>
          </a:p>
        </p:txBody>
      </p:sp>
      <p:sp>
        <p:nvSpPr>
          <p:cNvPr id="109" name="Text Placeholder 9">
            <a:extLst>
              <a:ext uri="{FF2B5EF4-FFF2-40B4-BE49-F238E27FC236}">
                <a16:creationId xmlns:a16="http://schemas.microsoft.com/office/drawing/2014/main" id="{4097F5C6-326F-4898-9FB9-3FC9B0D6639A}"/>
              </a:ext>
            </a:extLst>
          </p:cNvPr>
          <p:cNvSpPr>
            <a:spLocks noGrp="1"/>
          </p:cNvSpPr>
          <p:nvPr>
            <p:ph type="body" sz="quarter" idx="23" hasCustomPrompt="1"/>
          </p:nvPr>
        </p:nvSpPr>
        <p:spPr>
          <a:xfrm>
            <a:off x="6300383" y="1630264"/>
            <a:ext cx="5073060" cy="3102074"/>
          </a:xfrm>
          <a:ln w="19050">
            <a:solidFill>
              <a:schemeClr val="tx1">
                <a:lumMod val="75000"/>
                <a:lumOff val="25000"/>
              </a:schemeClr>
            </a:solidFill>
            <a:miter lim="800000"/>
          </a:ln>
        </p:spPr>
        <p:txBody>
          <a:bodyPr lIns="182880" tIns="182880" rIns="182880" bIns="182880">
            <a:noAutofit/>
          </a:bodyPr>
          <a:lstStyle>
            <a:lvl1pPr marL="0" indent="0">
              <a:lnSpc>
                <a:spcPct val="100000"/>
              </a:lnSpc>
              <a:spcBef>
                <a:spcPts val="1200"/>
              </a:spcBef>
              <a:spcAft>
                <a:spcPts val="0"/>
              </a:spcAft>
              <a:buFont typeface="Arial" panose="020B0604020202020204" pitchFamily="34" charset="0"/>
              <a:buChar char="​"/>
              <a:defRPr sz="1500" b="1" spc="0">
                <a:solidFill>
                  <a:schemeClr val="tx1">
                    <a:lumMod val="85000"/>
                    <a:lumOff val="15000"/>
                  </a:schemeClr>
                </a:solidFill>
              </a:defRPr>
            </a:lvl1pPr>
            <a:lvl2pPr marL="0" indent="0">
              <a:lnSpc>
                <a:spcPct val="100000"/>
              </a:lnSpc>
              <a:spcBef>
                <a:spcPts val="1200"/>
              </a:spcBef>
              <a:spcAft>
                <a:spcPts val="0"/>
              </a:spcAft>
              <a:buFont typeface="Arial" panose="020B0604020202020204" pitchFamily="34" charset="0"/>
              <a:buNone/>
              <a:defRPr sz="1500" b="1" spc="0">
                <a:solidFill>
                  <a:schemeClr val="tx1">
                    <a:lumMod val="85000"/>
                    <a:lumOff val="15000"/>
                  </a:schemeClr>
                </a:solidFill>
              </a:defRPr>
            </a:lvl2pPr>
            <a:lvl3pPr marL="0" indent="0">
              <a:lnSpc>
                <a:spcPct val="100000"/>
              </a:lnSpc>
              <a:spcBef>
                <a:spcPts val="1200"/>
              </a:spcBef>
              <a:spcAft>
                <a:spcPts val="0"/>
              </a:spcAft>
              <a:buFont typeface="Arial" panose="020B0604020202020204" pitchFamily="34" charset="0"/>
              <a:buChar char="​"/>
              <a:defRPr sz="1500" b="1" spc="0">
                <a:solidFill>
                  <a:schemeClr val="tx1">
                    <a:lumMod val="85000"/>
                    <a:lumOff val="15000"/>
                  </a:schemeClr>
                </a:solidFill>
              </a:defRPr>
            </a:lvl3pPr>
            <a:lvl4pPr>
              <a:lnSpc>
                <a:spcPct val="100000"/>
              </a:lnSpc>
              <a:spcBef>
                <a:spcPts val="1200"/>
              </a:spcBef>
              <a:spcAft>
                <a:spcPts val="0"/>
              </a:spcAft>
              <a:defRPr sz="1500" b="1" cap="none" spc="0" baseline="0">
                <a:solidFill>
                  <a:schemeClr val="tx1">
                    <a:lumMod val="85000"/>
                    <a:lumOff val="15000"/>
                  </a:schemeClr>
                </a:solidFill>
              </a:defRPr>
            </a:lvl4pPr>
            <a:lvl5pPr>
              <a:lnSpc>
                <a:spcPct val="100000"/>
              </a:lnSpc>
              <a:spcBef>
                <a:spcPts val="1200"/>
              </a:spcBef>
              <a:spcAft>
                <a:spcPts val="0"/>
              </a:spcAft>
              <a:defRPr sz="1500" b="1" spc="0">
                <a:solidFill>
                  <a:schemeClr val="tx1">
                    <a:lumMod val="85000"/>
                    <a:lumOff val="15000"/>
                  </a:schemeClr>
                </a:solidFill>
              </a:defRPr>
            </a:lvl5pPr>
            <a:lvl6pPr indent="0">
              <a:lnSpc>
                <a:spcPct val="100000"/>
              </a:lnSpc>
              <a:spcBef>
                <a:spcPts val="1200"/>
              </a:spcBef>
              <a:spcAft>
                <a:spcPts val="0"/>
              </a:spcAft>
              <a:defRPr sz="1500" b="1" i="0" cap="none" spc="0" baseline="0">
                <a:solidFill>
                  <a:schemeClr val="tx1">
                    <a:lumMod val="85000"/>
                    <a:lumOff val="15000"/>
                  </a:schemeClr>
                </a:solidFill>
              </a:defRPr>
            </a:lvl6pPr>
            <a:lvl7pPr indent="0">
              <a:lnSpc>
                <a:spcPct val="100000"/>
              </a:lnSpc>
              <a:spcBef>
                <a:spcPts val="1200"/>
              </a:spcBef>
              <a:spcAft>
                <a:spcPts val="0"/>
              </a:spcAft>
              <a:defRPr sz="1500" b="1" i="0" cap="none" spc="0" baseline="0">
                <a:solidFill>
                  <a:schemeClr val="tx1">
                    <a:lumMod val="85000"/>
                    <a:lumOff val="15000"/>
                  </a:schemeClr>
                </a:solidFill>
              </a:defRPr>
            </a:lvl7pPr>
            <a:lvl8pPr indent="0">
              <a:lnSpc>
                <a:spcPct val="100000"/>
              </a:lnSpc>
              <a:spcBef>
                <a:spcPts val="1200"/>
              </a:spcBef>
              <a:spcAft>
                <a:spcPts val="0"/>
              </a:spcAft>
              <a:defRPr sz="1500" b="1" i="0" cap="none" spc="0" baseline="0">
                <a:solidFill>
                  <a:schemeClr val="tx1">
                    <a:lumMod val="85000"/>
                    <a:lumOff val="15000"/>
                  </a:schemeClr>
                </a:solidFill>
              </a:defRPr>
            </a:lvl8pPr>
            <a:lvl9pPr indent="0">
              <a:lnSpc>
                <a:spcPct val="100000"/>
              </a:lnSpc>
              <a:spcBef>
                <a:spcPts val="1200"/>
              </a:spcBef>
              <a:spcAft>
                <a:spcPts val="0"/>
              </a:spcAft>
              <a:defRPr sz="1500" b="1" i="0" cap="none" spc="0" baseline="0">
                <a:solidFill>
                  <a:schemeClr val="tx1">
                    <a:lumMod val="85000"/>
                    <a:lumOff val="15000"/>
                  </a:schemeClr>
                </a:solidFill>
              </a:defRPr>
            </a:lvl9pPr>
          </a:lstStyle>
          <a:p>
            <a:pPr lvl="0"/>
            <a:r>
              <a:rPr lang="en-US"/>
              <a:t>Two quote layout.</a:t>
            </a:r>
          </a:p>
        </p:txBody>
      </p:sp>
      <p:grpSp>
        <p:nvGrpSpPr>
          <p:cNvPr id="106" name="Quote_Box">
            <a:extLst>
              <a:ext uri="{FF2B5EF4-FFF2-40B4-BE49-F238E27FC236}">
                <a16:creationId xmlns:a16="http://schemas.microsoft.com/office/drawing/2014/main" id="{ABCF5F15-1C99-4B5F-A62C-06821A1D013D}"/>
              </a:ext>
            </a:extLst>
          </p:cNvPr>
          <p:cNvGrpSpPr>
            <a:grpSpLocks noChangeAspect="1"/>
          </p:cNvGrpSpPr>
          <p:nvPr userDrawn="1"/>
        </p:nvGrpSpPr>
        <p:grpSpPr>
          <a:xfrm>
            <a:off x="6300383" y="1115459"/>
            <a:ext cx="509543" cy="509542"/>
            <a:chOff x="1127850" y="1457847"/>
            <a:chExt cx="648005" cy="648005"/>
          </a:xfrm>
        </p:grpSpPr>
        <p:sp>
          <p:nvSpPr>
            <p:cNvPr id="107" name="Quote_Box">
              <a:extLst>
                <a:ext uri="{FF2B5EF4-FFF2-40B4-BE49-F238E27FC236}">
                  <a16:creationId xmlns:a16="http://schemas.microsoft.com/office/drawing/2014/main" id="{BBFBCDF7-264A-4503-9A4A-3935E8AFA293}"/>
                </a:ext>
              </a:extLst>
            </p:cNvPr>
            <p:cNvSpPr/>
            <p:nvPr userDrawn="1"/>
          </p:nvSpPr>
          <p:spPr>
            <a:xfrm>
              <a:off x="1127850" y="1457847"/>
              <a:ext cx="648005" cy="648005"/>
            </a:xfrm>
            <a:prstGeom prst="rect">
              <a:avLst/>
            </a:prstGeom>
            <a:solidFill>
              <a:schemeClr val="tx1">
                <a:lumMod val="85000"/>
                <a:lumOff val="15000"/>
              </a:schemeClr>
            </a:solidFill>
            <a:ln w="19050">
              <a:solidFill>
                <a:schemeClr val="tx1">
                  <a:lumMod val="75000"/>
                  <a:lumOff val="25000"/>
                </a:schemeClr>
              </a:solidFill>
              <a:miter lim="800000"/>
            </a:ln>
          </p:spPr>
          <p:txBody>
            <a:bodyPr vert="horz" wrap="square" lIns="0" tIns="137160" rIns="0" bIns="137160" rtlCol="0" anchor="ctr">
              <a:noAutofit/>
            </a:bodyPr>
            <a:lstStyle/>
            <a:p>
              <a:pPr marL="214313" lvl="0" indent="-214313" algn="ctr" defTabSz="685800">
                <a:lnSpc>
                  <a:spcPct val="90000"/>
                </a:lnSpc>
                <a:spcBef>
                  <a:spcPct val="0"/>
                </a:spcBef>
                <a:buFont typeface="Arial" panose="020B0604020202020204" pitchFamily="34" charset="0"/>
                <a:buNone/>
              </a:pPr>
              <a:endParaRPr lang="en-US" sz="2400" b="1" i="0" cap="all" spc="45" baseline="0">
                <a:solidFill>
                  <a:schemeClr val="accent2"/>
                </a:solidFill>
                <a:latin typeface="+mj-lt"/>
                <a:ea typeface="+mj-ea"/>
                <a:cs typeface="+mj-cs"/>
              </a:endParaRPr>
            </a:p>
          </p:txBody>
        </p:sp>
        <p:sp>
          <p:nvSpPr>
            <p:cNvPr id="108" name="Icon">
              <a:extLst>
                <a:ext uri="{FF2B5EF4-FFF2-40B4-BE49-F238E27FC236}">
                  <a16:creationId xmlns:a16="http://schemas.microsoft.com/office/drawing/2014/main" id="{D21F579F-48BF-483D-8137-FE8CA23EA9A1}"/>
                </a:ext>
              </a:extLst>
            </p:cNvPr>
            <p:cNvSpPr>
              <a:spLocks noChangeAspect="1" noEditPoints="1"/>
            </p:cNvSpPr>
            <p:nvPr userDrawn="1"/>
          </p:nvSpPr>
          <p:spPr bwMode="auto">
            <a:xfrm>
              <a:off x="1300876" y="1648350"/>
              <a:ext cx="301952" cy="237744"/>
            </a:xfrm>
            <a:custGeom>
              <a:avLst/>
              <a:gdLst>
                <a:gd name="T0" fmla="*/ 214 w 589"/>
                <a:gd name="T1" fmla="*/ 464 h 464"/>
                <a:gd name="T2" fmla="*/ 0 w 589"/>
                <a:gd name="T3" fmla="*/ 464 h 464"/>
                <a:gd name="T4" fmla="*/ 0 w 589"/>
                <a:gd name="T5" fmla="*/ 310 h 464"/>
                <a:gd name="T6" fmla="*/ 17 w 589"/>
                <a:gd name="T7" fmla="*/ 164 h 464"/>
                <a:gd name="T8" fmla="*/ 77 w 589"/>
                <a:gd name="T9" fmla="*/ 67 h 464"/>
                <a:gd name="T10" fmla="*/ 190 w 589"/>
                <a:gd name="T11" fmla="*/ 0 h 464"/>
                <a:gd name="T12" fmla="*/ 232 w 589"/>
                <a:gd name="T13" fmla="*/ 88 h 464"/>
                <a:gd name="T14" fmla="*/ 140 w 589"/>
                <a:gd name="T15" fmla="*/ 148 h 464"/>
                <a:gd name="T16" fmla="*/ 111 w 589"/>
                <a:gd name="T17" fmla="*/ 249 h 464"/>
                <a:gd name="T18" fmla="*/ 214 w 589"/>
                <a:gd name="T19" fmla="*/ 249 h 464"/>
                <a:gd name="T20" fmla="*/ 214 w 589"/>
                <a:gd name="T21" fmla="*/ 464 h 464"/>
                <a:gd name="T22" fmla="*/ 572 w 589"/>
                <a:gd name="T23" fmla="*/ 464 h 464"/>
                <a:gd name="T24" fmla="*/ 358 w 589"/>
                <a:gd name="T25" fmla="*/ 464 h 464"/>
                <a:gd name="T26" fmla="*/ 358 w 589"/>
                <a:gd name="T27" fmla="*/ 310 h 464"/>
                <a:gd name="T28" fmla="*/ 374 w 589"/>
                <a:gd name="T29" fmla="*/ 163 h 464"/>
                <a:gd name="T30" fmla="*/ 435 w 589"/>
                <a:gd name="T31" fmla="*/ 67 h 464"/>
                <a:gd name="T32" fmla="*/ 548 w 589"/>
                <a:gd name="T33" fmla="*/ 0 h 464"/>
                <a:gd name="T34" fmla="*/ 589 w 589"/>
                <a:gd name="T35" fmla="*/ 88 h 464"/>
                <a:gd name="T36" fmla="*/ 498 w 589"/>
                <a:gd name="T37" fmla="*/ 148 h 464"/>
                <a:gd name="T38" fmla="*/ 468 w 589"/>
                <a:gd name="T39" fmla="*/ 249 h 464"/>
                <a:gd name="T40" fmla="*/ 572 w 589"/>
                <a:gd name="T41" fmla="*/ 249 h 464"/>
                <a:gd name="T42" fmla="*/ 572 w 589"/>
                <a:gd name="T43"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9" h="464">
                  <a:moveTo>
                    <a:pt x="214" y="464"/>
                  </a:moveTo>
                  <a:cubicBezTo>
                    <a:pt x="0" y="464"/>
                    <a:pt x="0" y="464"/>
                    <a:pt x="0" y="464"/>
                  </a:cubicBezTo>
                  <a:cubicBezTo>
                    <a:pt x="0" y="310"/>
                    <a:pt x="0" y="310"/>
                    <a:pt x="0" y="310"/>
                  </a:cubicBezTo>
                  <a:cubicBezTo>
                    <a:pt x="0" y="248"/>
                    <a:pt x="6" y="199"/>
                    <a:pt x="17" y="164"/>
                  </a:cubicBezTo>
                  <a:cubicBezTo>
                    <a:pt x="28" y="128"/>
                    <a:pt x="48" y="96"/>
                    <a:pt x="77" y="67"/>
                  </a:cubicBezTo>
                  <a:cubicBezTo>
                    <a:pt x="107" y="39"/>
                    <a:pt x="144" y="16"/>
                    <a:pt x="190" y="0"/>
                  </a:cubicBezTo>
                  <a:cubicBezTo>
                    <a:pt x="232" y="88"/>
                    <a:pt x="232" y="88"/>
                    <a:pt x="232" y="88"/>
                  </a:cubicBezTo>
                  <a:cubicBezTo>
                    <a:pt x="189" y="103"/>
                    <a:pt x="159" y="123"/>
                    <a:pt x="140" y="148"/>
                  </a:cubicBezTo>
                  <a:cubicBezTo>
                    <a:pt x="122" y="173"/>
                    <a:pt x="112" y="207"/>
                    <a:pt x="111" y="249"/>
                  </a:cubicBezTo>
                  <a:cubicBezTo>
                    <a:pt x="214" y="249"/>
                    <a:pt x="214" y="249"/>
                    <a:pt x="214" y="249"/>
                  </a:cubicBezTo>
                  <a:lnTo>
                    <a:pt x="214" y="464"/>
                  </a:lnTo>
                  <a:close/>
                  <a:moveTo>
                    <a:pt x="572" y="464"/>
                  </a:moveTo>
                  <a:cubicBezTo>
                    <a:pt x="358" y="464"/>
                    <a:pt x="358" y="464"/>
                    <a:pt x="358" y="464"/>
                  </a:cubicBezTo>
                  <a:cubicBezTo>
                    <a:pt x="358" y="310"/>
                    <a:pt x="358" y="310"/>
                    <a:pt x="358" y="310"/>
                  </a:cubicBezTo>
                  <a:cubicBezTo>
                    <a:pt x="358" y="248"/>
                    <a:pt x="363" y="199"/>
                    <a:pt x="374" y="163"/>
                  </a:cubicBezTo>
                  <a:cubicBezTo>
                    <a:pt x="385" y="128"/>
                    <a:pt x="405" y="96"/>
                    <a:pt x="435" y="67"/>
                  </a:cubicBezTo>
                  <a:cubicBezTo>
                    <a:pt x="465" y="39"/>
                    <a:pt x="502" y="16"/>
                    <a:pt x="548" y="0"/>
                  </a:cubicBezTo>
                  <a:cubicBezTo>
                    <a:pt x="589" y="88"/>
                    <a:pt x="589" y="88"/>
                    <a:pt x="589" y="88"/>
                  </a:cubicBezTo>
                  <a:cubicBezTo>
                    <a:pt x="547" y="103"/>
                    <a:pt x="516" y="123"/>
                    <a:pt x="498" y="148"/>
                  </a:cubicBezTo>
                  <a:cubicBezTo>
                    <a:pt x="479" y="173"/>
                    <a:pt x="469" y="207"/>
                    <a:pt x="468" y="249"/>
                  </a:cubicBezTo>
                  <a:cubicBezTo>
                    <a:pt x="572" y="249"/>
                    <a:pt x="572" y="249"/>
                    <a:pt x="572" y="249"/>
                  </a:cubicBezTo>
                  <a:lnTo>
                    <a:pt x="572" y="46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lvl="0"/>
              <a:endParaRPr lang="en-US" sz="1800"/>
            </a:p>
          </p:txBody>
        </p:sp>
      </p:grpSp>
      <p:sp>
        <p:nvSpPr>
          <p:cNvPr id="9" name="Affiliation">
            <a:extLst>
              <a:ext uri="{FF2B5EF4-FFF2-40B4-BE49-F238E27FC236}">
                <a16:creationId xmlns:a16="http://schemas.microsoft.com/office/drawing/2014/main" id="{39EF96E8-8057-43E5-A862-D955F5E6F29D}"/>
              </a:ext>
            </a:extLst>
          </p:cNvPr>
          <p:cNvSpPr>
            <a:spLocks noGrp="1"/>
          </p:cNvSpPr>
          <p:nvPr>
            <p:ph type="body" sz="quarter" idx="18" hasCustomPrompt="1"/>
          </p:nvPr>
        </p:nvSpPr>
        <p:spPr>
          <a:xfrm>
            <a:off x="817111" y="5110905"/>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050" b="0" i="1" cap="none" spc="45" baseline="0" dirty="0">
                <a:solidFill>
                  <a:schemeClr val="tx1">
                    <a:lumMod val="65000"/>
                    <a:lumOff val="35000"/>
                  </a:schemeClr>
                </a:solidFill>
                <a:latin typeface="+mj-lt"/>
                <a:ea typeface="+mj-ea"/>
                <a:cs typeface="+mj-cs"/>
              </a:defRPr>
            </a:lvl1pPr>
          </a:lstStyle>
          <a:p>
            <a:pPr marL="137160" lvl="0" indent="-137160">
              <a:spcBef>
                <a:spcPct val="0"/>
              </a:spcBef>
            </a:pPr>
            <a:r>
              <a:rPr lang="en-US"/>
              <a:t>Title / Company Name</a:t>
            </a:r>
          </a:p>
        </p:txBody>
      </p:sp>
      <p:sp>
        <p:nvSpPr>
          <p:cNvPr id="8" name="Name">
            <a:extLst>
              <a:ext uri="{FF2B5EF4-FFF2-40B4-BE49-F238E27FC236}">
                <a16:creationId xmlns:a16="http://schemas.microsoft.com/office/drawing/2014/main" id="{B25ECA0C-C715-4AD0-9C0F-8BF3F52AAC6F}"/>
              </a:ext>
            </a:extLst>
          </p:cNvPr>
          <p:cNvSpPr>
            <a:spLocks noGrp="1"/>
          </p:cNvSpPr>
          <p:nvPr>
            <p:ph type="body" sz="quarter" idx="15" hasCustomPrompt="1"/>
          </p:nvPr>
        </p:nvSpPr>
        <p:spPr>
          <a:xfrm>
            <a:off x="817112" y="4732340"/>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050" b="0" i="1" cap="none" spc="45" baseline="0" dirty="0">
                <a:solidFill>
                  <a:schemeClr val="tx1">
                    <a:lumMod val="75000"/>
                    <a:lumOff val="25000"/>
                  </a:schemeClr>
                </a:solidFill>
                <a:latin typeface="+mj-lt"/>
                <a:ea typeface="+mj-ea"/>
                <a:cs typeface="+mj-cs"/>
              </a:defRPr>
            </a:lvl1pPr>
          </a:lstStyle>
          <a:p>
            <a:pPr marL="137160" lvl="0" indent="-137160">
              <a:spcBef>
                <a:spcPct val="0"/>
              </a:spcBef>
            </a:pPr>
            <a:r>
              <a:rPr lang="en-US"/>
              <a:t>Name</a:t>
            </a:r>
          </a:p>
        </p:txBody>
      </p:sp>
      <p:sp>
        <p:nvSpPr>
          <p:cNvPr id="10" name="Text Placeholder 9">
            <a:extLst>
              <a:ext uri="{FF2B5EF4-FFF2-40B4-BE49-F238E27FC236}">
                <a16:creationId xmlns:a16="http://schemas.microsoft.com/office/drawing/2014/main" id="{9BDF67FD-4532-4FF0-8E1C-EAC346BA1231}"/>
              </a:ext>
            </a:extLst>
          </p:cNvPr>
          <p:cNvSpPr>
            <a:spLocks noGrp="1"/>
          </p:cNvSpPr>
          <p:nvPr>
            <p:ph type="body" sz="quarter" idx="20" hasCustomPrompt="1"/>
          </p:nvPr>
        </p:nvSpPr>
        <p:spPr>
          <a:xfrm>
            <a:off x="817111" y="1630264"/>
            <a:ext cx="5069851" cy="3102074"/>
          </a:xfrm>
          <a:ln w="19050">
            <a:solidFill>
              <a:schemeClr val="tx1">
                <a:lumMod val="75000"/>
                <a:lumOff val="25000"/>
              </a:schemeClr>
            </a:solidFill>
            <a:miter lim="800000"/>
          </a:ln>
        </p:spPr>
        <p:txBody>
          <a:bodyPr lIns="182880" tIns="182880" rIns="182880" bIns="182880">
            <a:noAutofit/>
          </a:bodyPr>
          <a:lstStyle>
            <a:lvl1pPr marL="0" indent="0">
              <a:lnSpc>
                <a:spcPct val="100000"/>
              </a:lnSpc>
              <a:spcBef>
                <a:spcPts val="1200"/>
              </a:spcBef>
              <a:spcAft>
                <a:spcPts val="0"/>
              </a:spcAft>
              <a:buFont typeface="Arial" panose="020B0604020202020204" pitchFamily="34" charset="0"/>
              <a:buChar char="​"/>
              <a:defRPr sz="1500" b="1" spc="0">
                <a:solidFill>
                  <a:schemeClr val="tx1">
                    <a:lumMod val="85000"/>
                    <a:lumOff val="15000"/>
                  </a:schemeClr>
                </a:solidFill>
              </a:defRPr>
            </a:lvl1pPr>
            <a:lvl2pPr marL="0" indent="0">
              <a:lnSpc>
                <a:spcPct val="100000"/>
              </a:lnSpc>
              <a:spcBef>
                <a:spcPts val="1200"/>
              </a:spcBef>
              <a:spcAft>
                <a:spcPts val="0"/>
              </a:spcAft>
              <a:buFont typeface="Arial" panose="020B0604020202020204" pitchFamily="34" charset="0"/>
              <a:buNone/>
              <a:defRPr sz="1500" b="1" spc="0">
                <a:solidFill>
                  <a:schemeClr val="tx1">
                    <a:lumMod val="85000"/>
                    <a:lumOff val="15000"/>
                  </a:schemeClr>
                </a:solidFill>
              </a:defRPr>
            </a:lvl2pPr>
            <a:lvl3pPr marL="0" indent="0">
              <a:lnSpc>
                <a:spcPct val="100000"/>
              </a:lnSpc>
              <a:spcBef>
                <a:spcPts val="1200"/>
              </a:spcBef>
              <a:spcAft>
                <a:spcPts val="0"/>
              </a:spcAft>
              <a:buFont typeface="Arial" panose="020B0604020202020204" pitchFamily="34" charset="0"/>
              <a:buChar char="​"/>
              <a:defRPr sz="1500" b="1" spc="0">
                <a:solidFill>
                  <a:schemeClr val="tx1">
                    <a:lumMod val="85000"/>
                    <a:lumOff val="15000"/>
                  </a:schemeClr>
                </a:solidFill>
              </a:defRPr>
            </a:lvl3pPr>
            <a:lvl4pPr>
              <a:lnSpc>
                <a:spcPct val="100000"/>
              </a:lnSpc>
              <a:spcBef>
                <a:spcPts val="1200"/>
              </a:spcBef>
              <a:spcAft>
                <a:spcPts val="0"/>
              </a:spcAft>
              <a:defRPr sz="1500" b="1" cap="none" spc="0" baseline="0">
                <a:solidFill>
                  <a:schemeClr val="tx1">
                    <a:lumMod val="85000"/>
                    <a:lumOff val="15000"/>
                  </a:schemeClr>
                </a:solidFill>
              </a:defRPr>
            </a:lvl4pPr>
            <a:lvl5pPr>
              <a:lnSpc>
                <a:spcPct val="100000"/>
              </a:lnSpc>
              <a:spcBef>
                <a:spcPts val="1200"/>
              </a:spcBef>
              <a:spcAft>
                <a:spcPts val="0"/>
              </a:spcAft>
              <a:defRPr sz="1500" b="1" spc="0">
                <a:solidFill>
                  <a:schemeClr val="tx1">
                    <a:lumMod val="85000"/>
                    <a:lumOff val="15000"/>
                  </a:schemeClr>
                </a:solidFill>
              </a:defRPr>
            </a:lvl5pPr>
            <a:lvl6pPr indent="0">
              <a:lnSpc>
                <a:spcPct val="100000"/>
              </a:lnSpc>
              <a:spcBef>
                <a:spcPts val="1200"/>
              </a:spcBef>
              <a:spcAft>
                <a:spcPts val="0"/>
              </a:spcAft>
              <a:defRPr sz="1500" b="1" i="0" cap="none" spc="0" baseline="0">
                <a:solidFill>
                  <a:schemeClr val="tx1">
                    <a:lumMod val="85000"/>
                    <a:lumOff val="15000"/>
                  </a:schemeClr>
                </a:solidFill>
              </a:defRPr>
            </a:lvl6pPr>
            <a:lvl7pPr indent="0">
              <a:lnSpc>
                <a:spcPct val="100000"/>
              </a:lnSpc>
              <a:spcBef>
                <a:spcPts val="1200"/>
              </a:spcBef>
              <a:spcAft>
                <a:spcPts val="0"/>
              </a:spcAft>
              <a:defRPr sz="1500" b="1" i="0" cap="none" spc="0" baseline="0">
                <a:solidFill>
                  <a:schemeClr val="tx1">
                    <a:lumMod val="85000"/>
                    <a:lumOff val="15000"/>
                  </a:schemeClr>
                </a:solidFill>
              </a:defRPr>
            </a:lvl7pPr>
            <a:lvl8pPr indent="0">
              <a:lnSpc>
                <a:spcPct val="100000"/>
              </a:lnSpc>
              <a:spcBef>
                <a:spcPts val="1200"/>
              </a:spcBef>
              <a:spcAft>
                <a:spcPts val="0"/>
              </a:spcAft>
              <a:defRPr sz="1500" b="1" i="0" cap="none" spc="0" baseline="0">
                <a:solidFill>
                  <a:schemeClr val="tx1">
                    <a:lumMod val="85000"/>
                    <a:lumOff val="15000"/>
                  </a:schemeClr>
                </a:solidFill>
              </a:defRPr>
            </a:lvl8pPr>
            <a:lvl9pPr indent="0">
              <a:lnSpc>
                <a:spcPct val="100000"/>
              </a:lnSpc>
              <a:spcBef>
                <a:spcPts val="1200"/>
              </a:spcBef>
              <a:spcAft>
                <a:spcPts val="0"/>
              </a:spcAft>
              <a:defRPr sz="1500" b="1" i="0" cap="none" spc="0" baseline="0">
                <a:solidFill>
                  <a:schemeClr val="tx1">
                    <a:lumMod val="85000"/>
                    <a:lumOff val="15000"/>
                  </a:schemeClr>
                </a:solidFill>
              </a:defRPr>
            </a:lvl9pPr>
          </a:lstStyle>
          <a:p>
            <a:pPr lvl="0"/>
            <a:r>
              <a:rPr lang="en-US"/>
              <a:t>Two quote layout.</a:t>
            </a:r>
          </a:p>
        </p:txBody>
      </p:sp>
      <p:grpSp>
        <p:nvGrpSpPr>
          <p:cNvPr id="7" name="Quote_Box">
            <a:extLst>
              <a:ext uri="{FF2B5EF4-FFF2-40B4-BE49-F238E27FC236}">
                <a16:creationId xmlns:a16="http://schemas.microsoft.com/office/drawing/2014/main" id="{9668343F-8517-4F28-87DB-A2A07E8FB7E8}"/>
              </a:ext>
            </a:extLst>
          </p:cNvPr>
          <p:cNvGrpSpPr>
            <a:grpSpLocks noChangeAspect="1"/>
          </p:cNvGrpSpPr>
          <p:nvPr userDrawn="1"/>
        </p:nvGrpSpPr>
        <p:grpSpPr>
          <a:xfrm>
            <a:off x="817113" y="1115459"/>
            <a:ext cx="509543" cy="509542"/>
            <a:chOff x="1127850" y="1457847"/>
            <a:chExt cx="648005" cy="648005"/>
          </a:xfrm>
        </p:grpSpPr>
        <p:sp>
          <p:nvSpPr>
            <p:cNvPr id="36" name="Quote_Box">
              <a:extLst>
                <a:ext uri="{FF2B5EF4-FFF2-40B4-BE49-F238E27FC236}">
                  <a16:creationId xmlns:a16="http://schemas.microsoft.com/office/drawing/2014/main" id="{42E56F5C-3AEB-4DE3-8888-7B24F0EA4953}"/>
                </a:ext>
              </a:extLst>
            </p:cNvPr>
            <p:cNvSpPr/>
            <p:nvPr userDrawn="1"/>
          </p:nvSpPr>
          <p:spPr>
            <a:xfrm>
              <a:off x="1127850" y="1457847"/>
              <a:ext cx="648005" cy="648005"/>
            </a:xfrm>
            <a:prstGeom prst="rect">
              <a:avLst/>
            </a:prstGeom>
            <a:solidFill>
              <a:schemeClr val="tx1">
                <a:lumMod val="85000"/>
                <a:lumOff val="15000"/>
              </a:schemeClr>
            </a:solidFill>
            <a:ln w="19050">
              <a:solidFill>
                <a:schemeClr val="tx1">
                  <a:lumMod val="75000"/>
                  <a:lumOff val="25000"/>
                </a:schemeClr>
              </a:solidFill>
              <a:miter lim="800000"/>
            </a:ln>
          </p:spPr>
          <p:txBody>
            <a:bodyPr vert="horz" wrap="square" lIns="0" tIns="137160" rIns="0" bIns="137160" rtlCol="0" anchor="ctr">
              <a:noAutofit/>
            </a:bodyPr>
            <a:lstStyle/>
            <a:p>
              <a:pPr marL="214313" lvl="0" indent="-214313" algn="ctr" defTabSz="685800">
                <a:lnSpc>
                  <a:spcPct val="90000"/>
                </a:lnSpc>
                <a:spcBef>
                  <a:spcPct val="0"/>
                </a:spcBef>
                <a:buFont typeface="Arial" panose="020B0604020202020204" pitchFamily="34" charset="0"/>
                <a:buNone/>
              </a:pPr>
              <a:endParaRPr lang="en-US" sz="2400" b="1" i="0" cap="all" spc="45" baseline="0">
                <a:solidFill>
                  <a:schemeClr val="accent2"/>
                </a:solidFill>
                <a:latin typeface="+mj-lt"/>
                <a:ea typeface="+mj-ea"/>
                <a:cs typeface="+mj-cs"/>
              </a:endParaRPr>
            </a:p>
          </p:txBody>
        </p:sp>
        <p:sp>
          <p:nvSpPr>
            <p:cNvPr id="6" name="Icon">
              <a:extLst>
                <a:ext uri="{FF2B5EF4-FFF2-40B4-BE49-F238E27FC236}">
                  <a16:creationId xmlns:a16="http://schemas.microsoft.com/office/drawing/2014/main" id="{3DF19E5B-CFF4-45C8-B61A-F63CA122FB99}"/>
                </a:ext>
              </a:extLst>
            </p:cNvPr>
            <p:cNvSpPr>
              <a:spLocks noChangeAspect="1" noEditPoints="1"/>
            </p:cNvSpPr>
            <p:nvPr userDrawn="1"/>
          </p:nvSpPr>
          <p:spPr bwMode="auto">
            <a:xfrm>
              <a:off x="1300876" y="1648350"/>
              <a:ext cx="301952" cy="237744"/>
            </a:xfrm>
            <a:custGeom>
              <a:avLst/>
              <a:gdLst>
                <a:gd name="T0" fmla="*/ 214 w 589"/>
                <a:gd name="T1" fmla="*/ 464 h 464"/>
                <a:gd name="T2" fmla="*/ 0 w 589"/>
                <a:gd name="T3" fmla="*/ 464 h 464"/>
                <a:gd name="T4" fmla="*/ 0 w 589"/>
                <a:gd name="T5" fmla="*/ 310 h 464"/>
                <a:gd name="T6" fmla="*/ 17 w 589"/>
                <a:gd name="T7" fmla="*/ 164 h 464"/>
                <a:gd name="T8" fmla="*/ 77 w 589"/>
                <a:gd name="T9" fmla="*/ 67 h 464"/>
                <a:gd name="T10" fmla="*/ 190 w 589"/>
                <a:gd name="T11" fmla="*/ 0 h 464"/>
                <a:gd name="T12" fmla="*/ 232 w 589"/>
                <a:gd name="T13" fmla="*/ 88 h 464"/>
                <a:gd name="T14" fmla="*/ 140 w 589"/>
                <a:gd name="T15" fmla="*/ 148 h 464"/>
                <a:gd name="T16" fmla="*/ 111 w 589"/>
                <a:gd name="T17" fmla="*/ 249 h 464"/>
                <a:gd name="T18" fmla="*/ 214 w 589"/>
                <a:gd name="T19" fmla="*/ 249 h 464"/>
                <a:gd name="T20" fmla="*/ 214 w 589"/>
                <a:gd name="T21" fmla="*/ 464 h 464"/>
                <a:gd name="T22" fmla="*/ 572 w 589"/>
                <a:gd name="T23" fmla="*/ 464 h 464"/>
                <a:gd name="T24" fmla="*/ 358 w 589"/>
                <a:gd name="T25" fmla="*/ 464 h 464"/>
                <a:gd name="T26" fmla="*/ 358 w 589"/>
                <a:gd name="T27" fmla="*/ 310 h 464"/>
                <a:gd name="T28" fmla="*/ 374 w 589"/>
                <a:gd name="T29" fmla="*/ 163 h 464"/>
                <a:gd name="T30" fmla="*/ 435 w 589"/>
                <a:gd name="T31" fmla="*/ 67 h 464"/>
                <a:gd name="T32" fmla="*/ 548 w 589"/>
                <a:gd name="T33" fmla="*/ 0 h 464"/>
                <a:gd name="T34" fmla="*/ 589 w 589"/>
                <a:gd name="T35" fmla="*/ 88 h 464"/>
                <a:gd name="T36" fmla="*/ 498 w 589"/>
                <a:gd name="T37" fmla="*/ 148 h 464"/>
                <a:gd name="T38" fmla="*/ 468 w 589"/>
                <a:gd name="T39" fmla="*/ 249 h 464"/>
                <a:gd name="T40" fmla="*/ 572 w 589"/>
                <a:gd name="T41" fmla="*/ 249 h 464"/>
                <a:gd name="T42" fmla="*/ 572 w 589"/>
                <a:gd name="T43"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9" h="464">
                  <a:moveTo>
                    <a:pt x="214" y="464"/>
                  </a:moveTo>
                  <a:cubicBezTo>
                    <a:pt x="0" y="464"/>
                    <a:pt x="0" y="464"/>
                    <a:pt x="0" y="464"/>
                  </a:cubicBezTo>
                  <a:cubicBezTo>
                    <a:pt x="0" y="310"/>
                    <a:pt x="0" y="310"/>
                    <a:pt x="0" y="310"/>
                  </a:cubicBezTo>
                  <a:cubicBezTo>
                    <a:pt x="0" y="248"/>
                    <a:pt x="6" y="199"/>
                    <a:pt x="17" y="164"/>
                  </a:cubicBezTo>
                  <a:cubicBezTo>
                    <a:pt x="28" y="128"/>
                    <a:pt x="48" y="96"/>
                    <a:pt x="77" y="67"/>
                  </a:cubicBezTo>
                  <a:cubicBezTo>
                    <a:pt x="107" y="39"/>
                    <a:pt x="144" y="16"/>
                    <a:pt x="190" y="0"/>
                  </a:cubicBezTo>
                  <a:cubicBezTo>
                    <a:pt x="232" y="88"/>
                    <a:pt x="232" y="88"/>
                    <a:pt x="232" y="88"/>
                  </a:cubicBezTo>
                  <a:cubicBezTo>
                    <a:pt x="189" y="103"/>
                    <a:pt x="159" y="123"/>
                    <a:pt x="140" y="148"/>
                  </a:cubicBezTo>
                  <a:cubicBezTo>
                    <a:pt x="122" y="173"/>
                    <a:pt x="112" y="207"/>
                    <a:pt x="111" y="249"/>
                  </a:cubicBezTo>
                  <a:cubicBezTo>
                    <a:pt x="214" y="249"/>
                    <a:pt x="214" y="249"/>
                    <a:pt x="214" y="249"/>
                  </a:cubicBezTo>
                  <a:lnTo>
                    <a:pt x="214" y="464"/>
                  </a:lnTo>
                  <a:close/>
                  <a:moveTo>
                    <a:pt x="572" y="464"/>
                  </a:moveTo>
                  <a:cubicBezTo>
                    <a:pt x="358" y="464"/>
                    <a:pt x="358" y="464"/>
                    <a:pt x="358" y="464"/>
                  </a:cubicBezTo>
                  <a:cubicBezTo>
                    <a:pt x="358" y="310"/>
                    <a:pt x="358" y="310"/>
                    <a:pt x="358" y="310"/>
                  </a:cubicBezTo>
                  <a:cubicBezTo>
                    <a:pt x="358" y="248"/>
                    <a:pt x="363" y="199"/>
                    <a:pt x="374" y="163"/>
                  </a:cubicBezTo>
                  <a:cubicBezTo>
                    <a:pt x="385" y="128"/>
                    <a:pt x="405" y="96"/>
                    <a:pt x="435" y="67"/>
                  </a:cubicBezTo>
                  <a:cubicBezTo>
                    <a:pt x="465" y="39"/>
                    <a:pt x="502" y="16"/>
                    <a:pt x="548" y="0"/>
                  </a:cubicBezTo>
                  <a:cubicBezTo>
                    <a:pt x="589" y="88"/>
                    <a:pt x="589" y="88"/>
                    <a:pt x="589" y="88"/>
                  </a:cubicBezTo>
                  <a:cubicBezTo>
                    <a:pt x="547" y="103"/>
                    <a:pt x="516" y="123"/>
                    <a:pt x="498" y="148"/>
                  </a:cubicBezTo>
                  <a:cubicBezTo>
                    <a:pt x="479" y="173"/>
                    <a:pt x="469" y="207"/>
                    <a:pt x="468" y="249"/>
                  </a:cubicBezTo>
                  <a:cubicBezTo>
                    <a:pt x="572" y="249"/>
                    <a:pt x="572" y="249"/>
                    <a:pt x="572" y="249"/>
                  </a:cubicBezTo>
                  <a:lnTo>
                    <a:pt x="572" y="46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800"/>
            </a:p>
          </p:txBody>
        </p:sp>
      </p:grpSp>
      <p:sp>
        <p:nvSpPr>
          <p:cNvPr id="3" name="Footer Placeholder 2">
            <a:extLst>
              <a:ext uri="{FF2B5EF4-FFF2-40B4-BE49-F238E27FC236}">
                <a16:creationId xmlns:a16="http://schemas.microsoft.com/office/drawing/2014/main" id="{5A5EF5EE-3B70-4DA9-9CA4-B61782592FBE}"/>
              </a:ext>
            </a:extLst>
          </p:cNvPr>
          <p:cNvSpPr>
            <a:spLocks noGrp="1"/>
          </p:cNvSpPr>
          <p:nvPr>
            <p:ph type="ftr" sz="quarter" idx="24"/>
          </p:nvPr>
        </p:nvSpPr>
        <p:spPr/>
        <p:txBody>
          <a:bodyPr/>
          <a:lstStyle/>
          <a:p>
            <a:r>
              <a:rPr lang="en-US"/>
              <a:t>Optional Title of the Presentation</a:t>
            </a:r>
          </a:p>
        </p:txBody>
      </p:sp>
      <p:sp>
        <p:nvSpPr>
          <p:cNvPr id="32" name="Slide Number">
            <a:extLst>
              <a:ext uri="{FF2B5EF4-FFF2-40B4-BE49-F238E27FC236}">
                <a16:creationId xmlns:a16="http://schemas.microsoft.com/office/drawing/2014/main" id="{FC713103-2866-494C-A53B-1AB3D87EEA7B}"/>
              </a:ext>
            </a:extLst>
          </p:cNvPr>
          <p:cNvSpPr txBox="1">
            <a:spLocks/>
          </p:cNvSpPr>
          <p:nvPr userDrawn="1"/>
        </p:nvSpPr>
        <p:spPr bwMode="gray">
          <a:xfrm>
            <a:off x="11006978" y="6447297"/>
            <a:ext cx="735823" cy="153888"/>
          </a:xfrm>
          <a:prstGeom prst="rect">
            <a:avLst/>
          </a:prstGeom>
        </p:spPr>
        <p:txBody>
          <a:bodyPr vert="horz" wrap="square" lIns="0" tIns="0" rIns="0" bIns="0" rtlCol="0" anchor="ctr">
            <a:noAutofit/>
          </a:bodyPr>
          <a:lstStyle>
            <a:defPPr>
              <a:defRPr lang="en-US"/>
            </a:defPPr>
            <a:lvl1pPr marL="0" algn="r" defTabSz="457200" rtl="0" eaLnBrk="1" latinLnBrk="0" hangingPunct="1">
              <a:defRPr sz="1000" kern="1200">
                <a:solidFill>
                  <a:schemeClr val="bg1">
                    <a:lumMod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862D98-B5C3-4BE4-8A34-4F5B36AB20BC}" type="slidenum">
              <a:rPr lang="en-US" sz="750" smtClean="0">
                <a:solidFill>
                  <a:schemeClr val="bg1">
                    <a:lumMod val="65000"/>
                  </a:schemeClr>
                </a:solidFill>
              </a:rPr>
              <a:pPr/>
              <a:t>‹#›</a:t>
            </a:fld>
            <a:endParaRPr lang="en-US" sz="750">
              <a:solidFill>
                <a:schemeClr val="bg1">
                  <a:lumMod val="65000"/>
                </a:schemeClr>
              </a:solidFill>
            </a:endParaRPr>
          </a:p>
        </p:txBody>
      </p:sp>
      <p:grpSp>
        <p:nvGrpSpPr>
          <p:cNvPr id="33" name="Logo">
            <a:extLst>
              <a:ext uri="{FF2B5EF4-FFF2-40B4-BE49-F238E27FC236}">
                <a16:creationId xmlns:a16="http://schemas.microsoft.com/office/drawing/2014/main" id="{CB047E31-151D-47D0-80D7-E717E2B69221}"/>
              </a:ext>
            </a:extLst>
          </p:cNvPr>
          <p:cNvGrpSpPr>
            <a:grpSpLocks noChangeAspect="1"/>
          </p:cNvGrpSpPr>
          <p:nvPr userDrawn="1"/>
        </p:nvGrpSpPr>
        <p:grpSpPr bwMode="black">
          <a:xfrm>
            <a:off x="428653" y="6447297"/>
            <a:ext cx="914400" cy="214552"/>
            <a:chOff x="1231901" y="5359401"/>
            <a:chExt cx="11210925" cy="2630487"/>
          </a:xfrm>
        </p:grpSpPr>
        <p:sp>
          <p:nvSpPr>
            <p:cNvPr id="34" name="Freeform 5">
              <a:extLst>
                <a:ext uri="{FF2B5EF4-FFF2-40B4-BE49-F238E27FC236}">
                  <a16:creationId xmlns:a16="http://schemas.microsoft.com/office/drawing/2014/main" id="{EEA3A2DC-1140-4EDC-B868-8D42AE958DD4}"/>
                </a:ext>
              </a:extLst>
            </p:cNvPr>
            <p:cNvSpPr>
              <a:spLocks noEditPoints="1"/>
            </p:cNvSpPr>
            <p:nvPr userDrawn="1"/>
          </p:nvSpPr>
          <p:spPr bwMode="black">
            <a:xfrm>
              <a:off x="5105401" y="5586413"/>
              <a:ext cx="7337425" cy="2147887"/>
            </a:xfrm>
            <a:custGeom>
              <a:avLst/>
              <a:gdLst>
                <a:gd name="T0" fmla="*/ 0 w 3931"/>
                <a:gd name="T1" fmla="*/ 803 h 1148"/>
                <a:gd name="T2" fmla="*/ 552 w 3931"/>
                <a:gd name="T3" fmla="*/ 1142 h 1148"/>
                <a:gd name="T4" fmla="*/ 388 w 3931"/>
                <a:gd name="T5" fmla="*/ 853 h 1148"/>
                <a:gd name="T6" fmla="*/ 388 w 3931"/>
                <a:gd name="T7" fmla="*/ 1092 h 1148"/>
                <a:gd name="T8" fmla="*/ 620 w 3931"/>
                <a:gd name="T9" fmla="*/ 974 h 1148"/>
                <a:gd name="T10" fmla="*/ 887 w 3931"/>
                <a:gd name="T11" fmla="*/ 900 h 1148"/>
                <a:gd name="T12" fmla="*/ 701 w 3931"/>
                <a:gd name="T13" fmla="*/ 877 h 1148"/>
                <a:gd name="T14" fmla="*/ 828 w 3931"/>
                <a:gd name="T15" fmla="*/ 1048 h 1148"/>
                <a:gd name="T16" fmla="*/ 762 w 3931"/>
                <a:gd name="T17" fmla="*/ 1148 h 1148"/>
                <a:gd name="T18" fmla="*/ 1018 w 3931"/>
                <a:gd name="T19" fmla="*/ 1142 h 1148"/>
                <a:gd name="T20" fmla="*/ 1169 w 3931"/>
                <a:gd name="T21" fmla="*/ 943 h 1148"/>
                <a:gd name="T22" fmla="*/ 1533 w 3931"/>
                <a:gd name="T23" fmla="*/ 1142 h 1148"/>
                <a:gd name="T24" fmla="*/ 1327 w 3931"/>
                <a:gd name="T25" fmla="*/ 803 h 1148"/>
                <a:gd name="T26" fmla="*/ 1596 w 3931"/>
                <a:gd name="T27" fmla="*/ 1142 h 1148"/>
                <a:gd name="T28" fmla="*/ 1719 w 3931"/>
                <a:gd name="T29" fmla="*/ 844 h 1148"/>
                <a:gd name="T30" fmla="*/ 1834 w 3931"/>
                <a:gd name="T31" fmla="*/ 1148 h 1148"/>
                <a:gd name="T32" fmla="*/ 1833 w 3931"/>
                <a:gd name="T33" fmla="*/ 1099 h 1148"/>
                <a:gd name="T34" fmla="*/ 2274 w 3931"/>
                <a:gd name="T35" fmla="*/ 1142 h 1148"/>
                <a:gd name="T36" fmla="*/ 2274 w 3931"/>
                <a:gd name="T37" fmla="*/ 1092 h 1148"/>
                <a:gd name="T38" fmla="*/ 2360 w 3931"/>
                <a:gd name="T39" fmla="*/ 844 h 1148"/>
                <a:gd name="T40" fmla="*/ 2475 w 3931"/>
                <a:gd name="T41" fmla="*/ 1148 h 1148"/>
                <a:gd name="T42" fmla="*/ 2475 w 3931"/>
                <a:gd name="T43" fmla="*/ 1099 h 1148"/>
                <a:gd name="T44" fmla="*/ 2862 w 3931"/>
                <a:gd name="T45" fmla="*/ 1148 h 1148"/>
                <a:gd name="T46" fmla="*/ 2949 w 3931"/>
                <a:gd name="T47" fmla="*/ 822 h 1148"/>
                <a:gd name="T48" fmla="*/ 2905 w 3931"/>
                <a:gd name="T49" fmla="*/ 856 h 1148"/>
                <a:gd name="T50" fmla="*/ 2864 w 3931"/>
                <a:gd name="T51" fmla="*/ 1101 h 1148"/>
                <a:gd name="T52" fmla="*/ 2857 w 3931"/>
                <a:gd name="T53" fmla="*/ 955 h 1148"/>
                <a:gd name="T54" fmla="*/ 2862 w 3931"/>
                <a:gd name="T55" fmla="*/ 1148 h 1148"/>
                <a:gd name="T56" fmla="*/ 3139 w 3931"/>
                <a:gd name="T57" fmla="*/ 1142 h 1148"/>
                <a:gd name="T58" fmla="*/ 3458 w 3931"/>
                <a:gd name="T59" fmla="*/ 853 h 1148"/>
                <a:gd name="T60" fmla="*/ 3298 w 3931"/>
                <a:gd name="T61" fmla="*/ 991 h 1148"/>
                <a:gd name="T62" fmla="*/ 3562 w 3931"/>
                <a:gd name="T63" fmla="*/ 1123 h 1148"/>
                <a:gd name="T64" fmla="*/ 3606 w 3931"/>
                <a:gd name="T65" fmla="*/ 1084 h 1148"/>
                <a:gd name="T66" fmla="*/ 3647 w 3931"/>
                <a:gd name="T67" fmla="*/ 991 h 1148"/>
                <a:gd name="T68" fmla="*/ 3569 w 3931"/>
                <a:gd name="T69" fmla="*/ 824 h 1148"/>
                <a:gd name="T70" fmla="*/ 3724 w 3931"/>
                <a:gd name="T71" fmla="*/ 895 h 1148"/>
                <a:gd name="T72" fmla="*/ 3591 w 3931"/>
                <a:gd name="T73" fmla="*/ 893 h 1148"/>
                <a:gd name="T74" fmla="*/ 3754 w 3931"/>
                <a:gd name="T75" fmla="*/ 1120 h 1148"/>
                <a:gd name="T76" fmla="*/ 152 w 3931"/>
                <a:gd name="T77" fmla="*/ 268 h 1148"/>
                <a:gd name="T78" fmla="*/ 361 w 3931"/>
                <a:gd name="T79" fmla="*/ 605 h 1148"/>
                <a:gd name="T80" fmla="*/ 553 w 3931"/>
                <a:gd name="T81" fmla="*/ 11 h 1148"/>
                <a:gd name="T82" fmla="*/ 931 w 3931"/>
                <a:gd name="T83" fmla="*/ 249 h 1148"/>
                <a:gd name="T84" fmla="*/ 957 w 3931"/>
                <a:gd name="T85" fmla="*/ 605 h 1148"/>
                <a:gd name="T86" fmla="*/ 1123 w 3931"/>
                <a:gd name="T87" fmla="*/ 11 h 1148"/>
                <a:gd name="T88" fmla="*/ 1317 w 3931"/>
                <a:gd name="T89" fmla="*/ 605 h 1148"/>
                <a:gd name="T90" fmla="*/ 1746 w 3931"/>
                <a:gd name="T91" fmla="*/ 531 h 1148"/>
                <a:gd name="T92" fmla="*/ 1687 w 3931"/>
                <a:gd name="T93" fmla="*/ 337 h 1148"/>
                <a:gd name="T94" fmla="*/ 1749 w 3931"/>
                <a:gd name="T95" fmla="*/ 0 h 1148"/>
                <a:gd name="T96" fmla="*/ 1813 w 3931"/>
                <a:gd name="T97" fmla="*/ 106 h 1148"/>
                <a:gd name="T98" fmla="*/ 1797 w 3931"/>
                <a:gd name="T99" fmla="*/ 262 h 1148"/>
                <a:gd name="T100" fmla="*/ 1563 w 3931"/>
                <a:gd name="T101" fmla="*/ 567 h 1148"/>
                <a:gd name="T102" fmla="*/ 2188 w 3931"/>
                <a:gd name="T103" fmla="*/ 605 h 1148"/>
                <a:gd name="T104" fmla="*/ 2711 w 3931"/>
                <a:gd name="T105" fmla="*/ 603 h 1148"/>
                <a:gd name="T106" fmla="*/ 2582 w 3931"/>
                <a:gd name="T107" fmla="*/ 1 h 1148"/>
                <a:gd name="T108" fmla="*/ 2664 w 3931"/>
                <a:gd name="T109" fmla="*/ 111 h 1148"/>
                <a:gd name="T110" fmla="*/ 2595 w 3931"/>
                <a:gd name="T111" fmla="*/ 525 h 1148"/>
                <a:gd name="T112" fmla="*/ 2579 w 3931"/>
                <a:gd name="T113" fmla="*/ 288 h 1148"/>
                <a:gd name="T114" fmla="*/ 3048 w 3931"/>
                <a:gd name="T115" fmla="*/ 248 h 1148"/>
                <a:gd name="T116" fmla="*/ 3273 w 3931"/>
                <a:gd name="T117" fmla="*/ 605 h 1148"/>
                <a:gd name="T118" fmla="*/ 3628 w 3931"/>
                <a:gd name="T119" fmla="*/ 605 h 1148"/>
                <a:gd name="T120" fmla="*/ 3931 w 3931"/>
                <a:gd name="T121" fmla="*/ 107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1" h="1148">
                  <a:moveTo>
                    <a:pt x="163" y="1142"/>
                  </a:moveTo>
                  <a:cubicBezTo>
                    <a:pt x="109" y="1142"/>
                    <a:pt x="109" y="1142"/>
                    <a:pt x="109" y="1142"/>
                  </a:cubicBezTo>
                  <a:cubicBezTo>
                    <a:pt x="109" y="853"/>
                    <a:pt x="109" y="853"/>
                    <a:pt x="109" y="853"/>
                  </a:cubicBezTo>
                  <a:cubicBezTo>
                    <a:pt x="0" y="853"/>
                    <a:pt x="0" y="853"/>
                    <a:pt x="0" y="853"/>
                  </a:cubicBezTo>
                  <a:cubicBezTo>
                    <a:pt x="0" y="803"/>
                    <a:pt x="0" y="803"/>
                    <a:pt x="0" y="803"/>
                  </a:cubicBezTo>
                  <a:cubicBezTo>
                    <a:pt x="273" y="803"/>
                    <a:pt x="273" y="803"/>
                    <a:pt x="273" y="803"/>
                  </a:cubicBezTo>
                  <a:cubicBezTo>
                    <a:pt x="273" y="853"/>
                    <a:pt x="273" y="853"/>
                    <a:pt x="273" y="853"/>
                  </a:cubicBezTo>
                  <a:cubicBezTo>
                    <a:pt x="163" y="853"/>
                    <a:pt x="163" y="853"/>
                    <a:pt x="163" y="853"/>
                  </a:cubicBezTo>
                  <a:lnTo>
                    <a:pt x="163" y="1142"/>
                  </a:lnTo>
                  <a:close/>
                  <a:moveTo>
                    <a:pt x="552" y="1142"/>
                  </a:moveTo>
                  <a:cubicBezTo>
                    <a:pt x="334" y="1142"/>
                    <a:pt x="334" y="1142"/>
                    <a:pt x="334" y="1142"/>
                  </a:cubicBezTo>
                  <a:cubicBezTo>
                    <a:pt x="334" y="803"/>
                    <a:pt x="334" y="803"/>
                    <a:pt x="334" y="803"/>
                  </a:cubicBezTo>
                  <a:cubicBezTo>
                    <a:pt x="548" y="803"/>
                    <a:pt x="548" y="803"/>
                    <a:pt x="548" y="803"/>
                  </a:cubicBezTo>
                  <a:cubicBezTo>
                    <a:pt x="548" y="853"/>
                    <a:pt x="548" y="853"/>
                    <a:pt x="548" y="853"/>
                  </a:cubicBezTo>
                  <a:cubicBezTo>
                    <a:pt x="388" y="853"/>
                    <a:pt x="388" y="853"/>
                    <a:pt x="388" y="853"/>
                  </a:cubicBezTo>
                  <a:cubicBezTo>
                    <a:pt x="388" y="942"/>
                    <a:pt x="388" y="942"/>
                    <a:pt x="388" y="942"/>
                  </a:cubicBezTo>
                  <a:cubicBezTo>
                    <a:pt x="541" y="942"/>
                    <a:pt x="541" y="942"/>
                    <a:pt x="541" y="942"/>
                  </a:cubicBezTo>
                  <a:cubicBezTo>
                    <a:pt x="541" y="991"/>
                    <a:pt x="541" y="991"/>
                    <a:pt x="541" y="991"/>
                  </a:cubicBezTo>
                  <a:cubicBezTo>
                    <a:pt x="388" y="991"/>
                    <a:pt x="388" y="991"/>
                    <a:pt x="388" y="991"/>
                  </a:cubicBezTo>
                  <a:cubicBezTo>
                    <a:pt x="388" y="1092"/>
                    <a:pt x="388" y="1092"/>
                    <a:pt x="388" y="1092"/>
                  </a:cubicBezTo>
                  <a:cubicBezTo>
                    <a:pt x="552" y="1092"/>
                    <a:pt x="552" y="1092"/>
                    <a:pt x="552" y="1092"/>
                  </a:cubicBezTo>
                  <a:lnTo>
                    <a:pt x="552" y="1142"/>
                  </a:lnTo>
                  <a:close/>
                  <a:moveTo>
                    <a:pt x="762" y="1148"/>
                  </a:moveTo>
                  <a:cubicBezTo>
                    <a:pt x="716" y="1148"/>
                    <a:pt x="681" y="1133"/>
                    <a:pt x="656" y="1103"/>
                  </a:cubicBezTo>
                  <a:cubicBezTo>
                    <a:pt x="632" y="1073"/>
                    <a:pt x="620" y="1030"/>
                    <a:pt x="620" y="974"/>
                  </a:cubicBezTo>
                  <a:cubicBezTo>
                    <a:pt x="620" y="919"/>
                    <a:pt x="633" y="875"/>
                    <a:pt x="658" y="845"/>
                  </a:cubicBezTo>
                  <a:cubicBezTo>
                    <a:pt x="683" y="814"/>
                    <a:pt x="719" y="798"/>
                    <a:pt x="766" y="798"/>
                  </a:cubicBezTo>
                  <a:cubicBezTo>
                    <a:pt x="802" y="798"/>
                    <a:pt x="831" y="807"/>
                    <a:pt x="853" y="824"/>
                  </a:cubicBezTo>
                  <a:cubicBezTo>
                    <a:pt x="874" y="841"/>
                    <a:pt x="886" y="865"/>
                    <a:pt x="887" y="894"/>
                  </a:cubicBezTo>
                  <a:cubicBezTo>
                    <a:pt x="887" y="900"/>
                    <a:pt x="887" y="900"/>
                    <a:pt x="887" y="900"/>
                  </a:cubicBezTo>
                  <a:cubicBezTo>
                    <a:pt x="830" y="900"/>
                    <a:pt x="830" y="900"/>
                    <a:pt x="830" y="900"/>
                  </a:cubicBezTo>
                  <a:cubicBezTo>
                    <a:pt x="829" y="895"/>
                    <a:pt x="829" y="895"/>
                    <a:pt x="829" y="895"/>
                  </a:cubicBezTo>
                  <a:cubicBezTo>
                    <a:pt x="828" y="880"/>
                    <a:pt x="822" y="868"/>
                    <a:pt x="810" y="858"/>
                  </a:cubicBezTo>
                  <a:cubicBezTo>
                    <a:pt x="797" y="848"/>
                    <a:pt x="782" y="844"/>
                    <a:pt x="764" y="844"/>
                  </a:cubicBezTo>
                  <a:cubicBezTo>
                    <a:pt x="737" y="844"/>
                    <a:pt x="716" y="854"/>
                    <a:pt x="701" y="877"/>
                  </a:cubicBezTo>
                  <a:cubicBezTo>
                    <a:pt x="686" y="899"/>
                    <a:pt x="678" y="932"/>
                    <a:pt x="678" y="973"/>
                  </a:cubicBezTo>
                  <a:cubicBezTo>
                    <a:pt x="678" y="1014"/>
                    <a:pt x="685" y="1045"/>
                    <a:pt x="700" y="1067"/>
                  </a:cubicBezTo>
                  <a:cubicBezTo>
                    <a:pt x="715" y="1089"/>
                    <a:pt x="735" y="1099"/>
                    <a:pt x="762" y="1099"/>
                  </a:cubicBezTo>
                  <a:cubicBezTo>
                    <a:pt x="782" y="1099"/>
                    <a:pt x="797" y="1095"/>
                    <a:pt x="809" y="1086"/>
                  </a:cubicBezTo>
                  <a:cubicBezTo>
                    <a:pt x="820" y="1076"/>
                    <a:pt x="827" y="1064"/>
                    <a:pt x="828" y="1048"/>
                  </a:cubicBezTo>
                  <a:cubicBezTo>
                    <a:pt x="829" y="1043"/>
                    <a:pt x="829" y="1043"/>
                    <a:pt x="829" y="1043"/>
                  </a:cubicBezTo>
                  <a:cubicBezTo>
                    <a:pt x="888" y="1043"/>
                    <a:pt x="888" y="1043"/>
                    <a:pt x="888" y="1043"/>
                  </a:cubicBezTo>
                  <a:cubicBezTo>
                    <a:pt x="888" y="1049"/>
                    <a:pt x="888" y="1049"/>
                    <a:pt x="888" y="1049"/>
                  </a:cubicBezTo>
                  <a:cubicBezTo>
                    <a:pt x="887" y="1079"/>
                    <a:pt x="875" y="1103"/>
                    <a:pt x="852" y="1121"/>
                  </a:cubicBezTo>
                  <a:cubicBezTo>
                    <a:pt x="830" y="1139"/>
                    <a:pt x="800" y="1148"/>
                    <a:pt x="762" y="1148"/>
                  </a:cubicBezTo>
                  <a:moveTo>
                    <a:pt x="1223" y="1142"/>
                  </a:moveTo>
                  <a:cubicBezTo>
                    <a:pt x="1169" y="1142"/>
                    <a:pt x="1169" y="1142"/>
                    <a:pt x="1169" y="1142"/>
                  </a:cubicBezTo>
                  <a:cubicBezTo>
                    <a:pt x="1169" y="993"/>
                    <a:pt x="1169" y="993"/>
                    <a:pt x="1169" y="993"/>
                  </a:cubicBezTo>
                  <a:cubicBezTo>
                    <a:pt x="1018" y="993"/>
                    <a:pt x="1018" y="993"/>
                    <a:pt x="1018" y="993"/>
                  </a:cubicBezTo>
                  <a:cubicBezTo>
                    <a:pt x="1018" y="1142"/>
                    <a:pt x="1018" y="1142"/>
                    <a:pt x="1018" y="1142"/>
                  </a:cubicBezTo>
                  <a:cubicBezTo>
                    <a:pt x="963" y="1142"/>
                    <a:pt x="963" y="1142"/>
                    <a:pt x="963" y="1142"/>
                  </a:cubicBezTo>
                  <a:cubicBezTo>
                    <a:pt x="963" y="803"/>
                    <a:pt x="963" y="803"/>
                    <a:pt x="963" y="803"/>
                  </a:cubicBezTo>
                  <a:cubicBezTo>
                    <a:pt x="1018" y="803"/>
                    <a:pt x="1018" y="803"/>
                    <a:pt x="1018" y="803"/>
                  </a:cubicBezTo>
                  <a:cubicBezTo>
                    <a:pt x="1018" y="943"/>
                    <a:pt x="1018" y="943"/>
                    <a:pt x="1018" y="943"/>
                  </a:cubicBezTo>
                  <a:cubicBezTo>
                    <a:pt x="1169" y="943"/>
                    <a:pt x="1169" y="943"/>
                    <a:pt x="1169" y="943"/>
                  </a:cubicBezTo>
                  <a:cubicBezTo>
                    <a:pt x="1169" y="803"/>
                    <a:pt x="1169" y="803"/>
                    <a:pt x="1169" y="803"/>
                  </a:cubicBezTo>
                  <a:cubicBezTo>
                    <a:pt x="1223" y="803"/>
                    <a:pt x="1223" y="803"/>
                    <a:pt x="1223" y="803"/>
                  </a:cubicBezTo>
                  <a:lnTo>
                    <a:pt x="1223" y="1142"/>
                  </a:lnTo>
                  <a:close/>
                  <a:moveTo>
                    <a:pt x="1595" y="1142"/>
                  </a:moveTo>
                  <a:cubicBezTo>
                    <a:pt x="1533" y="1142"/>
                    <a:pt x="1533" y="1142"/>
                    <a:pt x="1533" y="1142"/>
                  </a:cubicBezTo>
                  <a:cubicBezTo>
                    <a:pt x="1532" y="1140"/>
                    <a:pt x="1532" y="1140"/>
                    <a:pt x="1532" y="1140"/>
                  </a:cubicBezTo>
                  <a:cubicBezTo>
                    <a:pt x="1378" y="878"/>
                    <a:pt x="1378" y="878"/>
                    <a:pt x="1378" y="878"/>
                  </a:cubicBezTo>
                  <a:cubicBezTo>
                    <a:pt x="1378" y="1142"/>
                    <a:pt x="1378" y="1142"/>
                    <a:pt x="1378" y="1142"/>
                  </a:cubicBezTo>
                  <a:cubicBezTo>
                    <a:pt x="1327" y="1142"/>
                    <a:pt x="1327" y="1142"/>
                    <a:pt x="1327" y="1142"/>
                  </a:cubicBezTo>
                  <a:cubicBezTo>
                    <a:pt x="1327" y="803"/>
                    <a:pt x="1327" y="803"/>
                    <a:pt x="1327" y="803"/>
                  </a:cubicBezTo>
                  <a:cubicBezTo>
                    <a:pt x="1398" y="803"/>
                    <a:pt x="1398" y="803"/>
                    <a:pt x="1398" y="803"/>
                  </a:cubicBezTo>
                  <a:cubicBezTo>
                    <a:pt x="1545" y="1056"/>
                    <a:pt x="1545" y="1056"/>
                    <a:pt x="1545" y="1056"/>
                  </a:cubicBezTo>
                  <a:cubicBezTo>
                    <a:pt x="1545" y="803"/>
                    <a:pt x="1545" y="803"/>
                    <a:pt x="1545" y="803"/>
                  </a:cubicBezTo>
                  <a:cubicBezTo>
                    <a:pt x="1596" y="803"/>
                    <a:pt x="1596" y="803"/>
                    <a:pt x="1596" y="803"/>
                  </a:cubicBezTo>
                  <a:cubicBezTo>
                    <a:pt x="1596" y="1142"/>
                    <a:pt x="1596" y="1142"/>
                    <a:pt x="1596" y="1142"/>
                  </a:cubicBezTo>
                  <a:lnTo>
                    <a:pt x="1595" y="1142"/>
                  </a:lnTo>
                  <a:close/>
                  <a:moveTo>
                    <a:pt x="1834" y="1148"/>
                  </a:moveTo>
                  <a:cubicBezTo>
                    <a:pt x="1785" y="1148"/>
                    <a:pt x="1746" y="1132"/>
                    <a:pt x="1719" y="1102"/>
                  </a:cubicBezTo>
                  <a:cubicBezTo>
                    <a:pt x="1692" y="1071"/>
                    <a:pt x="1678" y="1028"/>
                    <a:pt x="1678" y="974"/>
                  </a:cubicBezTo>
                  <a:cubicBezTo>
                    <a:pt x="1678" y="918"/>
                    <a:pt x="1692" y="875"/>
                    <a:pt x="1719" y="844"/>
                  </a:cubicBezTo>
                  <a:cubicBezTo>
                    <a:pt x="1746" y="814"/>
                    <a:pt x="1785" y="798"/>
                    <a:pt x="1834" y="798"/>
                  </a:cubicBezTo>
                  <a:cubicBezTo>
                    <a:pt x="1883" y="798"/>
                    <a:pt x="1922" y="814"/>
                    <a:pt x="1949" y="844"/>
                  </a:cubicBezTo>
                  <a:cubicBezTo>
                    <a:pt x="1975" y="874"/>
                    <a:pt x="1989" y="918"/>
                    <a:pt x="1989" y="974"/>
                  </a:cubicBezTo>
                  <a:cubicBezTo>
                    <a:pt x="1989" y="1029"/>
                    <a:pt x="1975" y="1072"/>
                    <a:pt x="1948" y="1102"/>
                  </a:cubicBezTo>
                  <a:cubicBezTo>
                    <a:pt x="1921" y="1132"/>
                    <a:pt x="1883" y="1148"/>
                    <a:pt x="1834" y="1148"/>
                  </a:cubicBezTo>
                  <a:moveTo>
                    <a:pt x="1833" y="845"/>
                  </a:moveTo>
                  <a:cubicBezTo>
                    <a:pt x="1802" y="845"/>
                    <a:pt x="1778" y="855"/>
                    <a:pt x="1761" y="877"/>
                  </a:cubicBezTo>
                  <a:cubicBezTo>
                    <a:pt x="1745" y="899"/>
                    <a:pt x="1736" y="930"/>
                    <a:pt x="1736" y="971"/>
                  </a:cubicBezTo>
                  <a:cubicBezTo>
                    <a:pt x="1736" y="1013"/>
                    <a:pt x="1745" y="1045"/>
                    <a:pt x="1762" y="1067"/>
                  </a:cubicBezTo>
                  <a:cubicBezTo>
                    <a:pt x="1778" y="1089"/>
                    <a:pt x="1802" y="1099"/>
                    <a:pt x="1833" y="1099"/>
                  </a:cubicBezTo>
                  <a:cubicBezTo>
                    <a:pt x="1865" y="1099"/>
                    <a:pt x="1889" y="1089"/>
                    <a:pt x="1905" y="1067"/>
                  </a:cubicBezTo>
                  <a:cubicBezTo>
                    <a:pt x="1922" y="1046"/>
                    <a:pt x="1931" y="1014"/>
                    <a:pt x="1931" y="972"/>
                  </a:cubicBezTo>
                  <a:cubicBezTo>
                    <a:pt x="1931" y="931"/>
                    <a:pt x="1922" y="899"/>
                    <a:pt x="1905" y="877"/>
                  </a:cubicBezTo>
                  <a:cubicBezTo>
                    <a:pt x="1888" y="855"/>
                    <a:pt x="1865" y="845"/>
                    <a:pt x="1833" y="845"/>
                  </a:cubicBezTo>
                  <a:moveTo>
                    <a:pt x="2274" y="1142"/>
                  </a:moveTo>
                  <a:cubicBezTo>
                    <a:pt x="2070" y="1142"/>
                    <a:pt x="2070" y="1142"/>
                    <a:pt x="2070" y="1142"/>
                  </a:cubicBezTo>
                  <a:cubicBezTo>
                    <a:pt x="2070" y="803"/>
                    <a:pt x="2070" y="803"/>
                    <a:pt x="2070" y="803"/>
                  </a:cubicBezTo>
                  <a:cubicBezTo>
                    <a:pt x="2125" y="803"/>
                    <a:pt x="2125" y="803"/>
                    <a:pt x="2125" y="803"/>
                  </a:cubicBezTo>
                  <a:cubicBezTo>
                    <a:pt x="2125" y="1092"/>
                    <a:pt x="2125" y="1092"/>
                    <a:pt x="2125" y="1092"/>
                  </a:cubicBezTo>
                  <a:cubicBezTo>
                    <a:pt x="2274" y="1092"/>
                    <a:pt x="2274" y="1092"/>
                    <a:pt x="2274" y="1092"/>
                  </a:cubicBezTo>
                  <a:cubicBezTo>
                    <a:pt x="2274" y="1142"/>
                    <a:pt x="2274" y="1142"/>
                    <a:pt x="2274" y="1142"/>
                  </a:cubicBezTo>
                  <a:close/>
                  <a:moveTo>
                    <a:pt x="2475" y="1148"/>
                  </a:moveTo>
                  <a:cubicBezTo>
                    <a:pt x="2427" y="1148"/>
                    <a:pt x="2388" y="1132"/>
                    <a:pt x="2361" y="1102"/>
                  </a:cubicBezTo>
                  <a:cubicBezTo>
                    <a:pt x="2334" y="1071"/>
                    <a:pt x="2320" y="1028"/>
                    <a:pt x="2320" y="974"/>
                  </a:cubicBezTo>
                  <a:cubicBezTo>
                    <a:pt x="2320" y="918"/>
                    <a:pt x="2334" y="875"/>
                    <a:pt x="2360" y="844"/>
                  </a:cubicBezTo>
                  <a:cubicBezTo>
                    <a:pt x="2387" y="814"/>
                    <a:pt x="2426" y="798"/>
                    <a:pt x="2475" y="798"/>
                  </a:cubicBezTo>
                  <a:cubicBezTo>
                    <a:pt x="2525" y="798"/>
                    <a:pt x="2563" y="814"/>
                    <a:pt x="2590" y="844"/>
                  </a:cubicBezTo>
                  <a:cubicBezTo>
                    <a:pt x="2617" y="874"/>
                    <a:pt x="2630" y="918"/>
                    <a:pt x="2630" y="974"/>
                  </a:cubicBezTo>
                  <a:cubicBezTo>
                    <a:pt x="2630" y="1029"/>
                    <a:pt x="2617" y="1072"/>
                    <a:pt x="2590" y="1102"/>
                  </a:cubicBezTo>
                  <a:cubicBezTo>
                    <a:pt x="2563" y="1132"/>
                    <a:pt x="2525" y="1148"/>
                    <a:pt x="2475" y="1148"/>
                  </a:cubicBezTo>
                  <a:moveTo>
                    <a:pt x="2475" y="845"/>
                  </a:moveTo>
                  <a:cubicBezTo>
                    <a:pt x="2443" y="845"/>
                    <a:pt x="2420" y="855"/>
                    <a:pt x="2403" y="877"/>
                  </a:cubicBezTo>
                  <a:cubicBezTo>
                    <a:pt x="2386" y="899"/>
                    <a:pt x="2378" y="930"/>
                    <a:pt x="2378" y="971"/>
                  </a:cubicBezTo>
                  <a:cubicBezTo>
                    <a:pt x="2378" y="1013"/>
                    <a:pt x="2386" y="1045"/>
                    <a:pt x="2403" y="1067"/>
                  </a:cubicBezTo>
                  <a:cubicBezTo>
                    <a:pt x="2420" y="1089"/>
                    <a:pt x="2443" y="1099"/>
                    <a:pt x="2475" y="1099"/>
                  </a:cubicBezTo>
                  <a:cubicBezTo>
                    <a:pt x="2507" y="1099"/>
                    <a:pt x="2530" y="1089"/>
                    <a:pt x="2547" y="1067"/>
                  </a:cubicBezTo>
                  <a:cubicBezTo>
                    <a:pt x="2564" y="1046"/>
                    <a:pt x="2572" y="1014"/>
                    <a:pt x="2572" y="972"/>
                  </a:cubicBezTo>
                  <a:cubicBezTo>
                    <a:pt x="2572" y="931"/>
                    <a:pt x="2564" y="899"/>
                    <a:pt x="2547" y="877"/>
                  </a:cubicBezTo>
                  <a:cubicBezTo>
                    <a:pt x="2530" y="855"/>
                    <a:pt x="2507" y="845"/>
                    <a:pt x="2475" y="845"/>
                  </a:cubicBezTo>
                  <a:moveTo>
                    <a:pt x="2862" y="1148"/>
                  </a:moveTo>
                  <a:cubicBezTo>
                    <a:pt x="2811" y="1148"/>
                    <a:pt x="2770" y="1133"/>
                    <a:pt x="2741" y="1103"/>
                  </a:cubicBezTo>
                  <a:cubicBezTo>
                    <a:pt x="2711" y="1073"/>
                    <a:pt x="2696" y="1031"/>
                    <a:pt x="2696" y="980"/>
                  </a:cubicBezTo>
                  <a:cubicBezTo>
                    <a:pt x="2696" y="923"/>
                    <a:pt x="2711" y="878"/>
                    <a:pt x="2740" y="846"/>
                  </a:cubicBezTo>
                  <a:cubicBezTo>
                    <a:pt x="2769" y="814"/>
                    <a:pt x="2810" y="798"/>
                    <a:pt x="2862" y="798"/>
                  </a:cubicBezTo>
                  <a:cubicBezTo>
                    <a:pt x="2898" y="798"/>
                    <a:pt x="2927" y="806"/>
                    <a:pt x="2949" y="822"/>
                  </a:cubicBezTo>
                  <a:cubicBezTo>
                    <a:pt x="2970" y="839"/>
                    <a:pt x="2982" y="861"/>
                    <a:pt x="2983" y="890"/>
                  </a:cubicBezTo>
                  <a:cubicBezTo>
                    <a:pt x="2983" y="895"/>
                    <a:pt x="2983" y="895"/>
                    <a:pt x="2983" y="895"/>
                  </a:cubicBezTo>
                  <a:cubicBezTo>
                    <a:pt x="2924" y="895"/>
                    <a:pt x="2924" y="895"/>
                    <a:pt x="2924" y="895"/>
                  </a:cubicBezTo>
                  <a:cubicBezTo>
                    <a:pt x="2924" y="890"/>
                    <a:pt x="2924" y="890"/>
                    <a:pt x="2924" y="890"/>
                  </a:cubicBezTo>
                  <a:cubicBezTo>
                    <a:pt x="2924" y="877"/>
                    <a:pt x="2917" y="866"/>
                    <a:pt x="2905" y="856"/>
                  </a:cubicBezTo>
                  <a:cubicBezTo>
                    <a:pt x="2892" y="847"/>
                    <a:pt x="2876" y="842"/>
                    <a:pt x="2856" y="842"/>
                  </a:cubicBezTo>
                  <a:cubicBezTo>
                    <a:pt x="2824" y="842"/>
                    <a:pt x="2799" y="854"/>
                    <a:pt x="2781" y="877"/>
                  </a:cubicBezTo>
                  <a:cubicBezTo>
                    <a:pt x="2762" y="900"/>
                    <a:pt x="2753" y="933"/>
                    <a:pt x="2753" y="974"/>
                  </a:cubicBezTo>
                  <a:cubicBezTo>
                    <a:pt x="2753" y="1015"/>
                    <a:pt x="2763" y="1046"/>
                    <a:pt x="2782" y="1068"/>
                  </a:cubicBezTo>
                  <a:cubicBezTo>
                    <a:pt x="2801" y="1090"/>
                    <a:pt x="2829" y="1101"/>
                    <a:pt x="2864" y="1101"/>
                  </a:cubicBezTo>
                  <a:cubicBezTo>
                    <a:pt x="2873" y="1101"/>
                    <a:pt x="2883" y="1100"/>
                    <a:pt x="2893" y="1098"/>
                  </a:cubicBezTo>
                  <a:cubicBezTo>
                    <a:pt x="2902" y="1096"/>
                    <a:pt x="2913" y="1094"/>
                    <a:pt x="2926" y="1091"/>
                  </a:cubicBezTo>
                  <a:cubicBezTo>
                    <a:pt x="2926" y="1002"/>
                    <a:pt x="2926" y="1002"/>
                    <a:pt x="2926" y="1002"/>
                  </a:cubicBezTo>
                  <a:cubicBezTo>
                    <a:pt x="2857" y="1002"/>
                    <a:pt x="2857" y="1002"/>
                    <a:pt x="2857" y="1002"/>
                  </a:cubicBezTo>
                  <a:cubicBezTo>
                    <a:pt x="2857" y="955"/>
                    <a:pt x="2857" y="955"/>
                    <a:pt x="2857" y="955"/>
                  </a:cubicBezTo>
                  <a:cubicBezTo>
                    <a:pt x="2983" y="955"/>
                    <a:pt x="2983" y="955"/>
                    <a:pt x="2983" y="955"/>
                  </a:cubicBezTo>
                  <a:cubicBezTo>
                    <a:pt x="2983" y="1125"/>
                    <a:pt x="2983" y="1125"/>
                    <a:pt x="2983" y="1125"/>
                  </a:cubicBezTo>
                  <a:cubicBezTo>
                    <a:pt x="2979" y="1127"/>
                    <a:pt x="2979" y="1127"/>
                    <a:pt x="2979" y="1127"/>
                  </a:cubicBezTo>
                  <a:cubicBezTo>
                    <a:pt x="2957" y="1134"/>
                    <a:pt x="2937" y="1139"/>
                    <a:pt x="2918" y="1143"/>
                  </a:cubicBezTo>
                  <a:cubicBezTo>
                    <a:pt x="2899" y="1146"/>
                    <a:pt x="2880" y="1148"/>
                    <a:pt x="2862" y="1148"/>
                  </a:cubicBezTo>
                  <a:moveTo>
                    <a:pt x="3139" y="1142"/>
                  </a:moveTo>
                  <a:cubicBezTo>
                    <a:pt x="3084" y="1142"/>
                    <a:pt x="3084" y="1142"/>
                    <a:pt x="3084" y="1142"/>
                  </a:cubicBezTo>
                  <a:cubicBezTo>
                    <a:pt x="3084" y="803"/>
                    <a:pt x="3084" y="803"/>
                    <a:pt x="3084" y="803"/>
                  </a:cubicBezTo>
                  <a:cubicBezTo>
                    <a:pt x="3139" y="803"/>
                    <a:pt x="3139" y="803"/>
                    <a:pt x="3139" y="803"/>
                  </a:cubicBezTo>
                  <a:lnTo>
                    <a:pt x="3139" y="1142"/>
                  </a:lnTo>
                  <a:close/>
                  <a:moveTo>
                    <a:pt x="3461" y="1142"/>
                  </a:moveTo>
                  <a:cubicBezTo>
                    <a:pt x="3243" y="1142"/>
                    <a:pt x="3243" y="1142"/>
                    <a:pt x="3243" y="1142"/>
                  </a:cubicBezTo>
                  <a:cubicBezTo>
                    <a:pt x="3243" y="803"/>
                    <a:pt x="3243" y="803"/>
                    <a:pt x="3243" y="803"/>
                  </a:cubicBezTo>
                  <a:cubicBezTo>
                    <a:pt x="3458" y="803"/>
                    <a:pt x="3458" y="803"/>
                    <a:pt x="3458" y="803"/>
                  </a:cubicBezTo>
                  <a:cubicBezTo>
                    <a:pt x="3458" y="853"/>
                    <a:pt x="3458" y="853"/>
                    <a:pt x="3458" y="853"/>
                  </a:cubicBezTo>
                  <a:cubicBezTo>
                    <a:pt x="3298" y="853"/>
                    <a:pt x="3298" y="853"/>
                    <a:pt x="3298" y="853"/>
                  </a:cubicBezTo>
                  <a:cubicBezTo>
                    <a:pt x="3298" y="942"/>
                    <a:pt x="3298" y="942"/>
                    <a:pt x="3298" y="942"/>
                  </a:cubicBezTo>
                  <a:cubicBezTo>
                    <a:pt x="3451" y="942"/>
                    <a:pt x="3451" y="942"/>
                    <a:pt x="3451" y="942"/>
                  </a:cubicBezTo>
                  <a:cubicBezTo>
                    <a:pt x="3451" y="991"/>
                    <a:pt x="3451" y="991"/>
                    <a:pt x="3451" y="991"/>
                  </a:cubicBezTo>
                  <a:cubicBezTo>
                    <a:pt x="3298" y="991"/>
                    <a:pt x="3298" y="991"/>
                    <a:pt x="3298" y="991"/>
                  </a:cubicBezTo>
                  <a:cubicBezTo>
                    <a:pt x="3298" y="1092"/>
                    <a:pt x="3298" y="1092"/>
                    <a:pt x="3298" y="1092"/>
                  </a:cubicBezTo>
                  <a:cubicBezTo>
                    <a:pt x="3461" y="1092"/>
                    <a:pt x="3461" y="1092"/>
                    <a:pt x="3461" y="1092"/>
                  </a:cubicBezTo>
                  <a:lnTo>
                    <a:pt x="3461" y="1142"/>
                  </a:lnTo>
                  <a:close/>
                  <a:moveTo>
                    <a:pt x="3656" y="1148"/>
                  </a:moveTo>
                  <a:cubicBezTo>
                    <a:pt x="3615" y="1148"/>
                    <a:pt x="3583" y="1139"/>
                    <a:pt x="3562" y="1123"/>
                  </a:cubicBezTo>
                  <a:cubicBezTo>
                    <a:pt x="3541" y="1105"/>
                    <a:pt x="3530" y="1080"/>
                    <a:pt x="3530" y="1046"/>
                  </a:cubicBezTo>
                  <a:cubicBezTo>
                    <a:pt x="3530" y="1035"/>
                    <a:pt x="3530" y="1035"/>
                    <a:pt x="3530" y="1035"/>
                  </a:cubicBezTo>
                  <a:cubicBezTo>
                    <a:pt x="3588" y="1035"/>
                    <a:pt x="3588" y="1035"/>
                    <a:pt x="3588" y="1035"/>
                  </a:cubicBezTo>
                  <a:cubicBezTo>
                    <a:pt x="3588" y="1040"/>
                    <a:pt x="3588" y="1040"/>
                    <a:pt x="3588" y="1040"/>
                  </a:cubicBezTo>
                  <a:cubicBezTo>
                    <a:pt x="3589" y="1060"/>
                    <a:pt x="3595" y="1075"/>
                    <a:pt x="3606" y="1084"/>
                  </a:cubicBezTo>
                  <a:cubicBezTo>
                    <a:pt x="3617" y="1093"/>
                    <a:pt x="3635" y="1098"/>
                    <a:pt x="3658" y="1098"/>
                  </a:cubicBezTo>
                  <a:cubicBezTo>
                    <a:pt x="3682" y="1098"/>
                    <a:pt x="3700" y="1093"/>
                    <a:pt x="3714" y="1084"/>
                  </a:cubicBezTo>
                  <a:cubicBezTo>
                    <a:pt x="3727" y="1075"/>
                    <a:pt x="3733" y="1062"/>
                    <a:pt x="3733" y="1046"/>
                  </a:cubicBezTo>
                  <a:cubicBezTo>
                    <a:pt x="3733" y="1024"/>
                    <a:pt x="3709" y="1007"/>
                    <a:pt x="3660" y="995"/>
                  </a:cubicBezTo>
                  <a:cubicBezTo>
                    <a:pt x="3655" y="993"/>
                    <a:pt x="3651" y="992"/>
                    <a:pt x="3647" y="991"/>
                  </a:cubicBezTo>
                  <a:cubicBezTo>
                    <a:pt x="3644" y="991"/>
                    <a:pt x="3639" y="989"/>
                    <a:pt x="3632" y="988"/>
                  </a:cubicBezTo>
                  <a:cubicBezTo>
                    <a:pt x="3604" y="981"/>
                    <a:pt x="3584" y="974"/>
                    <a:pt x="3572" y="967"/>
                  </a:cubicBezTo>
                  <a:cubicBezTo>
                    <a:pt x="3560" y="959"/>
                    <a:pt x="3551" y="949"/>
                    <a:pt x="3544" y="937"/>
                  </a:cubicBezTo>
                  <a:cubicBezTo>
                    <a:pt x="3537" y="925"/>
                    <a:pt x="3534" y="911"/>
                    <a:pt x="3534" y="896"/>
                  </a:cubicBezTo>
                  <a:cubicBezTo>
                    <a:pt x="3534" y="866"/>
                    <a:pt x="3546" y="841"/>
                    <a:pt x="3569" y="824"/>
                  </a:cubicBezTo>
                  <a:cubicBezTo>
                    <a:pt x="3592" y="807"/>
                    <a:pt x="3624" y="798"/>
                    <a:pt x="3663" y="798"/>
                  </a:cubicBezTo>
                  <a:cubicBezTo>
                    <a:pt x="3698" y="798"/>
                    <a:pt x="3726" y="806"/>
                    <a:pt x="3747" y="821"/>
                  </a:cubicBezTo>
                  <a:cubicBezTo>
                    <a:pt x="3768" y="837"/>
                    <a:pt x="3778" y="858"/>
                    <a:pt x="3778" y="885"/>
                  </a:cubicBezTo>
                  <a:cubicBezTo>
                    <a:pt x="3778" y="895"/>
                    <a:pt x="3778" y="895"/>
                    <a:pt x="3778" y="895"/>
                  </a:cubicBezTo>
                  <a:cubicBezTo>
                    <a:pt x="3724" y="895"/>
                    <a:pt x="3724" y="895"/>
                    <a:pt x="3724" y="895"/>
                  </a:cubicBezTo>
                  <a:cubicBezTo>
                    <a:pt x="3723" y="890"/>
                    <a:pt x="3723" y="890"/>
                    <a:pt x="3723" y="890"/>
                  </a:cubicBezTo>
                  <a:cubicBezTo>
                    <a:pt x="3723" y="875"/>
                    <a:pt x="3717" y="865"/>
                    <a:pt x="3707" y="857"/>
                  </a:cubicBezTo>
                  <a:cubicBezTo>
                    <a:pt x="3696" y="849"/>
                    <a:pt x="3680" y="845"/>
                    <a:pt x="3659" y="845"/>
                  </a:cubicBezTo>
                  <a:cubicBezTo>
                    <a:pt x="3638" y="845"/>
                    <a:pt x="3621" y="850"/>
                    <a:pt x="3609" y="859"/>
                  </a:cubicBezTo>
                  <a:cubicBezTo>
                    <a:pt x="3597" y="867"/>
                    <a:pt x="3591" y="879"/>
                    <a:pt x="3591" y="893"/>
                  </a:cubicBezTo>
                  <a:cubicBezTo>
                    <a:pt x="3591" y="912"/>
                    <a:pt x="3613" y="927"/>
                    <a:pt x="3657" y="938"/>
                  </a:cubicBezTo>
                  <a:cubicBezTo>
                    <a:pt x="3666" y="940"/>
                    <a:pt x="3666" y="940"/>
                    <a:pt x="3666" y="940"/>
                  </a:cubicBezTo>
                  <a:cubicBezTo>
                    <a:pt x="3719" y="954"/>
                    <a:pt x="3751" y="967"/>
                    <a:pt x="3766" y="981"/>
                  </a:cubicBezTo>
                  <a:cubicBezTo>
                    <a:pt x="3781" y="995"/>
                    <a:pt x="3789" y="1015"/>
                    <a:pt x="3789" y="1040"/>
                  </a:cubicBezTo>
                  <a:cubicBezTo>
                    <a:pt x="3789" y="1075"/>
                    <a:pt x="3777" y="1102"/>
                    <a:pt x="3754" y="1120"/>
                  </a:cubicBezTo>
                  <a:cubicBezTo>
                    <a:pt x="3731" y="1138"/>
                    <a:pt x="3698" y="1148"/>
                    <a:pt x="3656" y="1148"/>
                  </a:cubicBezTo>
                  <a:moveTo>
                    <a:pt x="25" y="605"/>
                  </a:moveTo>
                  <a:cubicBezTo>
                    <a:pt x="25" y="11"/>
                    <a:pt x="25" y="11"/>
                    <a:pt x="25" y="11"/>
                  </a:cubicBezTo>
                  <a:cubicBezTo>
                    <a:pt x="152" y="11"/>
                    <a:pt x="152" y="11"/>
                    <a:pt x="152" y="11"/>
                  </a:cubicBezTo>
                  <a:cubicBezTo>
                    <a:pt x="152" y="268"/>
                    <a:pt x="152" y="268"/>
                    <a:pt x="152" y="268"/>
                  </a:cubicBezTo>
                  <a:cubicBezTo>
                    <a:pt x="346" y="11"/>
                    <a:pt x="346" y="11"/>
                    <a:pt x="346" y="11"/>
                  </a:cubicBezTo>
                  <a:cubicBezTo>
                    <a:pt x="488" y="11"/>
                    <a:pt x="488" y="11"/>
                    <a:pt x="488" y="11"/>
                  </a:cubicBezTo>
                  <a:cubicBezTo>
                    <a:pt x="279" y="277"/>
                    <a:pt x="279" y="277"/>
                    <a:pt x="279" y="277"/>
                  </a:cubicBezTo>
                  <a:cubicBezTo>
                    <a:pt x="509" y="605"/>
                    <a:pt x="509" y="605"/>
                    <a:pt x="509" y="605"/>
                  </a:cubicBezTo>
                  <a:cubicBezTo>
                    <a:pt x="361" y="605"/>
                    <a:pt x="361" y="605"/>
                    <a:pt x="361" y="605"/>
                  </a:cubicBezTo>
                  <a:cubicBezTo>
                    <a:pt x="152" y="297"/>
                    <a:pt x="152" y="297"/>
                    <a:pt x="152" y="297"/>
                  </a:cubicBezTo>
                  <a:cubicBezTo>
                    <a:pt x="152" y="605"/>
                    <a:pt x="152" y="605"/>
                    <a:pt x="152" y="605"/>
                  </a:cubicBezTo>
                  <a:cubicBezTo>
                    <a:pt x="25" y="605"/>
                    <a:pt x="25" y="605"/>
                    <a:pt x="25" y="605"/>
                  </a:cubicBezTo>
                  <a:close/>
                  <a:moveTo>
                    <a:pt x="553" y="605"/>
                  </a:moveTo>
                  <a:cubicBezTo>
                    <a:pt x="553" y="11"/>
                    <a:pt x="553" y="11"/>
                    <a:pt x="553" y="11"/>
                  </a:cubicBezTo>
                  <a:cubicBezTo>
                    <a:pt x="947" y="11"/>
                    <a:pt x="947" y="11"/>
                    <a:pt x="947" y="11"/>
                  </a:cubicBezTo>
                  <a:cubicBezTo>
                    <a:pt x="947" y="109"/>
                    <a:pt x="947" y="109"/>
                    <a:pt x="947" y="109"/>
                  </a:cubicBezTo>
                  <a:cubicBezTo>
                    <a:pt x="682" y="109"/>
                    <a:pt x="682" y="109"/>
                    <a:pt x="682" y="109"/>
                  </a:cubicBezTo>
                  <a:cubicBezTo>
                    <a:pt x="682" y="249"/>
                    <a:pt x="682" y="249"/>
                    <a:pt x="682" y="249"/>
                  </a:cubicBezTo>
                  <a:cubicBezTo>
                    <a:pt x="931" y="249"/>
                    <a:pt x="931" y="249"/>
                    <a:pt x="931" y="249"/>
                  </a:cubicBezTo>
                  <a:cubicBezTo>
                    <a:pt x="931" y="346"/>
                    <a:pt x="931" y="346"/>
                    <a:pt x="931" y="346"/>
                  </a:cubicBezTo>
                  <a:cubicBezTo>
                    <a:pt x="682" y="346"/>
                    <a:pt x="682" y="346"/>
                    <a:pt x="682" y="346"/>
                  </a:cubicBezTo>
                  <a:cubicBezTo>
                    <a:pt x="682" y="506"/>
                    <a:pt x="682" y="506"/>
                    <a:pt x="682" y="506"/>
                  </a:cubicBezTo>
                  <a:cubicBezTo>
                    <a:pt x="957" y="506"/>
                    <a:pt x="957" y="506"/>
                    <a:pt x="957" y="506"/>
                  </a:cubicBezTo>
                  <a:cubicBezTo>
                    <a:pt x="957" y="605"/>
                    <a:pt x="957" y="605"/>
                    <a:pt x="957" y="605"/>
                  </a:cubicBezTo>
                  <a:lnTo>
                    <a:pt x="553" y="605"/>
                  </a:lnTo>
                  <a:close/>
                  <a:moveTo>
                    <a:pt x="1190" y="605"/>
                  </a:moveTo>
                  <a:cubicBezTo>
                    <a:pt x="1190" y="386"/>
                    <a:pt x="1190" y="386"/>
                    <a:pt x="1190" y="386"/>
                  </a:cubicBezTo>
                  <a:cubicBezTo>
                    <a:pt x="989" y="11"/>
                    <a:pt x="989" y="11"/>
                    <a:pt x="989" y="11"/>
                  </a:cubicBezTo>
                  <a:cubicBezTo>
                    <a:pt x="1123" y="11"/>
                    <a:pt x="1123" y="11"/>
                    <a:pt x="1123" y="11"/>
                  </a:cubicBezTo>
                  <a:cubicBezTo>
                    <a:pt x="1259" y="265"/>
                    <a:pt x="1259" y="265"/>
                    <a:pt x="1259" y="265"/>
                  </a:cubicBezTo>
                  <a:cubicBezTo>
                    <a:pt x="1382" y="11"/>
                    <a:pt x="1382" y="11"/>
                    <a:pt x="1382" y="11"/>
                  </a:cubicBezTo>
                  <a:cubicBezTo>
                    <a:pt x="1515" y="11"/>
                    <a:pt x="1515" y="11"/>
                    <a:pt x="1515" y="11"/>
                  </a:cubicBezTo>
                  <a:cubicBezTo>
                    <a:pt x="1317" y="386"/>
                    <a:pt x="1317" y="386"/>
                    <a:pt x="1317" y="386"/>
                  </a:cubicBezTo>
                  <a:cubicBezTo>
                    <a:pt x="1317" y="605"/>
                    <a:pt x="1317" y="605"/>
                    <a:pt x="1317" y="605"/>
                  </a:cubicBezTo>
                  <a:lnTo>
                    <a:pt x="1190" y="605"/>
                  </a:lnTo>
                  <a:close/>
                  <a:moveTo>
                    <a:pt x="1504" y="412"/>
                  </a:moveTo>
                  <a:cubicBezTo>
                    <a:pt x="1629" y="412"/>
                    <a:pt x="1629" y="412"/>
                    <a:pt x="1629" y="412"/>
                  </a:cubicBezTo>
                  <a:cubicBezTo>
                    <a:pt x="1629" y="452"/>
                    <a:pt x="1638" y="481"/>
                    <a:pt x="1658" y="501"/>
                  </a:cubicBezTo>
                  <a:cubicBezTo>
                    <a:pt x="1678" y="521"/>
                    <a:pt x="1707" y="531"/>
                    <a:pt x="1746" y="531"/>
                  </a:cubicBezTo>
                  <a:cubicBezTo>
                    <a:pt x="1778" y="531"/>
                    <a:pt x="1803" y="524"/>
                    <a:pt x="1823" y="508"/>
                  </a:cubicBezTo>
                  <a:cubicBezTo>
                    <a:pt x="1843" y="493"/>
                    <a:pt x="1853" y="473"/>
                    <a:pt x="1853" y="449"/>
                  </a:cubicBezTo>
                  <a:cubicBezTo>
                    <a:pt x="1853" y="412"/>
                    <a:pt x="1806" y="377"/>
                    <a:pt x="1713" y="346"/>
                  </a:cubicBezTo>
                  <a:cubicBezTo>
                    <a:pt x="1699" y="341"/>
                    <a:pt x="1699" y="341"/>
                    <a:pt x="1699" y="341"/>
                  </a:cubicBezTo>
                  <a:cubicBezTo>
                    <a:pt x="1696" y="340"/>
                    <a:pt x="1692" y="339"/>
                    <a:pt x="1687" y="337"/>
                  </a:cubicBezTo>
                  <a:cubicBezTo>
                    <a:pt x="1635" y="320"/>
                    <a:pt x="1597" y="303"/>
                    <a:pt x="1574" y="286"/>
                  </a:cubicBezTo>
                  <a:cubicBezTo>
                    <a:pt x="1558" y="273"/>
                    <a:pt x="1545" y="257"/>
                    <a:pt x="1536" y="238"/>
                  </a:cubicBezTo>
                  <a:cubicBezTo>
                    <a:pt x="1527" y="219"/>
                    <a:pt x="1522" y="198"/>
                    <a:pt x="1522" y="174"/>
                  </a:cubicBezTo>
                  <a:cubicBezTo>
                    <a:pt x="1522" y="121"/>
                    <a:pt x="1542" y="78"/>
                    <a:pt x="1583" y="47"/>
                  </a:cubicBezTo>
                  <a:cubicBezTo>
                    <a:pt x="1623" y="16"/>
                    <a:pt x="1679" y="0"/>
                    <a:pt x="1749" y="0"/>
                  </a:cubicBezTo>
                  <a:cubicBezTo>
                    <a:pt x="1814" y="0"/>
                    <a:pt x="1864" y="15"/>
                    <a:pt x="1900" y="46"/>
                  </a:cubicBezTo>
                  <a:cubicBezTo>
                    <a:pt x="1936" y="76"/>
                    <a:pt x="1954" y="119"/>
                    <a:pt x="1954" y="173"/>
                  </a:cubicBezTo>
                  <a:cubicBezTo>
                    <a:pt x="1954" y="177"/>
                    <a:pt x="1954" y="177"/>
                    <a:pt x="1954" y="177"/>
                  </a:cubicBezTo>
                  <a:cubicBezTo>
                    <a:pt x="1844" y="177"/>
                    <a:pt x="1844" y="177"/>
                    <a:pt x="1844" y="177"/>
                  </a:cubicBezTo>
                  <a:cubicBezTo>
                    <a:pt x="1841" y="146"/>
                    <a:pt x="1831" y="122"/>
                    <a:pt x="1813" y="106"/>
                  </a:cubicBezTo>
                  <a:cubicBezTo>
                    <a:pt x="1796" y="90"/>
                    <a:pt x="1771" y="82"/>
                    <a:pt x="1741" y="82"/>
                  </a:cubicBezTo>
                  <a:cubicBezTo>
                    <a:pt x="1711" y="82"/>
                    <a:pt x="1687" y="89"/>
                    <a:pt x="1669" y="102"/>
                  </a:cubicBezTo>
                  <a:cubicBezTo>
                    <a:pt x="1652" y="116"/>
                    <a:pt x="1643" y="135"/>
                    <a:pt x="1643" y="158"/>
                  </a:cubicBezTo>
                  <a:cubicBezTo>
                    <a:pt x="1643" y="194"/>
                    <a:pt x="1692" y="228"/>
                    <a:pt x="1790" y="259"/>
                  </a:cubicBezTo>
                  <a:cubicBezTo>
                    <a:pt x="1797" y="262"/>
                    <a:pt x="1797" y="262"/>
                    <a:pt x="1797" y="262"/>
                  </a:cubicBezTo>
                  <a:cubicBezTo>
                    <a:pt x="1872" y="287"/>
                    <a:pt x="1921" y="311"/>
                    <a:pt x="1945" y="336"/>
                  </a:cubicBezTo>
                  <a:cubicBezTo>
                    <a:pt x="1968" y="361"/>
                    <a:pt x="1980" y="395"/>
                    <a:pt x="1980" y="439"/>
                  </a:cubicBezTo>
                  <a:cubicBezTo>
                    <a:pt x="1980" y="494"/>
                    <a:pt x="1959" y="537"/>
                    <a:pt x="1917" y="569"/>
                  </a:cubicBezTo>
                  <a:cubicBezTo>
                    <a:pt x="1874" y="600"/>
                    <a:pt x="1815" y="616"/>
                    <a:pt x="1740" y="616"/>
                  </a:cubicBezTo>
                  <a:cubicBezTo>
                    <a:pt x="1661" y="616"/>
                    <a:pt x="1602" y="599"/>
                    <a:pt x="1563" y="567"/>
                  </a:cubicBezTo>
                  <a:cubicBezTo>
                    <a:pt x="1524" y="534"/>
                    <a:pt x="1504" y="485"/>
                    <a:pt x="1504" y="420"/>
                  </a:cubicBezTo>
                  <a:cubicBezTo>
                    <a:pt x="1504" y="412"/>
                    <a:pt x="1504" y="412"/>
                    <a:pt x="1504" y="412"/>
                  </a:cubicBezTo>
                  <a:close/>
                  <a:moveTo>
                    <a:pt x="2061" y="11"/>
                  </a:moveTo>
                  <a:cubicBezTo>
                    <a:pt x="2188" y="11"/>
                    <a:pt x="2188" y="11"/>
                    <a:pt x="2188" y="11"/>
                  </a:cubicBezTo>
                  <a:cubicBezTo>
                    <a:pt x="2188" y="605"/>
                    <a:pt x="2188" y="605"/>
                    <a:pt x="2188" y="605"/>
                  </a:cubicBezTo>
                  <a:cubicBezTo>
                    <a:pt x="2061" y="605"/>
                    <a:pt x="2061" y="605"/>
                    <a:pt x="2061" y="605"/>
                  </a:cubicBezTo>
                  <a:lnTo>
                    <a:pt x="2061" y="11"/>
                  </a:lnTo>
                  <a:close/>
                  <a:moveTo>
                    <a:pt x="2816" y="288"/>
                  </a:moveTo>
                  <a:cubicBezTo>
                    <a:pt x="2816" y="567"/>
                    <a:pt x="2816" y="567"/>
                    <a:pt x="2816" y="567"/>
                  </a:cubicBezTo>
                  <a:cubicBezTo>
                    <a:pt x="2783" y="583"/>
                    <a:pt x="2748" y="595"/>
                    <a:pt x="2711" y="603"/>
                  </a:cubicBezTo>
                  <a:cubicBezTo>
                    <a:pt x="2673" y="612"/>
                    <a:pt x="2631" y="616"/>
                    <a:pt x="2585" y="616"/>
                  </a:cubicBezTo>
                  <a:cubicBezTo>
                    <a:pt x="2485" y="616"/>
                    <a:pt x="2407" y="590"/>
                    <a:pt x="2352" y="538"/>
                  </a:cubicBezTo>
                  <a:cubicBezTo>
                    <a:pt x="2298" y="486"/>
                    <a:pt x="2270" y="412"/>
                    <a:pt x="2270" y="316"/>
                  </a:cubicBezTo>
                  <a:cubicBezTo>
                    <a:pt x="2270" y="218"/>
                    <a:pt x="2298" y="140"/>
                    <a:pt x="2353" y="85"/>
                  </a:cubicBezTo>
                  <a:cubicBezTo>
                    <a:pt x="2408" y="29"/>
                    <a:pt x="2484" y="1"/>
                    <a:pt x="2582" y="1"/>
                  </a:cubicBezTo>
                  <a:cubicBezTo>
                    <a:pt x="2655" y="1"/>
                    <a:pt x="2712" y="17"/>
                    <a:pt x="2754" y="50"/>
                  </a:cubicBezTo>
                  <a:cubicBezTo>
                    <a:pt x="2797" y="84"/>
                    <a:pt x="2818" y="128"/>
                    <a:pt x="2818" y="183"/>
                  </a:cubicBezTo>
                  <a:cubicBezTo>
                    <a:pt x="2818" y="194"/>
                    <a:pt x="2818" y="194"/>
                    <a:pt x="2818" y="194"/>
                  </a:cubicBezTo>
                  <a:cubicBezTo>
                    <a:pt x="2698" y="194"/>
                    <a:pt x="2698" y="194"/>
                    <a:pt x="2698" y="194"/>
                  </a:cubicBezTo>
                  <a:cubicBezTo>
                    <a:pt x="2696" y="157"/>
                    <a:pt x="2685" y="130"/>
                    <a:pt x="2664" y="111"/>
                  </a:cubicBezTo>
                  <a:cubicBezTo>
                    <a:pt x="2643" y="91"/>
                    <a:pt x="2614" y="82"/>
                    <a:pt x="2575" y="82"/>
                  </a:cubicBezTo>
                  <a:cubicBezTo>
                    <a:pt x="2521" y="82"/>
                    <a:pt x="2478" y="102"/>
                    <a:pt x="2447" y="144"/>
                  </a:cubicBezTo>
                  <a:cubicBezTo>
                    <a:pt x="2416" y="185"/>
                    <a:pt x="2400" y="241"/>
                    <a:pt x="2400" y="312"/>
                  </a:cubicBezTo>
                  <a:cubicBezTo>
                    <a:pt x="2400" y="382"/>
                    <a:pt x="2416" y="435"/>
                    <a:pt x="2449" y="471"/>
                  </a:cubicBezTo>
                  <a:cubicBezTo>
                    <a:pt x="2482" y="507"/>
                    <a:pt x="2531" y="525"/>
                    <a:pt x="2595" y="525"/>
                  </a:cubicBezTo>
                  <a:cubicBezTo>
                    <a:pt x="2611" y="525"/>
                    <a:pt x="2628" y="524"/>
                    <a:pt x="2644" y="522"/>
                  </a:cubicBezTo>
                  <a:cubicBezTo>
                    <a:pt x="2660" y="520"/>
                    <a:pt x="2676" y="517"/>
                    <a:pt x="2692" y="513"/>
                  </a:cubicBezTo>
                  <a:cubicBezTo>
                    <a:pt x="2692" y="383"/>
                    <a:pt x="2692" y="383"/>
                    <a:pt x="2692" y="383"/>
                  </a:cubicBezTo>
                  <a:cubicBezTo>
                    <a:pt x="2579" y="383"/>
                    <a:pt x="2579" y="383"/>
                    <a:pt x="2579" y="383"/>
                  </a:cubicBezTo>
                  <a:cubicBezTo>
                    <a:pt x="2579" y="288"/>
                    <a:pt x="2579" y="288"/>
                    <a:pt x="2579" y="288"/>
                  </a:cubicBezTo>
                  <a:lnTo>
                    <a:pt x="2816" y="288"/>
                  </a:lnTo>
                  <a:close/>
                  <a:moveTo>
                    <a:pt x="2920" y="605"/>
                  </a:moveTo>
                  <a:cubicBezTo>
                    <a:pt x="2920" y="11"/>
                    <a:pt x="2920" y="11"/>
                    <a:pt x="2920" y="11"/>
                  </a:cubicBezTo>
                  <a:cubicBezTo>
                    <a:pt x="3048" y="11"/>
                    <a:pt x="3048" y="11"/>
                    <a:pt x="3048" y="11"/>
                  </a:cubicBezTo>
                  <a:cubicBezTo>
                    <a:pt x="3048" y="248"/>
                    <a:pt x="3048" y="248"/>
                    <a:pt x="3048" y="248"/>
                  </a:cubicBezTo>
                  <a:cubicBezTo>
                    <a:pt x="3273" y="248"/>
                    <a:pt x="3273" y="248"/>
                    <a:pt x="3273" y="248"/>
                  </a:cubicBezTo>
                  <a:cubicBezTo>
                    <a:pt x="3273" y="11"/>
                    <a:pt x="3273" y="11"/>
                    <a:pt x="3273" y="11"/>
                  </a:cubicBezTo>
                  <a:cubicBezTo>
                    <a:pt x="3397" y="11"/>
                    <a:pt x="3397" y="11"/>
                    <a:pt x="3397" y="11"/>
                  </a:cubicBezTo>
                  <a:cubicBezTo>
                    <a:pt x="3397" y="605"/>
                    <a:pt x="3397" y="605"/>
                    <a:pt x="3397" y="605"/>
                  </a:cubicBezTo>
                  <a:cubicBezTo>
                    <a:pt x="3273" y="605"/>
                    <a:pt x="3273" y="605"/>
                    <a:pt x="3273" y="605"/>
                  </a:cubicBezTo>
                  <a:cubicBezTo>
                    <a:pt x="3273" y="345"/>
                    <a:pt x="3273" y="345"/>
                    <a:pt x="3273" y="345"/>
                  </a:cubicBezTo>
                  <a:cubicBezTo>
                    <a:pt x="3048" y="345"/>
                    <a:pt x="3048" y="345"/>
                    <a:pt x="3048" y="345"/>
                  </a:cubicBezTo>
                  <a:cubicBezTo>
                    <a:pt x="3048" y="605"/>
                    <a:pt x="3048" y="605"/>
                    <a:pt x="3048" y="605"/>
                  </a:cubicBezTo>
                  <a:lnTo>
                    <a:pt x="2920" y="605"/>
                  </a:lnTo>
                  <a:close/>
                  <a:moveTo>
                    <a:pt x="3628" y="605"/>
                  </a:moveTo>
                  <a:cubicBezTo>
                    <a:pt x="3628" y="107"/>
                    <a:pt x="3628" y="107"/>
                    <a:pt x="3628" y="107"/>
                  </a:cubicBezTo>
                  <a:cubicBezTo>
                    <a:pt x="3453" y="107"/>
                    <a:pt x="3453" y="107"/>
                    <a:pt x="3453" y="107"/>
                  </a:cubicBezTo>
                  <a:cubicBezTo>
                    <a:pt x="3453" y="11"/>
                    <a:pt x="3453" y="11"/>
                    <a:pt x="3453" y="11"/>
                  </a:cubicBezTo>
                  <a:cubicBezTo>
                    <a:pt x="3931" y="11"/>
                    <a:pt x="3931" y="11"/>
                    <a:pt x="3931" y="11"/>
                  </a:cubicBezTo>
                  <a:cubicBezTo>
                    <a:pt x="3931" y="107"/>
                    <a:pt x="3931" y="107"/>
                    <a:pt x="3931" y="107"/>
                  </a:cubicBezTo>
                  <a:cubicBezTo>
                    <a:pt x="3756" y="107"/>
                    <a:pt x="3756" y="107"/>
                    <a:pt x="3756" y="107"/>
                  </a:cubicBezTo>
                  <a:cubicBezTo>
                    <a:pt x="3756" y="605"/>
                    <a:pt x="3756" y="605"/>
                    <a:pt x="3756" y="605"/>
                  </a:cubicBezTo>
                  <a:lnTo>
                    <a:pt x="3628" y="605"/>
                  </a:lnTo>
                  <a:close/>
                </a:path>
              </a:pathLst>
            </a:custGeom>
            <a:solidFill>
              <a:srgbClr val="55555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35" name="Freeform 6">
              <a:extLst>
                <a:ext uri="{FF2B5EF4-FFF2-40B4-BE49-F238E27FC236}">
                  <a16:creationId xmlns:a16="http://schemas.microsoft.com/office/drawing/2014/main" id="{B821CE29-24BB-4400-BA45-0223522B7F77}"/>
                </a:ext>
              </a:extLst>
            </p:cNvPr>
            <p:cNvSpPr>
              <a:spLocks/>
            </p:cNvSpPr>
            <p:nvPr userDrawn="1"/>
          </p:nvSpPr>
          <p:spPr bwMode="black">
            <a:xfrm>
              <a:off x="1231901" y="5359401"/>
              <a:ext cx="3417888" cy="2630487"/>
            </a:xfrm>
            <a:custGeom>
              <a:avLst/>
              <a:gdLst>
                <a:gd name="T0" fmla="*/ 1831 w 1831"/>
                <a:gd name="T1" fmla="*/ 726 h 1406"/>
                <a:gd name="T2" fmla="*/ 1765 w 1831"/>
                <a:gd name="T3" fmla="*/ 626 h 1406"/>
                <a:gd name="T4" fmla="*/ 1654 w 1831"/>
                <a:gd name="T5" fmla="*/ 379 h 1406"/>
                <a:gd name="T6" fmla="*/ 1533 w 1831"/>
                <a:gd name="T7" fmla="*/ 626 h 1406"/>
                <a:gd name="T8" fmla="*/ 1456 w 1831"/>
                <a:gd name="T9" fmla="*/ 726 h 1406"/>
                <a:gd name="T10" fmla="*/ 1339 w 1831"/>
                <a:gd name="T11" fmla="*/ 505 h 1406"/>
                <a:gd name="T12" fmla="*/ 1119 w 1831"/>
                <a:gd name="T13" fmla="*/ 0 h 1406"/>
                <a:gd name="T14" fmla="*/ 911 w 1831"/>
                <a:gd name="T15" fmla="*/ 506 h 1406"/>
                <a:gd name="T16" fmla="*/ 757 w 1831"/>
                <a:gd name="T17" fmla="*/ 726 h 1406"/>
                <a:gd name="T18" fmla="*/ 626 w 1831"/>
                <a:gd name="T19" fmla="*/ 553 h 1406"/>
                <a:gd name="T20" fmla="*/ 458 w 1831"/>
                <a:gd name="T21" fmla="*/ 218 h 1406"/>
                <a:gd name="T22" fmla="*/ 288 w 1831"/>
                <a:gd name="T23" fmla="*/ 562 h 1406"/>
                <a:gd name="T24" fmla="*/ 153 w 1831"/>
                <a:gd name="T25" fmla="*/ 726 h 1406"/>
                <a:gd name="T26" fmla="*/ 0 w 1831"/>
                <a:gd name="T27" fmla="*/ 726 h 1406"/>
                <a:gd name="T28" fmla="*/ 0 w 1831"/>
                <a:gd name="T29" fmla="*/ 727 h 1406"/>
                <a:gd name="T30" fmla="*/ 70 w 1831"/>
                <a:gd name="T31" fmla="*/ 830 h 1406"/>
                <a:gd name="T32" fmla="*/ 166 w 1831"/>
                <a:gd name="T33" fmla="*/ 1075 h 1406"/>
                <a:gd name="T34" fmla="*/ 268 w 1831"/>
                <a:gd name="T35" fmla="*/ 869 h 1406"/>
                <a:gd name="T36" fmla="*/ 374 w 1831"/>
                <a:gd name="T37" fmla="*/ 727 h 1406"/>
                <a:gd name="T38" fmla="*/ 506 w 1831"/>
                <a:gd name="T39" fmla="*/ 958 h 1406"/>
                <a:gd name="T40" fmla="*/ 707 w 1831"/>
                <a:gd name="T41" fmla="*/ 1406 h 1406"/>
                <a:gd name="T42" fmla="*/ 915 w 1831"/>
                <a:gd name="T43" fmla="*/ 958 h 1406"/>
                <a:gd name="T44" fmla="*/ 1083 w 1831"/>
                <a:gd name="T45" fmla="*/ 727 h 1406"/>
                <a:gd name="T46" fmla="*/ 1234 w 1831"/>
                <a:gd name="T47" fmla="*/ 901 h 1406"/>
                <a:gd name="T48" fmla="*/ 1380 w 1831"/>
                <a:gd name="T49" fmla="*/ 1131 h 1406"/>
                <a:gd name="T50" fmla="*/ 1534 w 1831"/>
                <a:gd name="T51" fmla="*/ 873 h 1406"/>
                <a:gd name="T52" fmla="*/ 1677 w 1831"/>
                <a:gd name="T53" fmla="*/ 727 h 1406"/>
                <a:gd name="T54" fmla="*/ 1831 w 1831"/>
                <a:gd name="T55" fmla="*/ 727 h 1406"/>
                <a:gd name="T56" fmla="*/ 1831 w 1831"/>
                <a:gd name="T57" fmla="*/ 726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31" h="1406">
                  <a:moveTo>
                    <a:pt x="1831" y="726"/>
                  </a:moveTo>
                  <a:cubicBezTo>
                    <a:pt x="1817" y="724"/>
                    <a:pt x="1786" y="709"/>
                    <a:pt x="1765" y="626"/>
                  </a:cubicBezTo>
                  <a:cubicBezTo>
                    <a:pt x="1730" y="493"/>
                    <a:pt x="1713" y="379"/>
                    <a:pt x="1654" y="379"/>
                  </a:cubicBezTo>
                  <a:cubicBezTo>
                    <a:pt x="1595" y="379"/>
                    <a:pt x="1568" y="493"/>
                    <a:pt x="1533" y="626"/>
                  </a:cubicBezTo>
                  <a:cubicBezTo>
                    <a:pt x="1512" y="705"/>
                    <a:pt x="1491" y="726"/>
                    <a:pt x="1456" y="726"/>
                  </a:cubicBezTo>
                  <a:cubicBezTo>
                    <a:pt x="1423" y="726"/>
                    <a:pt x="1389" y="711"/>
                    <a:pt x="1339" y="505"/>
                  </a:cubicBezTo>
                  <a:cubicBezTo>
                    <a:pt x="1295" y="325"/>
                    <a:pt x="1266" y="0"/>
                    <a:pt x="1119" y="0"/>
                  </a:cubicBezTo>
                  <a:cubicBezTo>
                    <a:pt x="973" y="0"/>
                    <a:pt x="930" y="424"/>
                    <a:pt x="911" y="506"/>
                  </a:cubicBezTo>
                  <a:cubicBezTo>
                    <a:pt x="887" y="607"/>
                    <a:pt x="830" y="726"/>
                    <a:pt x="757" y="726"/>
                  </a:cubicBezTo>
                  <a:cubicBezTo>
                    <a:pt x="685" y="726"/>
                    <a:pt x="647" y="643"/>
                    <a:pt x="626" y="553"/>
                  </a:cubicBezTo>
                  <a:cubicBezTo>
                    <a:pt x="592" y="416"/>
                    <a:pt x="555" y="218"/>
                    <a:pt x="458" y="218"/>
                  </a:cubicBezTo>
                  <a:cubicBezTo>
                    <a:pt x="362" y="218"/>
                    <a:pt x="331" y="382"/>
                    <a:pt x="288" y="562"/>
                  </a:cubicBezTo>
                  <a:cubicBezTo>
                    <a:pt x="263" y="668"/>
                    <a:pt x="223" y="726"/>
                    <a:pt x="153" y="726"/>
                  </a:cubicBezTo>
                  <a:cubicBezTo>
                    <a:pt x="0" y="726"/>
                    <a:pt x="0" y="726"/>
                    <a:pt x="0" y="726"/>
                  </a:cubicBezTo>
                  <a:cubicBezTo>
                    <a:pt x="0" y="727"/>
                    <a:pt x="0" y="727"/>
                    <a:pt x="0" y="727"/>
                  </a:cubicBezTo>
                  <a:cubicBezTo>
                    <a:pt x="20" y="733"/>
                    <a:pt x="60" y="766"/>
                    <a:pt x="70" y="830"/>
                  </a:cubicBezTo>
                  <a:cubicBezTo>
                    <a:pt x="94" y="981"/>
                    <a:pt x="113" y="1075"/>
                    <a:pt x="166" y="1075"/>
                  </a:cubicBezTo>
                  <a:cubicBezTo>
                    <a:pt x="218" y="1075"/>
                    <a:pt x="238" y="994"/>
                    <a:pt x="268" y="869"/>
                  </a:cubicBezTo>
                  <a:cubicBezTo>
                    <a:pt x="292" y="770"/>
                    <a:pt x="329" y="727"/>
                    <a:pt x="374" y="727"/>
                  </a:cubicBezTo>
                  <a:cubicBezTo>
                    <a:pt x="439" y="727"/>
                    <a:pt x="470" y="807"/>
                    <a:pt x="506" y="958"/>
                  </a:cubicBezTo>
                  <a:cubicBezTo>
                    <a:pt x="577" y="1260"/>
                    <a:pt x="592" y="1406"/>
                    <a:pt x="707" y="1406"/>
                  </a:cubicBezTo>
                  <a:cubicBezTo>
                    <a:pt x="821" y="1406"/>
                    <a:pt x="839" y="1260"/>
                    <a:pt x="915" y="958"/>
                  </a:cubicBezTo>
                  <a:cubicBezTo>
                    <a:pt x="949" y="827"/>
                    <a:pt x="1011" y="727"/>
                    <a:pt x="1083" y="727"/>
                  </a:cubicBezTo>
                  <a:cubicBezTo>
                    <a:pt x="1156" y="727"/>
                    <a:pt x="1207" y="824"/>
                    <a:pt x="1234" y="901"/>
                  </a:cubicBezTo>
                  <a:cubicBezTo>
                    <a:pt x="1291" y="1068"/>
                    <a:pt x="1317" y="1131"/>
                    <a:pt x="1380" y="1131"/>
                  </a:cubicBezTo>
                  <a:cubicBezTo>
                    <a:pt x="1443" y="1131"/>
                    <a:pt x="1478" y="1055"/>
                    <a:pt x="1534" y="873"/>
                  </a:cubicBezTo>
                  <a:cubicBezTo>
                    <a:pt x="1569" y="758"/>
                    <a:pt x="1574" y="727"/>
                    <a:pt x="1677" y="727"/>
                  </a:cubicBezTo>
                  <a:cubicBezTo>
                    <a:pt x="1831" y="727"/>
                    <a:pt x="1831" y="727"/>
                    <a:pt x="1831" y="727"/>
                  </a:cubicBezTo>
                  <a:cubicBezTo>
                    <a:pt x="1831" y="726"/>
                    <a:pt x="1831" y="726"/>
                    <a:pt x="1831" y="726"/>
                  </a:cubicBezTo>
                  <a:close/>
                </a:path>
              </a:pathLst>
            </a:custGeom>
            <a:solidFill>
              <a:srgbClr val="EB00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3062166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hree Quote">
    <p:bg>
      <p:bgPr>
        <a:solidFill>
          <a:schemeClr val="bg1"/>
        </a:solidFill>
        <a:effectLst/>
      </p:bgPr>
    </p:bg>
    <p:spTree>
      <p:nvGrpSpPr>
        <p:cNvPr id="1" name=""/>
        <p:cNvGrpSpPr/>
        <p:nvPr/>
      </p:nvGrpSpPr>
      <p:grpSpPr>
        <a:xfrm>
          <a:off x="0" y="0"/>
          <a:ext cx="0" cy="0"/>
          <a:chOff x="0" y="0"/>
          <a:chExt cx="0" cy="0"/>
        </a:xfrm>
      </p:grpSpPr>
      <p:sp>
        <p:nvSpPr>
          <p:cNvPr id="26" name="Texture">
            <a:extLst>
              <a:ext uri="{FF2B5EF4-FFF2-40B4-BE49-F238E27FC236}">
                <a16:creationId xmlns:a16="http://schemas.microsoft.com/office/drawing/2014/main" id="{3C95BE6E-96AD-4084-ACEE-7830A9F32631}"/>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800" err="1"/>
          </a:p>
        </p:txBody>
      </p:sp>
      <p:sp>
        <p:nvSpPr>
          <p:cNvPr id="110" name="Affiliation">
            <a:extLst>
              <a:ext uri="{FF2B5EF4-FFF2-40B4-BE49-F238E27FC236}">
                <a16:creationId xmlns:a16="http://schemas.microsoft.com/office/drawing/2014/main" id="{03391EED-1D97-47E6-8177-6C95A24711E4}"/>
              </a:ext>
            </a:extLst>
          </p:cNvPr>
          <p:cNvSpPr>
            <a:spLocks noGrp="1"/>
          </p:cNvSpPr>
          <p:nvPr>
            <p:ph type="body" sz="quarter" idx="24" hasCustomPrompt="1"/>
          </p:nvPr>
        </p:nvSpPr>
        <p:spPr>
          <a:xfrm>
            <a:off x="8127843" y="5110905"/>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050" b="0" i="1" cap="none" spc="45" baseline="0" dirty="0">
                <a:solidFill>
                  <a:schemeClr val="tx1">
                    <a:lumMod val="65000"/>
                    <a:lumOff val="35000"/>
                  </a:schemeClr>
                </a:solidFill>
                <a:latin typeface="+mj-lt"/>
                <a:ea typeface="+mj-ea"/>
                <a:cs typeface="+mj-cs"/>
              </a:defRPr>
            </a:lvl1pPr>
          </a:lstStyle>
          <a:p>
            <a:pPr marL="137160" lvl="0" indent="-137160">
              <a:spcBef>
                <a:spcPct val="0"/>
              </a:spcBef>
            </a:pPr>
            <a:r>
              <a:rPr lang="en-US"/>
              <a:t>Title / Company Name</a:t>
            </a:r>
          </a:p>
        </p:txBody>
      </p:sp>
      <p:sp>
        <p:nvSpPr>
          <p:cNvPr id="111" name="Name">
            <a:extLst>
              <a:ext uri="{FF2B5EF4-FFF2-40B4-BE49-F238E27FC236}">
                <a16:creationId xmlns:a16="http://schemas.microsoft.com/office/drawing/2014/main" id="{F8ADE435-12F0-4A39-B8D8-C041290A994F}"/>
              </a:ext>
            </a:extLst>
          </p:cNvPr>
          <p:cNvSpPr>
            <a:spLocks noGrp="1"/>
          </p:cNvSpPr>
          <p:nvPr>
            <p:ph type="body" sz="quarter" idx="25" hasCustomPrompt="1"/>
          </p:nvPr>
        </p:nvSpPr>
        <p:spPr>
          <a:xfrm>
            <a:off x="8127843" y="4732340"/>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050" b="0" i="1" cap="none" spc="45" baseline="0" dirty="0">
                <a:solidFill>
                  <a:schemeClr val="tx1">
                    <a:lumMod val="75000"/>
                    <a:lumOff val="25000"/>
                  </a:schemeClr>
                </a:solidFill>
                <a:latin typeface="+mj-lt"/>
                <a:ea typeface="+mj-ea"/>
                <a:cs typeface="+mj-cs"/>
              </a:defRPr>
            </a:lvl1pPr>
          </a:lstStyle>
          <a:p>
            <a:pPr marL="137160" lvl="0" indent="-137160">
              <a:spcBef>
                <a:spcPct val="0"/>
              </a:spcBef>
            </a:pPr>
            <a:r>
              <a:rPr lang="en-US"/>
              <a:t>Name</a:t>
            </a:r>
          </a:p>
        </p:txBody>
      </p:sp>
      <p:sp>
        <p:nvSpPr>
          <p:cNvPr id="115" name="Text Placeholder 9">
            <a:extLst>
              <a:ext uri="{FF2B5EF4-FFF2-40B4-BE49-F238E27FC236}">
                <a16:creationId xmlns:a16="http://schemas.microsoft.com/office/drawing/2014/main" id="{F508999A-BE23-41E9-BBE2-1DC9042691E8}"/>
              </a:ext>
            </a:extLst>
          </p:cNvPr>
          <p:cNvSpPr>
            <a:spLocks noGrp="1"/>
          </p:cNvSpPr>
          <p:nvPr>
            <p:ph type="body" sz="quarter" idx="26" hasCustomPrompt="1"/>
          </p:nvPr>
        </p:nvSpPr>
        <p:spPr>
          <a:xfrm>
            <a:off x="8127843" y="1630264"/>
            <a:ext cx="3246120" cy="3102074"/>
          </a:xfrm>
          <a:ln w="19050">
            <a:solidFill>
              <a:schemeClr val="tx1">
                <a:lumMod val="75000"/>
                <a:lumOff val="25000"/>
              </a:schemeClr>
            </a:solidFill>
            <a:miter lim="800000"/>
          </a:ln>
        </p:spPr>
        <p:txBody>
          <a:bodyPr lIns="182880" tIns="182880" rIns="182880" bIns="182880">
            <a:noAutofit/>
          </a:bodyPr>
          <a:lstStyle>
            <a:lvl1pPr marL="0" indent="0">
              <a:lnSpc>
                <a:spcPct val="90000"/>
              </a:lnSpc>
              <a:spcBef>
                <a:spcPts val="600"/>
              </a:spcBef>
              <a:spcAft>
                <a:spcPts val="0"/>
              </a:spcAft>
              <a:buFont typeface="Arial" panose="020B0604020202020204" pitchFamily="34" charset="0"/>
              <a:buChar char="​"/>
              <a:defRPr sz="1200" b="1" spc="0">
                <a:solidFill>
                  <a:schemeClr val="tx1">
                    <a:lumMod val="85000"/>
                    <a:lumOff val="15000"/>
                  </a:schemeClr>
                </a:solidFill>
              </a:defRPr>
            </a:lvl1pPr>
            <a:lvl2pPr marL="0" indent="0">
              <a:lnSpc>
                <a:spcPct val="90000"/>
              </a:lnSpc>
              <a:spcBef>
                <a:spcPts val="600"/>
              </a:spcBef>
              <a:spcAft>
                <a:spcPts val="0"/>
              </a:spcAft>
              <a:buFont typeface="Arial" panose="020B0604020202020204" pitchFamily="34" charset="0"/>
              <a:buNone/>
              <a:defRPr sz="1200" b="1" spc="0">
                <a:solidFill>
                  <a:schemeClr val="tx1">
                    <a:lumMod val="85000"/>
                    <a:lumOff val="15000"/>
                  </a:schemeClr>
                </a:solidFill>
              </a:defRPr>
            </a:lvl2pPr>
            <a:lvl3pPr marL="0" indent="0">
              <a:lnSpc>
                <a:spcPct val="90000"/>
              </a:lnSpc>
              <a:spcBef>
                <a:spcPts val="600"/>
              </a:spcBef>
              <a:spcAft>
                <a:spcPts val="0"/>
              </a:spcAft>
              <a:buFont typeface="Arial" panose="020B0604020202020204" pitchFamily="34" charset="0"/>
              <a:buChar char="​"/>
              <a:defRPr sz="1200" b="1" spc="0">
                <a:solidFill>
                  <a:schemeClr val="tx1">
                    <a:lumMod val="85000"/>
                    <a:lumOff val="15000"/>
                  </a:schemeClr>
                </a:solidFill>
              </a:defRPr>
            </a:lvl3pPr>
            <a:lvl4pPr>
              <a:lnSpc>
                <a:spcPct val="90000"/>
              </a:lnSpc>
              <a:spcBef>
                <a:spcPts val="600"/>
              </a:spcBef>
              <a:spcAft>
                <a:spcPts val="0"/>
              </a:spcAft>
              <a:defRPr sz="1200" b="1" cap="none" spc="0" baseline="0">
                <a:solidFill>
                  <a:schemeClr val="tx1">
                    <a:lumMod val="85000"/>
                    <a:lumOff val="15000"/>
                  </a:schemeClr>
                </a:solidFill>
              </a:defRPr>
            </a:lvl4pPr>
            <a:lvl5pPr>
              <a:lnSpc>
                <a:spcPct val="90000"/>
              </a:lnSpc>
              <a:spcBef>
                <a:spcPts val="600"/>
              </a:spcBef>
              <a:spcAft>
                <a:spcPts val="0"/>
              </a:spcAft>
              <a:defRPr sz="1200" b="1" spc="0">
                <a:solidFill>
                  <a:schemeClr val="tx1">
                    <a:lumMod val="85000"/>
                    <a:lumOff val="15000"/>
                  </a:schemeClr>
                </a:solidFill>
              </a:defRPr>
            </a:lvl5pPr>
            <a:lvl6pPr indent="0">
              <a:lnSpc>
                <a:spcPct val="90000"/>
              </a:lnSpc>
              <a:spcBef>
                <a:spcPts val="600"/>
              </a:spcBef>
              <a:spcAft>
                <a:spcPts val="0"/>
              </a:spcAft>
              <a:defRPr sz="1200" b="1" i="0" cap="none" spc="0" baseline="0">
                <a:solidFill>
                  <a:schemeClr val="tx1">
                    <a:lumMod val="85000"/>
                    <a:lumOff val="15000"/>
                  </a:schemeClr>
                </a:solidFill>
              </a:defRPr>
            </a:lvl6pPr>
            <a:lvl7pPr indent="0">
              <a:lnSpc>
                <a:spcPct val="90000"/>
              </a:lnSpc>
              <a:spcBef>
                <a:spcPts val="600"/>
              </a:spcBef>
              <a:spcAft>
                <a:spcPts val="0"/>
              </a:spcAft>
              <a:defRPr sz="1200" b="1" i="0" cap="none" spc="0" baseline="0">
                <a:solidFill>
                  <a:schemeClr val="tx1">
                    <a:lumMod val="85000"/>
                    <a:lumOff val="15000"/>
                  </a:schemeClr>
                </a:solidFill>
              </a:defRPr>
            </a:lvl7pPr>
            <a:lvl8pPr indent="0">
              <a:lnSpc>
                <a:spcPct val="90000"/>
              </a:lnSpc>
              <a:spcBef>
                <a:spcPts val="600"/>
              </a:spcBef>
              <a:spcAft>
                <a:spcPts val="0"/>
              </a:spcAft>
              <a:defRPr sz="1200" b="1" i="0" cap="none" spc="0" baseline="0">
                <a:solidFill>
                  <a:schemeClr val="tx1">
                    <a:lumMod val="85000"/>
                    <a:lumOff val="15000"/>
                  </a:schemeClr>
                </a:solidFill>
              </a:defRPr>
            </a:lvl8pPr>
            <a:lvl9pPr indent="0">
              <a:lnSpc>
                <a:spcPct val="90000"/>
              </a:lnSpc>
              <a:spcBef>
                <a:spcPts val="600"/>
              </a:spcBef>
              <a:spcAft>
                <a:spcPts val="0"/>
              </a:spcAft>
              <a:defRPr sz="1200" b="1" i="0" cap="none" spc="0" baseline="0">
                <a:solidFill>
                  <a:schemeClr val="tx1">
                    <a:lumMod val="85000"/>
                    <a:lumOff val="15000"/>
                  </a:schemeClr>
                </a:solidFill>
              </a:defRPr>
            </a:lvl9pPr>
          </a:lstStyle>
          <a:p>
            <a:pPr lvl="0"/>
            <a:r>
              <a:rPr lang="en-US"/>
              <a:t>Three quote layout.</a:t>
            </a:r>
          </a:p>
        </p:txBody>
      </p:sp>
      <p:sp>
        <p:nvSpPr>
          <p:cNvPr id="113" name="Quote_Box">
            <a:extLst>
              <a:ext uri="{FF2B5EF4-FFF2-40B4-BE49-F238E27FC236}">
                <a16:creationId xmlns:a16="http://schemas.microsoft.com/office/drawing/2014/main" id="{63E5C30B-475D-4271-B492-051282960614}"/>
              </a:ext>
            </a:extLst>
          </p:cNvPr>
          <p:cNvSpPr/>
          <p:nvPr userDrawn="1"/>
        </p:nvSpPr>
        <p:spPr>
          <a:xfrm>
            <a:off x="8127845" y="1115459"/>
            <a:ext cx="509543" cy="509542"/>
          </a:xfrm>
          <a:prstGeom prst="rect">
            <a:avLst/>
          </a:prstGeom>
          <a:solidFill>
            <a:schemeClr val="tx1">
              <a:lumMod val="85000"/>
              <a:lumOff val="15000"/>
            </a:schemeClr>
          </a:solidFill>
          <a:ln w="19050">
            <a:solidFill>
              <a:schemeClr val="tx1">
                <a:lumMod val="75000"/>
                <a:lumOff val="25000"/>
              </a:schemeClr>
            </a:solidFill>
            <a:miter lim="800000"/>
          </a:ln>
        </p:spPr>
        <p:txBody>
          <a:bodyPr vert="horz" wrap="square" lIns="0" tIns="102870" rIns="0" bIns="102870" rtlCol="0" anchor="ctr">
            <a:noAutofit/>
          </a:bodyPr>
          <a:lstStyle/>
          <a:p>
            <a:pPr marL="214313" lvl="0" indent="-214313" algn="ctr" defTabSz="685800">
              <a:lnSpc>
                <a:spcPct val="90000"/>
              </a:lnSpc>
              <a:spcBef>
                <a:spcPct val="0"/>
              </a:spcBef>
              <a:buFont typeface="Arial" panose="020B0604020202020204" pitchFamily="34" charset="0"/>
              <a:buNone/>
            </a:pPr>
            <a:endParaRPr lang="en-US" sz="2400" b="1" i="0" cap="all" spc="45" baseline="0">
              <a:solidFill>
                <a:schemeClr val="accent2"/>
              </a:solidFill>
              <a:latin typeface="+mj-lt"/>
              <a:ea typeface="+mj-ea"/>
              <a:cs typeface="+mj-cs"/>
            </a:endParaRPr>
          </a:p>
        </p:txBody>
      </p:sp>
      <p:sp>
        <p:nvSpPr>
          <p:cNvPr id="114" name="Icon">
            <a:extLst>
              <a:ext uri="{FF2B5EF4-FFF2-40B4-BE49-F238E27FC236}">
                <a16:creationId xmlns:a16="http://schemas.microsoft.com/office/drawing/2014/main" id="{6207C573-4A51-45AB-8A2D-1B0EC0E0CF77}"/>
              </a:ext>
            </a:extLst>
          </p:cNvPr>
          <p:cNvSpPr>
            <a:spLocks noChangeAspect="1" noEditPoints="1"/>
          </p:cNvSpPr>
          <p:nvPr userDrawn="1"/>
        </p:nvSpPr>
        <p:spPr bwMode="auto">
          <a:xfrm>
            <a:off x="8263899" y="1265256"/>
            <a:ext cx="237432" cy="186944"/>
          </a:xfrm>
          <a:custGeom>
            <a:avLst/>
            <a:gdLst>
              <a:gd name="T0" fmla="*/ 214 w 589"/>
              <a:gd name="T1" fmla="*/ 464 h 464"/>
              <a:gd name="T2" fmla="*/ 0 w 589"/>
              <a:gd name="T3" fmla="*/ 464 h 464"/>
              <a:gd name="T4" fmla="*/ 0 w 589"/>
              <a:gd name="T5" fmla="*/ 310 h 464"/>
              <a:gd name="T6" fmla="*/ 17 w 589"/>
              <a:gd name="T7" fmla="*/ 164 h 464"/>
              <a:gd name="T8" fmla="*/ 77 w 589"/>
              <a:gd name="T9" fmla="*/ 67 h 464"/>
              <a:gd name="T10" fmla="*/ 190 w 589"/>
              <a:gd name="T11" fmla="*/ 0 h 464"/>
              <a:gd name="T12" fmla="*/ 232 w 589"/>
              <a:gd name="T13" fmla="*/ 88 h 464"/>
              <a:gd name="T14" fmla="*/ 140 w 589"/>
              <a:gd name="T15" fmla="*/ 148 h 464"/>
              <a:gd name="T16" fmla="*/ 111 w 589"/>
              <a:gd name="T17" fmla="*/ 249 h 464"/>
              <a:gd name="T18" fmla="*/ 214 w 589"/>
              <a:gd name="T19" fmla="*/ 249 h 464"/>
              <a:gd name="T20" fmla="*/ 214 w 589"/>
              <a:gd name="T21" fmla="*/ 464 h 464"/>
              <a:gd name="T22" fmla="*/ 572 w 589"/>
              <a:gd name="T23" fmla="*/ 464 h 464"/>
              <a:gd name="T24" fmla="*/ 358 w 589"/>
              <a:gd name="T25" fmla="*/ 464 h 464"/>
              <a:gd name="T26" fmla="*/ 358 w 589"/>
              <a:gd name="T27" fmla="*/ 310 h 464"/>
              <a:gd name="T28" fmla="*/ 374 w 589"/>
              <a:gd name="T29" fmla="*/ 163 h 464"/>
              <a:gd name="T30" fmla="*/ 435 w 589"/>
              <a:gd name="T31" fmla="*/ 67 h 464"/>
              <a:gd name="T32" fmla="*/ 548 w 589"/>
              <a:gd name="T33" fmla="*/ 0 h 464"/>
              <a:gd name="T34" fmla="*/ 589 w 589"/>
              <a:gd name="T35" fmla="*/ 88 h 464"/>
              <a:gd name="T36" fmla="*/ 498 w 589"/>
              <a:gd name="T37" fmla="*/ 148 h 464"/>
              <a:gd name="T38" fmla="*/ 468 w 589"/>
              <a:gd name="T39" fmla="*/ 249 h 464"/>
              <a:gd name="T40" fmla="*/ 572 w 589"/>
              <a:gd name="T41" fmla="*/ 249 h 464"/>
              <a:gd name="T42" fmla="*/ 572 w 589"/>
              <a:gd name="T43"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9" h="464">
                <a:moveTo>
                  <a:pt x="214" y="464"/>
                </a:moveTo>
                <a:cubicBezTo>
                  <a:pt x="0" y="464"/>
                  <a:pt x="0" y="464"/>
                  <a:pt x="0" y="464"/>
                </a:cubicBezTo>
                <a:cubicBezTo>
                  <a:pt x="0" y="310"/>
                  <a:pt x="0" y="310"/>
                  <a:pt x="0" y="310"/>
                </a:cubicBezTo>
                <a:cubicBezTo>
                  <a:pt x="0" y="248"/>
                  <a:pt x="6" y="199"/>
                  <a:pt x="17" y="164"/>
                </a:cubicBezTo>
                <a:cubicBezTo>
                  <a:pt x="28" y="128"/>
                  <a:pt x="48" y="96"/>
                  <a:pt x="77" y="67"/>
                </a:cubicBezTo>
                <a:cubicBezTo>
                  <a:pt x="107" y="39"/>
                  <a:pt x="144" y="16"/>
                  <a:pt x="190" y="0"/>
                </a:cubicBezTo>
                <a:cubicBezTo>
                  <a:pt x="232" y="88"/>
                  <a:pt x="232" y="88"/>
                  <a:pt x="232" y="88"/>
                </a:cubicBezTo>
                <a:cubicBezTo>
                  <a:pt x="189" y="103"/>
                  <a:pt x="159" y="123"/>
                  <a:pt x="140" y="148"/>
                </a:cubicBezTo>
                <a:cubicBezTo>
                  <a:pt x="122" y="173"/>
                  <a:pt x="112" y="207"/>
                  <a:pt x="111" y="249"/>
                </a:cubicBezTo>
                <a:cubicBezTo>
                  <a:pt x="214" y="249"/>
                  <a:pt x="214" y="249"/>
                  <a:pt x="214" y="249"/>
                </a:cubicBezTo>
                <a:lnTo>
                  <a:pt x="214" y="464"/>
                </a:lnTo>
                <a:close/>
                <a:moveTo>
                  <a:pt x="572" y="464"/>
                </a:moveTo>
                <a:cubicBezTo>
                  <a:pt x="358" y="464"/>
                  <a:pt x="358" y="464"/>
                  <a:pt x="358" y="464"/>
                </a:cubicBezTo>
                <a:cubicBezTo>
                  <a:pt x="358" y="310"/>
                  <a:pt x="358" y="310"/>
                  <a:pt x="358" y="310"/>
                </a:cubicBezTo>
                <a:cubicBezTo>
                  <a:pt x="358" y="248"/>
                  <a:pt x="363" y="199"/>
                  <a:pt x="374" y="163"/>
                </a:cubicBezTo>
                <a:cubicBezTo>
                  <a:pt x="385" y="128"/>
                  <a:pt x="405" y="96"/>
                  <a:pt x="435" y="67"/>
                </a:cubicBezTo>
                <a:cubicBezTo>
                  <a:pt x="465" y="39"/>
                  <a:pt x="502" y="16"/>
                  <a:pt x="548" y="0"/>
                </a:cubicBezTo>
                <a:cubicBezTo>
                  <a:pt x="589" y="88"/>
                  <a:pt x="589" y="88"/>
                  <a:pt x="589" y="88"/>
                </a:cubicBezTo>
                <a:cubicBezTo>
                  <a:pt x="547" y="103"/>
                  <a:pt x="516" y="123"/>
                  <a:pt x="498" y="148"/>
                </a:cubicBezTo>
                <a:cubicBezTo>
                  <a:pt x="479" y="173"/>
                  <a:pt x="469" y="207"/>
                  <a:pt x="468" y="249"/>
                </a:cubicBezTo>
                <a:cubicBezTo>
                  <a:pt x="572" y="249"/>
                  <a:pt x="572" y="249"/>
                  <a:pt x="572" y="249"/>
                </a:cubicBezTo>
                <a:lnTo>
                  <a:pt x="572" y="464"/>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pPr lvl="0"/>
            <a:endParaRPr lang="en-US" sz="1800"/>
          </a:p>
        </p:txBody>
      </p:sp>
      <p:sp>
        <p:nvSpPr>
          <p:cNvPr id="104" name="Affiliation">
            <a:extLst>
              <a:ext uri="{FF2B5EF4-FFF2-40B4-BE49-F238E27FC236}">
                <a16:creationId xmlns:a16="http://schemas.microsoft.com/office/drawing/2014/main" id="{705559C5-878A-4763-8DD2-8E2E436F4B4A}"/>
              </a:ext>
            </a:extLst>
          </p:cNvPr>
          <p:cNvSpPr>
            <a:spLocks noGrp="1"/>
          </p:cNvSpPr>
          <p:nvPr userDrawn="1">
            <p:ph type="body" sz="quarter" idx="21" hasCustomPrompt="1"/>
          </p:nvPr>
        </p:nvSpPr>
        <p:spPr>
          <a:xfrm>
            <a:off x="4472940" y="5110905"/>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050" b="0" i="1" cap="none" spc="45" baseline="0" dirty="0">
                <a:solidFill>
                  <a:schemeClr val="tx1">
                    <a:lumMod val="65000"/>
                    <a:lumOff val="35000"/>
                  </a:schemeClr>
                </a:solidFill>
                <a:latin typeface="+mj-lt"/>
                <a:ea typeface="+mj-ea"/>
                <a:cs typeface="+mj-cs"/>
              </a:defRPr>
            </a:lvl1pPr>
          </a:lstStyle>
          <a:p>
            <a:pPr marL="137160" lvl="0" indent="-137160">
              <a:spcBef>
                <a:spcPct val="0"/>
              </a:spcBef>
            </a:pPr>
            <a:r>
              <a:rPr lang="en-US"/>
              <a:t>Title / Company Name</a:t>
            </a:r>
          </a:p>
        </p:txBody>
      </p:sp>
      <p:sp>
        <p:nvSpPr>
          <p:cNvPr id="105" name="Name">
            <a:extLst>
              <a:ext uri="{FF2B5EF4-FFF2-40B4-BE49-F238E27FC236}">
                <a16:creationId xmlns:a16="http://schemas.microsoft.com/office/drawing/2014/main" id="{DF4D4582-8847-4F32-8324-0D3299EDB5AA}"/>
              </a:ext>
            </a:extLst>
          </p:cNvPr>
          <p:cNvSpPr>
            <a:spLocks noGrp="1"/>
          </p:cNvSpPr>
          <p:nvPr userDrawn="1">
            <p:ph type="body" sz="quarter" idx="22" hasCustomPrompt="1"/>
          </p:nvPr>
        </p:nvSpPr>
        <p:spPr>
          <a:xfrm>
            <a:off x="4472940" y="4732340"/>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050" b="0" i="1" cap="none" spc="45" baseline="0" dirty="0">
                <a:solidFill>
                  <a:schemeClr val="tx1">
                    <a:lumMod val="75000"/>
                    <a:lumOff val="25000"/>
                  </a:schemeClr>
                </a:solidFill>
                <a:latin typeface="+mj-lt"/>
                <a:ea typeface="+mj-ea"/>
                <a:cs typeface="+mj-cs"/>
              </a:defRPr>
            </a:lvl1pPr>
          </a:lstStyle>
          <a:p>
            <a:pPr marL="137160" lvl="0" indent="-137160">
              <a:spcBef>
                <a:spcPct val="0"/>
              </a:spcBef>
            </a:pPr>
            <a:r>
              <a:rPr lang="en-US"/>
              <a:t>Name</a:t>
            </a:r>
          </a:p>
        </p:txBody>
      </p:sp>
      <p:sp>
        <p:nvSpPr>
          <p:cNvPr id="109" name="Text Placeholder 9">
            <a:extLst>
              <a:ext uri="{FF2B5EF4-FFF2-40B4-BE49-F238E27FC236}">
                <a16:creationId xmlns:a16="http://schemas.microsoft.com/office/drawing/2014/main" id="{4097F5C6-326F-4898-9FB9-3FC9B0D6639A}"/>
              </a:ext>
            </a:extLst>
          </p:cNvPr>
          <p:cNvSpPr>
            <a:spLocks noGrp="1"/>
          </p:cNvSpPr>
          <p:nvPr userDrawn="1">
            <p:ph type="body" sz="quarter" idx="23" hasCustomPrompt="1"/>
          </p:nvPr>
        </p:nvSpPr>
        <p:spPr>
          <a:xfrm>
            <a:off x="4472940" y="1630264"/>
            <a:ext cx="3246120" cy="3102074"/>
          </a:xfrm>
          <a:ln w="19050">
            <a:solidFill>
              <a:schemeClr val="tx1">
                <a:lumMod val="75000"/>
                <a:lumOff val="25000"/>
              </a:schemeClr>
            </a:solidFill>
            <a:miter lim="800000"/>
          </a:ln>
        </p:spPr>
        <p:txBody>
          <a:bodyPr lIns="182880" tIns="182880" rIns="182880" bIns="182880">
            <a:noAutofit/>
          </a:bodyPr>
          <a:lstStyle>
            <a:lvl1pPr marL="0" indent="0">
              <a:lnSpc>
                <a:spcPct val="90000"/>
              </a:lnSpc>
              <a:spcBef>
                <a:spcPts val="600"/>
              </a:spcBef>
              <a:spcAft>
                <a:spcPts val="0"/>
              </a:spcAft>
              <a:buFont typeface="Arial" panose="020B0604020202020204" pitchFamily="34" charset="0"/>
              <a:buChar char="​"/>
              <a:defRPr sz="1200" b="1" spc="0">
                <a:solidFill>
                  <a:schemeClr val="tx1">
                    <a:lumMod val="85000"/>
                    <a:lumOff val="15000"/>
                  </a:schemeClr>
                </a:solidFill>
              </a:defRPr>
            </a:lvl1pPr>
            <a:lvl2pPr marL="0" indent="0">
              <a:lnSpc>
                <a:spcPct val="90000"/>
              </a:lnSpc>
              <a:spcBef>
                <a:spcPts val="600"/>
              </a:spcBef>
              <a:spcAft>
                <a:spcPts val="0"/>
              </a:spcAft>
              <a:buFont typeface="Arial" panose="020B0604020202020204" pitchFamily="34" charset="0"/>
              <a:buNone/>
              <a:defRPr sz="1200" b="1" spc="0">
                <a:solidFill>
                  <a:schemeClr val="tx1">
                    <a:lumMod val="85000"/>
                    <a:lumOff val="15000"/>
                  </a:schemeClr>
                </a:solidFill>
              </a:defRPr>
            </a:lvl2pPr>
            <a:lvl3pPr marL="0" indent="0">
              <a:lnSpc>
                <a:spcPct val="90000"/>
              </a:lnSpc>
              <a:spcBef>
                <a:spcPts val="600"/>
              </a:spcBef>
              <a:spcAft>
                <a:spcPts val="0"/>
              </a:spcAft>
              <a:buFont typeface="Arial" panose="020B0604020202020204" pitchFamily="34" charset="0"/>
              <a:buChar char="​"/>
              <a:defRPr sz="1200" b="1" spc="0">
                <a:solidFill>
                  <a:schemeClr val="tx1">
                    <a:lumMod val="85000"/>
                    <a:lumOff val="15000"/>
                  </a:schemeClr>
                </a:solidFill>
              </a:defRPr>
            </a:lvl3pPr>
            <a:lvl4pPr>
              <a:lnSpc>
                <a:spcPct val="90000"/>
              </a:lnSpc>
              <a:spcBef>
                <a:spcPts val="600"/>
              </a:spcBef>
              <a:spcAft>
                <a:spcPts val="0"/>
              </a:spcAft>
              <a:defRPr sz="1200" b="1" cap="none" spc="0" baseline="0">
                <a:solidFill>
                  <a:schemeClr val="tx1">
                    <a:lumMod val="85000"/>
                    <a:lumOff val="15000"/>
                  </a:schemeClr>
                </a:solidFill>
              </a:defRPr>
            </a:lvl4pPr>
            <a:lvl5pPr>
              <a:lnSpc>
                <a:spcPct val="90000"/>
              </a:lnSpc>
              <a:spcBef>
                <a:spcPts val="600"/>
              </a:spcBef>
              <a:spcAft>
                <a:spcPts val="0"/>
              </a:spcAft>
              <a:defRPr sz="1200" b="1" spc="0">
                <a:solidFill>
                  <a:schemeClr val="tx1">
                    <a:lumMod val="85000"/>
                    <a:lumOff val="15000"/>
                  </a:schemeClr>
                </a:solidFill>
              </a:defRPr>
            </a:lvl5pPr>
            <a:lvl6pPr indent="0">
              <a:lnSpc>
                <a:spcPct val="90000"/>
              </a:lnSpc>
              <a:spcBef>
                <a:spcPts val="600"/>
              </a:spcBef>
              <a:spcAft>
                <a:spcPts val="0"/>
              </a:spcAft>
              <a:defRPr sz="1200" b="1" i="0" cap="none" spc="0" baseline="0">
                <a:solidFill>
                  <a:schemeClr val="tx1">
                    <a:lumMod val="85000"/>
                    <a:lumOff val="15000"/>
                  </a:schemeClr>
                </a:solidFill>
              </a:defRPr>
            </a:lvl6pPr>
            <a:lvl7pPr indent="0">
              <a:lnSpc>
                <a:spcPct val="90000"/>
              </a:lnSpc>
              <a:spcBef>
                <a:spcPts val="600"/>
              </a:spcBef>
              <a:spcAft>
                <a:spcPts val="0"/>
              </a:spcAft>
              <a:defRPr sz="1200" b="1" i="0" cap="none" spc="0" baseline="0">
                <a:solidFill>
                  <a:schemeClr val="tx1">
                    <a:lumMod val="85000"/>
                    <a:lumOff val="15000"/>
                  </a:schemeClr>
                </a:solidFill>
              </a:defRPr>
            </a:lvl7pPr>
            <a:lvl8pPr indent="0">
              <a:lnSpc>
                <a:spcPct val="90000"/>
              </a:lnSpc>
              <a:spcBef>
                <a:spcPts val="600"/>
              </a:spcBef>
              <a:spcAft>
                <a:spcPts val="0"/>
              </a:spcAft>
              <a:defRPr sz="1200" b="1" i="0" cap="none" spc="0" baseline="0">
                <a:solidFill>
                  <a:schemeClr val="tx1">
                    <a:lumMod val="85000"/>
                    <a:lumOff val="15000"/>
                  </a:schemeClr>
                </a:solidFill>
              </a:defRPr>
            </a:lvl8pPr>
            <a:lvl9pPr indent="0">
              <a:lnSpc>
                <a:spcPct val="90000"/>
              </a:lnSpc>
              <a:spcBef>
                <a:spcPts val="600"/>
              </a:spcBef>
              <a:spcAft>
                <a:spcPts val="0"/>
              </a:spcAft>
              <a:defRPr sz="1200" b="1" i="0" cap="none" spc="0" baseline="0">
                <a:solidFill>
                  <a:schemeClr val="tx1">
                    <a:lumMod val="85000"/>
                    <a:lumOff val="15000"/>
                  </a:schemeClr>
                </a:solidFill>
              </a:defRPr>
            </a:lvl9pPr>
          </a:lstStyle>
          <a:p>
            <a:pPr lvl="0"/>
            <a:r>
              <a:rPr lang="en-US"/>
              <a:t>Three quote layout.</a:t>
            </a:r>
          </a:p>
        </p:txBody>
      </p:sp>
      <p:sp>
        <p:nvSpPr>
          <p:cNvPr id="107" name="Quote_Box">
            <a:extLst>
              <a:ext uri="{FF2B5EF4-FFF2-40B4-BE49-F238E27FC236}">
                <a16:creationId xmlns:a16="http://schemas.microsoft.com/office/drawing/2014/main" id="{BBFBCDF7-264A-4503-9A4A-3935E8AFA293}"/>
              </a:ext>
            </a:extLst>
          </p:cNvPr>
          <p:cNvSpPr/>
          <p:nvPr userDrawn="1"/>
        </p:nvSpPr>
        <p:spPr>
          <a:xfrm>
            <a:off x="4471995" y="1115459"/>
            <a:ext cx="509543" cy="509542"/>
          </a:xfrm>
          <a:prstGeom prst="rect">
            <a:avLst/>
          </a:prstGeom>
          <a:solidFill>
            <a:schemeClr val="tx1">
              <a:lumMod val="85000"/>
              <a:lumOff val="15000"/>
            </a:schemeClr>
          </a:solidFill>
          <a:ln w="19050">
            <a:solidFill>
              <a:schemeClr val="tx1">
                <a:lumMod val="75000"/>
                <a:lumOff val="25000"/>
              </a:schemeClr>
            </a:solidFill>
            <a:miter lim="800000"/>
          </a:ln>
        </p:spPr>
        <p:txBody>
          <a:bodyPr vert="horz" wrap="square" lIns="0" tIns="102870" rIns="0" bIns="102870" rtlCol="0" anchor="ctr">
            <a:noAutofit/>
          </a:bodyPr>
          <a:lstStyle/>
          <a:p>
            <a:pPr marL="214313" lvl="0" indent="-214313" algn="ctr" defTabSz="685800">
              <a:lnSpc>
                <a:spcPct val="90000"/>
              </a:lnSpc>
              <a:spcBef>
                <a:spcPct val="0"/>
              </a:spcBef>
              <a:buFont typeface="Arial" panose="020B0604020202020204" pitchFamily="34" charset="0"/>
              <a:buNone/>
            </a:pPr>
            <a:endParaRPr lang="en-US" sz="2400" b="1" i="0" cap="all" spc="45" baseline="0">
              <a:solidFill>
                <a:schemeClr val="accent2"/>
              </a:solidFill>
              <a:latin typeface="+mj-lt"/>
              <a:ea typeface="+mj-ea"/>
              <a:cs typeface="+mj-cs"/>
            </a:endParaRPr>
          </a:p>
        </p:txBody>
      </p:sp>
      <p:sp>
        <p:nvSpPr>
          <p:cNvPr id="108" name="Icon">
            <a:extLst>
              <a:ext uri="{FF2B5EF4-FFF2-40B4-BE49-F238E27FC236}">
                <a16:creationId xmlns:a16="http://schemas.microsoft.com/office/drawing/2014/main" id="{D21F579F-48BF-483D-8137-FE8CA23EA9A1}"/>
              </a:ext>
            </a:extLst>
          </p:cNvPr>
          <p:cNvSpPr>
            <a:spLocks noChangeAspect="1" noEditPoints="1"/>
          </p:cNvSpPr>
          <p:nvPr userDrawn="1"/>
        </p:nvSpPr>
        <p:spPr bwMode="auto">
          <a:xfrm>
            <a:off x="4608051" y="1265256"/>
            <a:ext cx="237432" cy="186944"/>
          </a:xfrm>
          <a:custGeom>
            <a:avLst/>
            <a:gdLst>
              <a:gd name="T0" fmla="*/ 214 w 589"/>
              <a:gd name="T1" fmla="*/ 464 h 464"/>
              <a:gd name="T2" fmla="*/ 0 w 589"/>
              <a:gd name="T3" fmla="*/ 464 h 464"/>
              <a:gd name="T4" fmla="*/ 0 w 589"/>
              <a:gd name="T5" fmla="*/ 310 h 464"/>
              <a:gd name="T6" fmla="*/ 17 w 589"/>
              <a:gd name="T7" fmla="*/ 164 h 464"/>
              <a:gd name="T8" fmla="*/ 77 w 589"/>
              <a:gd name="T9" fmla="*/ 67 h 464"/>
              <a:gd name="T10" fmla="*/ 190 w 589"/>
              <a:gd name="T11" fmla="*/ 0 h 464"/>
              <a:gd name="T12" fmla="*/ 232 w 589"/>
              <a:gd name="T13" fmla="*/ 88 h 464"/>
              <a:gd name="T14" fmla="*/ 140 w 589"/>
              <a:gd name="T15" fmla="*/ 148 h 464"/>
              <a:gd name="T16" fmla="*/ 111 w 589"/>
              <a:gd name="T17" fmla="*/ 249 h 464"/>
              <a:gd name="T18" fmla="*/ 214 w 589"/>
              <a:gd name="T19" fmla="*/ 249 h 464"/>
              <a:gd name="T20" fmla="*/ 214 w 589"/>
              <a:gd name="T21" fmla="*/ 464 h 464"/>
              <a:gd name="T22" fmla="*/ 572 w 589"/>
              <a:gd name="T23" fmla="*/ 464 h 464"/>
              <a:gd name="T24" fmla="*/ 358 w 589"/>
              <a:gd name="T25" fmla="*/ 464 h 464"/>
              <a:gd name="T26" fmla="*/ 358 w 589"/>
              <a:gd name="T27" fmla="*/ 310 h 464"/>
              <a:gd name="T28" fmla="*/ 374 w 589"/>
              <a:gd name="T29" fmla="*/ 163 h 464"/>
              <a:gd name="T30" fmla="*/ 435 w 589"/>
              <a:gd name="T31" fmla="*/ 67 h 464"/>
              <a:gd name="T32" fmla="*/ 548 w 589"/>
              <a:gd name="T33" fmla="*/ 0 h 464"/>
              <a:gd name="T34" fmla="*/ 589 w 589"/>
              <a:gd name="T35" fmla="*/ 88 h 464"/>
              <a:gd name="T36" fmla="*/ 498 w 589"/>
              <a:gd name="T37" fmla="*/ 148 h 464"/>
              <a:gd name="T38" fmla="*/ 468 w 589"/>
              <a:gd name="T39" fmla="*/ 249 h 464"/>
              <a:gd name="T40" fmla="*/ 572 w 589"/>
              <a:gd name="T41" fmla="*/ 249 h 464"/>
              <a:gd name="T42" fmla="*/ 572 w 589"/>
              <a:gd name="T43"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9" h="464">
                <a:moveTo>
                  <a:pt x="214" y="464"/>
                </a:moveTo>
                <a:cubicBezTo>
                  <a:pt x="0" y="464"/>
                  <a:pt x="0" y="464"/>
                  <a:pt x="0" y="464"/>
                </a:cubicBezTo>
                <a:cubicBezTo>
                  <a:pt x="0" y="310"/>
                  <a:pt x="0" y="310"/>
                  <a:pt x="0" y="310"/>
                </a:cubicBezTo>
                <a:cubicBezTo>
                  <a:pt x="0" y="248"/>
                  <a:pt x="6" y="199"/>
                  <a:pt x="17" y="164"/>
                </a:cubicBezTo>
                <a:cubicBezTo>
                  <a:pt x="28" y="128"/>
                  <a:pt x="48" y="96"/>
                  <a:pt x="77" y="67"/>
                </a:cubicBezTo>
                <a:cubicBezTo>
                  <a:pt x="107" y="39"/>
                  <a:pt x="144" y="16"/>
                  <a:pt x="190" y="0"/>
                </a:cubicBezTo>
                <a:cubicBezTo>
                  <a:pt x="232" y="88"/>
                  <a:pt x="232" y="88"/>
                  <a:pt x="232" y="88"/>
                </a:cubicBezTo>
                <a:cubicBezTo>
                  <a:pt x="189" y="103"/>
                  <a:pt x="159" y="123"/>
                  <a:pt x="140" y="148"/>
                </a:cubicBezTo>
                <a:cubicBezTo>
                  <a:pt x="122" y="173"/>
                  <a:pt x="112" y="207"/>
                  <a:pt x="111" y="249"/>
                </a:cubicBezTo>
                <a:cubicBezTo>
                  <a:pt x="214" y="249"/>
                  <a:pt x="214" y="249"/>
                  <a:pt x="214" y="249"/>
                </a:cubicBezTo>
                <a:lnTo>
                  <a:pt x="214" y="464"/>
                </a:lnTo>
                <a:close/>
                <a:moveTo>
                  <a:pt x="572" y="464"/>
                </a:moveTo>
                <a:cubicBezTo>
                  <a:pt x="358" y="464"/>
                  <a:pt x="358" y="464"/>
                  <a:pt x="358" y="464"/>
                </a:cubicBezTo>
                <a:cubicBezTo>
                  <a:pt x="358" y="310"/>
                  <a:pt x="358" y="310"/>
                  <a:pt x="358" y="310"/>
                </a:cubicBezTo>
                <a:cubicBezTo>
                  <a:pt x="358" y="248"/>
                  <a:pt x="363" y="199"/>
                  <a:pt x="374" y="163"/>
                </a:cubicBezTo>
                <a:cubicBezTo>
                  <a:pt x="385" y="128"/>
                  <a:pt x="405" y="96"/>
                  <a:pt x="435" y="67"/>
                </a:cubicBezTo>
                <a:cubicBezTo>
                  <a:pt x="465" y="39"/>
                  <a:pt x="502" y="16"/>
                  <a:pt x="548" y="0"/>
                </a:cubicBezTo>
                <a:cubicBezTo>
                  <a:pt x="589" y="88"/>
                  <a:pt x="589" y="88"/>
                  <a:pt x="589" y="88"/>
                </a:cubicBezTo>
                <a:cubicBezTo>
                  <a:pt x="547" y="103"/>
                  <a:pt x="516" y="123"/>
                  <a:pt x="498" y="148"/>
                </a:cubicBezTo>
                <a:cubicBezTo>
                  <a:pt x="479" y="173"/>
                  <a:pt x="469" y="207"/>
                  <a:pt x="468" y="249"/>
                </a:cubicBezTo>
                <a:cubicBezTo>
                  <a:pt x="572" y="249"/>
                  <a:pt x="572" y="249"/>
                  <a:pt x="572" y="249"/>
                </a:cubicBezTo>
                <a:lnTo>
                  <a:pt x="572" y="464"/>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pPr lvl="0"/>
            <a:endParaRPr lang="en-US" sz="1800"/>
          </a:p>
        </p:txBody>
      </p:sp>
      <p:sp>
        <p:nvSpPr>
          <p:cNvPr id="9" name="Affiliation">
            <a:extLst>
              <a:ext uri="{FF2B5EF4-FFF2-40B4-BE49-F238E27FC236}">
                <a16:creationId xmlns:a16="http://schemas.microsoft.com/office/drawing/2014/main" id="{39EF96E8-8057-43E5-A862-D955F5E6F29D}"/>
              </a:ext>
            </a:extLst>
          </p:cNvPr>
          <p:cNvSpPr>
            <a:spLocks noGrp="1"/>
          </p:cNvSpPr>
          <p:nvPr userDrawn="1">
            <p:ph type="body" sz="quarter" idx="18" hasCustomPrompt="1"/>
          </p:nvPr>
        </p:nvSpPr>
        <p:spPr>
          <a:xfrm>
            <a:off x="817111" y="5110905"/>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050" b="0" i="1" cap="none" spc="45" baseline="0" dirty="0">
                <a:solidFill>
                  <a:schemeClr val="tx1">
                    <a:lumMod val="65000"/>
                    <a:lumOff val="35000"/>
                  </a:schemeClr>
                </a:solidFill>
                <a:latin typeface="+mj-lt"/>
                <a:ea typeface="+mj-ea"/>
                <a:cs typeface="+mj-cs"/>
              </a:defRPr>
            </a:lvl1pPr>
          </a:lstStyle>
          <a:p>
            <a:pPr marL="137160" lvl="0" indent="-137160">
              <a:spcBef>
                <a:spcPct val="0"/>
              </a:spcBef>
            </a:pPr>
            <a:r>
              <a:rPr lang="en-US"/>
              <a:t>Title / Company Name</a:t>
            </a:r>
          </a:p>
        </p:txBody>
      </p:sp>
      <p:sp>
        <p:nvSpPr>
          <p:cNvPr id="8" name="Name">
            <a:extLst>
              <a:ext uri="{FF2B5EF4-FFF2-40B4-BE49-F238E27FC236}">
                <a16:creationId xmlns:a16="http://schemas.microsoft.com/office/drawing/2014/main" id="{B25ECA0C-C715-4AD0-9C0F-8BF3F52AAC6F}"/>
              </a:ext>
            </a:extLst>
          </p:cNvPr>
          <p:cNvSpPr>
            <a:spLocks noGrp="1"/>
          </p:cNvSpPr>
          <p:nvPr userDrawn="1">
            <p:ph type="body" sz="quarter" idx="15" hasCustomPrompt="1"/>
          </p:nvPr>
        </p:nvSpPr>
        <p:spPr>
          <a:xfrm>
            <a:off x="817112" y="4732340"/>
            <a:ext cx="3246120" cy="378565"/>
          </a:xfrm>
          <a:noFill/>
          <a:ln w="19050">
            <a:solidFill>
              <a:schemeClr val="tx1">
                <a:lumMod val="75000"/>
                <a:lumOff val="25000"/>
              </a:schemeClr>
            </a:solidFill>
            <a:miter lim="800000"/>
          </a:ln>
        </p:spPr>
        <p:txBody>
          <a:bodyPr vert="horz" wrap="square" lIns="182880" tIns="0" rIns="182880" bIns="0" rtlCol="0" anchor="ctr">
            <a:noAutofit/>
          </a:bodyPr>
          <a:lstStyle>
            <a:lvl1pPr marL="0" indent="0">
              <a:lnSpc>
                <a:spcPct val="100000"/>
              </a:lnSpc>
              <a:spcBef>
                <a:spcPts val="0"/>
              </a:spcBef>
              <a:buNone/>
              <a:defRPr lang="en-US" sz="1050" b="0" i="1" cap="none" spc="45" baseline="0" dirty="0">
                <a:solidFill>
                  <a:schemeClr val="tx1">
                    <a:lumMod val="75000"/>
                    <a:lumOff val="25000"/>
                  </a:schemeClr>
                </a:solidFill>
                <a:latin typeface="+mj-lt"/>
                <a:ea typeface="+mj-ea"/>
                <a:cs typeface="+mj-cs"/>
              </a:defRPr>
            </a:lvl1pPr>
          </a:lstStyle>
          <a:p>
            <a:pPr marL="137160" lvl="0" indent="-137160">
              <a:spcBef>
                <a:spcPct val="0"/>
              </a:spcBef>
            </a:pPr>
            <a:r>
              <a:rPr lang="en-US"/>
              <a:t>Name</a:t>
            </a:r>
          </a:p>
        </p:txBody>
      </p:sp>
      <p:sp>
        <p:nvSpPr>
          <p:cNvPr id="10" name="Text Placeholder 9">
            <a:extLst>
              <a:ext uri="{FF2B5EF4-FFF2-40B4-BE49-F238E27FC236}">
                <a16:creationId xmlns:a16="http://schemas.microsoft.com/office/drawing/2014/main" id="{9BDF67FD-4532-4FF0-8E1C-EAC346BA1231}"/>
              </a:ext>
            </a:extLst>
          </p:cNvPr>
          <p:cNvSpPr>
            <a:spLocks noGrp="1"/>
          </p:cNvSpPr>
          <p:nvPr userDrawn="1">
            <p:ph type="body" sz="quarter" idx="20" hasCustomPrompt="1"/>
          </p:nvPr>
        </p:nvSpPr>
        <p:spPr>
          <a:xfrm>
            <a:off x="817112" y="1630264"/>
            <a:ext cx="3246120" cy="3102074"/>
          </a:xfrm>
          <a:ln w="19050">
            <a:solidFill>
              <a:schemeClr val="tx1">
                <a:lumMod val="75000"/>
                <a:lumOff val="25000"/>
              </a:schemeClr>
            </a:solidFill>
            <a:miter lim="800000"/>
          </a:ln>
        </p:spPr>
        <p:txBody>
          <a:bodyPr lIns="182880" tIns="182880" rIns="182880" bIns="182880">
            <a:noAutofit/>
          </a:bodyPr>
          <a:lstStyle>
            <a:lvl1pPr marL="0" indent="0">
              <a:lnSpc>
                <a:spcPct val="90000"/>
              </a:lnSpc>
              <a:spcBef>
                <a:spcPts val="600"/>
              </a:spcBef>
              <a:spcAft>
                <a:spcPts val="0"/>
              </a:spcAft>
              <a:buFont typeface="Arial" panose="020B0604020202020204" pitchFamily="34" charset="0"/>
              <a:buChar char="​"/>
              <a:defRPr sz="1200" b="1" spc="0">
                <a:solidFill>
                  <a:schemeClr val="tx1">
                    <a:lumMod val="85000"/>
                    <a:lumOff val="15000"/>
                  </a:schemeClr>
                </a:solidFill>
              </a:defRPr>
            </a:lvl1pPr>
            <a:lvl2pPr marL="0" indent="0">
              <a:lnSpc>
                <a:spcPct val="90000"/>
              </a:lnSpc>
              <a:spcBef>
                <a:spcPts val="600"/>
              </a:spcBef>
              <a:spcAft>
                <a:spcPts val="0"/>
              </a:spcAft>
              <a:buFont typeface="Arial" panose="020B0604020202020204" pitchFamily="34" charset="0"/>
              <a:buNone/>
              <a:defRPr sz="1200" b="1" spc="0">
                <a:solidFill>
                  <a:schemeClr val="tx1">
                    <a:lumMod val="85000"/>
                    <a:lumOff val="15000"/>
                  </a:schemeClr>
                </a:solidFill>
              </a:defRPr>
            </a:lvl2pPr>
            <a:lvl3pPr marL="0" indent="0">
              <a:lnSpc>
                <a:spcPct val="90000"/>
              </a:lnSpc>
              <a:spcBef>
                <a:spcPts val="600"/>
              </a:spcBef>
              <a:spcAft>
                <a:spcPts val="0"/>
              </a:spcAft>
              <a:buFont typeface="Arial" panose="020B0604020202020204" pitchFamily="34" charset="0"/>
              <a:buChar char="​"/>
              <a:defRPr sz="1200" b="1" spc="0">
                <a:solidFill>
                  <a:schemeClr val="tx1">
                    <a:lumMod val="85000"/>
                    <a:lumOff val="15000"/>
                  </a:schemeClr>
                </a:solidFill>
              </a:defRPr>
            </a:lvl3pPr>
            <a:lvl4pPr>
              <a:lnSpc>
                <a:spcPct val="90000"/>
              </a:lnSpc>
              <a:spcBef>
                <a:spcPts val="600"/>
              </a:spcBef>
              <a:spcAft>
                <a:spcPts val="0"/>
              </a:spcAft>
              <a:defRPr sz="1200" b="1" cap="none" spc="0" baseline="0">
                <a:solidFill>
                  <a:schemeClr val="tx1">
                    <a:lumMod val="85000"/>
                    <a:lumOff val="15000"/>
                  </a:schemeClr>
                </a:solidFill>
              </a:defRPr>
            </a:lvl4pPr>
            <a:lvl5pPr>
              <a:lnSpc>
                <a:spcPct val="90000"/>
              </a:lnSpc>
              <a:spcBef>
                <a:spcPts val="600"/>
              </a:spcBef>
              <a:spcAft>
                <a:spcPts val="0"/>
              </a:spcAft>
              <a:defRPr sz="1200" b="1" spc="0">
                <a:solidFill>
                  <a:schemeClr val="tx1">
                    <a:lumMod val="85000"/>
                    <a:lumOff val="15000"/>
                  </a:schemeClr>
                </a:solidFill>
              </a:defRPr>
            </a:lvl5pPr>
            <a:lvl6pPr indent="0">
              <a:lnSpc>
                <a:spcPct val="90000"/>
              </a:lnSpc>
              <a:spcBef>
                <a:spcPts val="600"/>
              </a:spcBef>
              <a:spcAft>
                <a:spcPts val="0"/>
              </a:spcAft>
              <a:defRPr sz="1200" b="1" i="0" cap="none" spc="0" baseline="0">
                <a:solidFill>
                  <a:schemeClr val="tx1">
                    <a:lumMod val="85000"/>
                    <a:lumOff val="15000"/>
                  </a:schemeClr>
                </a:solidFill>
              </a:defRPr>
            </a:lvl6pPr>
            <a:lvl7pPr indent="0">
              <a:lnSpc>
                <a:spcPct val="90000"/>
              </a:lnSpc>
              <a:spcBef>
                <a:spcPts val="600"/>
              </a:spcBef>
              <a:spcAft>
                <a:spcPts val="0"/>
              </a:spcAft>
              <a:defRPr sz="1200" b="1" i="0" cap="none" spc="0" baseline="0">
                <a:solidFill>
                  <a:schemeClr val="tx1">
                    <a:lumMod val="85000"/>
                    <a:lumOff val="15000"/>
                  </a:schemeClr>
                </a:solidFill>
              </a:defRPr>
            </a:lvl7pPr>
            <a:lvl8pPr indent="0">
              <a:lnSpc>
                <a:spcPct val="90000"/>
              </a:lnSpc>
              <a:spcBef>
                <a:spcPts val="600"/>
              </a:spcBef>
              <a:spcAft>
                <a:spcPts val="0"/>
              </a:spcAft>
              <a:defRPr sz="1200" b="1" i="0" cap="none" spc="0" baseline="0">
                <a:solidFill>
                  <a:schemeClr val="tx1">
                    <a:lumMod val="85000"/>
                    <a:lumOff val="15000"/>
                  </a:schemeClr>
                </a:solidFill>
              </a:defRPr>
            </a:lvl8pPr>
            <a:lvl9pPr indent="0">
              <a:lnSpc>
                <a:spcPct val="90000"/>
              </a:lnSpc>
              <a:spcBef>
                <a:spcPts val="600"/>
              </a:spcBef>
              <a:spcAft>
                <a:spcPts val="0"/>
              </a:spcAft>
              <a:defRPr sz="1200" b="1" i="0" cap="none" spc="0" baseline="0">
                <a:solidFill>
                  <a:schemeClr val="tx1">
                    <a:lumMod val="85000"/>
                    <a:lumOff val="15000"/>
                  </a:schemeClr>
                </a:solidFill>
              </a:defRPr>
            </a:lvl9pPr>
          </a:lstStyle>
          <a:p>
            <a:pPr lvl="0"/>
            <a:r>
              <a:rPr lang="en-US"/>
              <a:t>Three quote layout.</a:t>
            </a:r>
          </a:p>
        </p:txBody>
      </p:sp>
      <p:sp>
        <p:nvSpPr>
          <p:cNvPr id="36" name="Quote_Box">
            <a:extLst>
              <a:ext uri="{FF2B5EF4-FFF2-40B4-BE49-F238E27FC236}">
                <a16:creationId xmlns:a16="http://schemas.microsoft.com/office/drawing/2014/main" id="{42E56F5C-3AEB-4DE3-8888-7B24F0EA4953}"/>
              </a:ext>
            </a:extLst>
          </p:cNvPr>
          <p:cNvSpPr/>
          <p:nvPr userDrawn="1"/>
        </p:nvSpPr>
        <p:spPr>
          <a:xfrm>
            <a:off x="817113" y="1115459"/>
            <a:ext cx="509543" cy="509542"/>
          </a:xfrm>
          <a:prstGeom prst="rect">
            <a:avLst/>
          </a:prstGeom>
          <a:solidFill>
            <a:schemeClr val="tx1">
              <a:lumMod val="85000"/>
              <a:lumOff val="15000"/>
            </a:schemeClr>
          </a:solidFill>
          <a:ln w="19050">
            <a:solidFill>
              <a:schemeClr val="tx1">
                <a:lumMod val="75000"/>
                <a:lumOff val="25000"/>
              </a:schemeClr>
            </a:solidFill>
            <a:miter lim="800000"/>
          </a:ln>
        </p:spPr>
        <p:txBody>
          <a:bodyPr vert="horz" wrap="square" lIns="0" tIns="102870" rIns="0" bIns="102870" rtlCol="0" anchor="ctr">
            <a:noAutofit/>
          </a:bodyPr>
          <a:lstStyle/>
          <a:p>
            <a:pPr marL="214313" lvl="0" indent="-214313" algn="ctr" defTabSz="685800">
              <a:lnSpc>
                <a:spcPct val="90000"/>
              </a:lnSpc>
              <a:spcBef>
                <a:spcPct val="0"/>
              </a:spcBef>
              <a:buFont typeface="Arial" panose="020B0604020202020204" pitchFamily="34" charset="0"/>
              <a:buNone/>
            </a:pPr>
            <a:endParaRPr lang="en-US" sz="2400" b="1" i="0" cap="all" spc="45" baseline="0">
              <a:solidFill>
                <a:schemeClr val="accent2"/>
              </a:solidFill>
              <a:latin typeface="+mj-lt"/>
              <a:ea typeface="+mj-ea"/>
              <a:cs typeface="+mj-cs"/>
            </a:endParaRPr>
          </a:p>
        </p:txBody>
      </p:sp>
      <p:sp>
        <p:nvSpPr>
          <p:cNvPr id="6" name="Icon">
            <a:extLst>
              <a:ext uri="{FF2B5EF4-FFF2-40B4-BE49-F238E27FC236}">
                <a16:creationId xmlns:a16="http://schemas.microsoft.com/office/drawing/2014/main" id="{3DF19E5B-CFF4-45C8-B61A-F63CA122FB99}"/>
              </a:ext>
            </a:extLst>
          </p:cNvPr>
          <p:cNvSpPr>
            <a:spLocks noChangeAspect="1" noEditPoints="1"/>
          </p:cNvSpPr>
          <p:nvPr userDrawn="1"/>
        </p:nvSpPr>
        <p:spPr bwMode="auto">
          <a:xfrm>
            <a:off x="953167" y="1265256"/>
            <a:ext cx="237432" cy="186944"/>
          </a:xfrm>
          <a:custGeom>
            <a:avLst/>
            <a:gdLst>
              <a:gd name="T0" fmla="*/ 214 w 589"/>
              <a:gd name="T1" fmla="*/ 464 h 464"/>
              <a:gd name="T2" fmla="*/ 0 w 589"/>
              <a:gd name="T3" fmla="*/ 464 h 464"/>
              <a:gd name="T4" fmla="*/ 0 w 589"/>
              <a:gd name="T5" fmla="*/ 310 h 464"/>
              <a:gd name="T6" fmla="*/ 17 w 589"/>
              <a:gd name="T7" fmla="*/ 164 h 464"/>
              <a:gd name="T8" fmla="*/ 77 w 589"/>
              <a:gd name="T9" fmla="*/ 67 h 464"/>
              <a:gd name="T10" fmla="*/ 190 w 589"/>
              <a:gd name="T11" fmla="*/ 0 h 464"/>
              <a:gd name="T12" fmla="*/ 232 w 589"/>
              <a:gd name="T13" fmla="*/ 88 h 464"/>
              <a:gd name="T14" fmla="*/ 140 w 589"/>
              <a:gd name="T15" fmla="*/ 148 h 464"/>
              <a:gd name="T16" fmla="*/ 111 w 589"/>
              <a:gd name="T17" fmla="*/ 249 h 464"/>
              <a:gd name="T18" fmla="*/ 214 w 589"/>
              <a:gd name="T19" fmla="*/ 249 h 464"/>
              <a:gd name="T20" fmla="*/ 214 w 589"/>
              <a:gd name="T21" fmla="*/ 464 h 464"/>
              <a:gd name="T22" fmla="*/ 572 w 589"/>
              <a:gd name="T23" fmla="*/ 464 h 464"/>
              <a:gd name="T24" fmla="*/ 358 w 589"/>
              <a:gd name="T25" fmla="*/ 464 h 464"/>
              <a:gd name="T26" fmla="*/ 358 w 589"/>
              <a:gd name="T27" fmla="*/ 310 h 464"/>
              <a:gd name="T28" fmla="*/ 374 w 589"/>
              <a:gd name="T29" fmla="*/ 163 h 464"/>
              <a:gd name="T30" fmla="*/ 435 w 589"/>
              <a:gd name="T31" fmla="*/ 67 h 464"/>
              <a:gd name="T32" fmla="*/ 548 w 589"/>
              <a:gd name="T33" fmla="*/ 0 h 464"/>
              <a:gd name="T34" fmla="*/ 589 w 589"/>
              <a:gd name="T35" fmla="*/ 88 h 464"/>
              <a:gd name="T36" fmla="*/ 498 w 589"/>
              <a:gd name="T37" fmla="*/ 148 h 464"/>
              <a:gd name="T38" fmla="*/ 468 w 589"/>
              <a:gd name="T39" fmla="*/ 249 h 464"/>
              <a:gd name="T40" fmla="*/ 572 w 589"/>
              <a:gd name="T41" fmla="*/ 249 h 464"/>
              <a:gd name="T42" fmla="*/ 572 w 589"/>
              <a:gd name="T43"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9" h="464">
                <a:moveTo>
                  <a:pt x="214" y="464"/>
                </a:moveTo>
                <a:cubicBezTo>
                  <a:pt x="0" y="464"/>
                  <a:pt x="0" y="464"/>
                  <a:pt x="0" y="464"/>
                </a:cubicBezTo>
                <a:cubicBezTo>
                  <a:pt x="0" y="310"/>
                  <a:pt x="0" y="310"/>
                  <a:pt x="0" y="310"/>
                </a:cubicBezTo>
                <a:cubicBezTo>
                  <a:pt x="0" y="248"/>
                  <a:pt x="6" y="199"/>
                  <a:pt x="17" y="164"/>
                </a:cubicBezTo>
                <a:cubicBezTo>
                  <a:pt x="28" y="128"/>
                  <a:pt x="48" y="96"/>
                  <a:pt x="77" y="67"/>
                </a:cubicBezTo>
                <a:cubicBezTo>
                  <a:pt x="107" y="39"/>
                  <a:pt x="144" y="16"/>
                  <a:pt x="190" y="0"/>
                </a:cubicBezTo>
                <a:cubicBezTo>
                  <a:pt x="232" y="88"/>
                  <a:pt x="232" y="88"/>
                  <a:pt x="232" y="88"/>
                </a:cubicBezTo>
                <a:cubicBezTo>
                  <a:pt x="189" y="103"/>
                  <a:pt x="159" y="123"/>
                  <a:pt x="140" y="148"/>
                </a:cubicBezTo>
                <a:cubicBezTo>
                  <a:pt x="122" y="173"/>
                  <a:pt x="112" y="207"/>
                  <a:pt x="111" y="249"/>
                </a:cubicBezTo>
                <a:cubicBezTo>
                  <a:pt x="214" y="249"/>
                  <a:pt x="214" y="249"/>
                  <a:pt x="214" y="249"/>
                </a:cubicBezTo>
                <a:lnTo>
                  <a:pt x="214" y="464"/>
                </a:lnTo>
                <a:close/>
                <a:moveTo>
                  <a:pt x="572" y="464"/>
                </a:moveTo>
                <a:cubicBezTo>
                  <a:pt x="358" y="464"/>
                  <a:pt x="358" y="464"/>
                  <a:pt x="358" y="464"/>
                </a:cubicBezTo>
                <a:cubicBezTo>
                  <a:pt x="358" y="310"/>
                  <a:pt x="358" y="310"/>
                  <a:pt x="358" y="310"/>
                </a:cubicBezTo>
                <a:cubicBezTo>
                  <a:pt x="358" y="248"/>
                  <a:pt x="363" y="199"/>
                  <a:pt x="374" y="163"/>
                </a:cubicBezTo>
                <a:cubicBezTo>
                  <a:pt x="385" y="128"/>
                  <a:pt x="405" y="96"/>
                  <a:pt x="435" y="67"/>
                </a:cubicBezTo>
                <a:cubicBezTo>
                  <a:pt x="465" y="39"/>
                  <a:pt x="502" y="16"/>
                  <a:pt x="548" y="0"/>
                </a:cubicBezTo>
                <a:cubicBezTo>
                  <a:pt x="589" y="88"/>
                  <a:pt x="589" y="88"/>
                  <a:pt x="589" y="88"/>
                </a:cubicBezTo>
                <a:cubicBezTo>
                  <a:pt x="547" y="103"/>
                  <a:pt x="516" y="123"/>
                  <a:pt x="498" y="148"/>
                </a:cubicBezTo>
                <a:cubicBezTo>
                  <a:pt x="479" y="173"/>
                  <a:pt x="469" y="207"/>
                  <a:pt x="468" y="249"/>
                </a:cubicBezTo>
                <a:cubicBezTo>
                  <a:pt x="572" y="249"/>
                  <a:pt x="572" y="249"/>
                  <a:pt x="572" y="249"/>
                </a:cubicBezTo>
                <a:lnTo>
                  <a:pt x="572" y="464"/>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1800"/>
          </a:p>
        </p:txBody>
      </p:sp>
      <p:sp>
        <p:nvSpPr>
          <p:cNvPr id="2" name="Footer Placeholder 1">
            <a:extLst>
              <a:ext uri="{FF2B5EF4-FFF2-40B4-BE49-F238E27FC236}">
                <a16:creationId xmlns:a16="http://schemas.microsoft.com/office/drawing/2014/main" id="{0809D31E-8183-451E-99A7-97F7D20575CB}"/>
              </a:ext>
            </a:extLst>
          </p:cNvPr>
          <p:cNvSpPr>
            <a:spLocks noGrp="1"/>
          </p:cNvSpPr>
          <p:nvPr userDrawn="1">
            <p:ph type="ftr" sz="quarter" idx="27"/>
          </p:nvPr>
        </p:nvSpPr>
        <p:spPr/>
        <p:txBody>
          <a:bodyPr/>
          <a:lstStyle/>
          <a:p>
            <a:r>
              <a:rPr lang="en-US"/>
              <a:t>Optional Title of the Presentation</a:t>
            </a:r>
          </a:p>
        </p:txBody>
      </p:sp>
      <p:sp>
        <p:nvSpPr>
          <p:cNvPr id="37" name="Slide Number">
            <a:extLst>
              <a:ext uri="{FF2B5EF4-FFF2-40B4-BE49-F238E27FC236}">
                <a16:creationId xmlns:a16="http://schemas.microsoft.com/office/drawing/2014/main" id="{64FA7F3B-629E-4994-9D8D-543F3F50EDAD}"/>
              </a:ext>
            </a:extLst>
          </p:cNvPr>
          <p:cNvSpPr txBox="1">
            <a:spLocks/>
          </p:cNvSpPr>
          <p:nvPr userDrawn="1"/>
        </p:nvSpPr>
        <p:spPr bwMode="gray">
          <a:xfrm>
            <a:off x="11006978" y="6447297"/>
            <a:ext cx="735823" cy="153888"/>
          </a:xfrm>
          <a:prstGeom prst="rect">
            <a:avLst/>
          </a:prstGeom>
        </p:spPr>
        <p:txBody>
          <a:bodyPr vert="horz" wrap="square" lIns="0" tIns="0" rIns="0" bIns="0" rtlCol="0" anchor="ctr">
            <a:noAutofit/>
          </a:bodyPr>
          <a:lstStyle>
            <a:defPPr>
              <a:defRPr lang="en-US"/>
            </a:defPPr>
            <a:lvl1pPr marL="0" algn="r" defTabSz="457200" rtl="0" eaLnBrk="1" latinLnBrk="0" hangingPunct="1">
              <a:defRPr sz="1000" kern="1200">
                <a:solidFill>
                  <a:schemeClr val="bg1">
                    <a:lumMod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862D98-B5C3-4BE4-8A34-4F5B36AB20BC}" type="slidenum">
              <a:rPr lang="en-US" sz="750" smtClean="0">
                <a:solidFill>
                  <a:schemeClr val="bg1">
                    <a:lumMod val="65000"/>
                  </a:schemeClr>
                </a:solidFill>
              </a:rPr>
              <a:pPr/>
              <a:t>‹#›</a:t>
            </a:fld>
            <a:endParaRPr lang="en-US" sz="750">
              <a:solidFill>
                <a:schemeClr val="bg1">
                  <a:lumMod val="65000"/>
                </a:schemeClr>
              </a:solidFill>
            </a:endParaRPr>
          </a:p>
        </p:txBody>
      </p:sp>
      <p:grpSp>
        <p:nvGrpSpPr>
          <p:cNvPr id="38" name="Logo">
            <a:extLst>
              <a:ext uri="{FF2B5EF4-FFF2-40B4-BE49-F238E27FC236}">
                <a16:creationId xmlns:a16="http://schemas.microsoft.com/office/drawing/2014/main" id="{8D803CD8-0215-4AF5-8112-85A0C960BE0A}"/>
              </a:ext>
            </a:extLst>
          </p:cNvPr>
          <p:cNvGrpSpPr>
            <a:grpSpLocks noChangeAspect="1"/>
          </p:cNvGrpSpPr>
          <p:nvPr userDrawn="1"/>
        </p:nvGrpSpPr>
        <p:grpSpPr bwMode="black">
          <a:xfrm>
            <a:off x="428653" y="6447297"/>
            <a:ext cx="914400" cy="214552"/>
            <a:chOff x="1231901" y="5359401"/>
            <a:chExt cx="11210925" cy="2630487"/>
          </a:xfrm>
        </p:grpSpPr>
        <p:sp>
          <p:nvSpPr>
            <p:cNvPr id="39" name="Freeform 5">
              <a:extLst>
                <a:ext uri="{FF2B5EF4-FFF2-40B4-BE49-F238E27FC236}">
                  <a16:creationId xmlns:a16="http://schemas.microsoft.com/office/drawing/2014/main" id="{1FE609AA-87CA-4AAA-86B8-3A5F58ED1C2E}"/>
                </a:ext>
              </a:extLst>
            </p:cNvPr>
            <p:cNvSpPr>
              <a:spLocks noEditPoints="1"/>
            </p:cNvSpPr>
            <p:nvPr userDrawn="1"/>
          </p:nvSpPr>
          <p:spPr bwMode="black">
            <a:xfrm>
              <a:off x="5105401" y="5586413"/>
              <a:ext cx="7337425" cy="2147887"/>
            </a:xfrm>
            <a:custGeom>
              <a:avLst/>
              <a:gdLst>
                <a:gd name="T0" fmla="*/ 0 w 3931"/>
                <a:gd name="T1" fmla="*/ 803 h 1148"/>
                <a:gd name="T2" fmla="*/ 552 w 3931"/>
                <a:gd name="T3" fmla="*/ 1142 h 1148"/>
                <a:gd name="T4" fmla="*/ 388 w 3931"/>
                <a:gd name="T5" fmla="*/ 853 h 1148"/>
                <a:gd name="T6" fmla="*/ 388 w 3931"/>
                <a:gd name="T7" fmla="*/ 1092 h 1148"/>
                <a:gd name="T8" fmla="*/ 620 w 3931"/>
                <a:gd name="T9" fmla="*/ 974 h 1148"/>
                <a:gd name="T10" fmla="*/ 887 w 3931"/>
                <a:gd name="T11" fmla="*/ 900 h 1148"/>
                <a:gd name="T12" fmla="*/ 701 w 3931"/>
                <a:gd name="T13" fmla="*/ 877 h 1148"/>
                <a:gd name="T14" fmla="*/ 828 w 3931"/>
                <a:gd name="T15" fmla="*/ 1048 h 1148"/>
                <a:gd name="T16" fmla="*/ 762 w 3931"/>
                <a:gd name="T17" fmla="*/ 1148 h 1148"/>
                <a:gd name="T18" fmla="*/ 1018 w 3931"/>
                <a:gd name="T19" fmla="*/ 1142 h 1148"/>
                <a:gd name="T20" fmla="*/ 1169 w 3931"/>
                <a:gd name="T21" fmla="*/ 943 h 1148"/>
                <a:gd name="T22" fmla="*/ 1533 w 3931"/>
                <a:gd name="T23" fmla="*/ 1142 h 1148"/>
                <a:gd name="T24" fmla="*/ 1327 w 3931"/>
                <a:gd name="T25" fmla="*/ 803 h 1148"/>
                <a:gd name="T26" fmla="*/ 1596 w 3931"/>
                <a:gd name="T27" fmla="*/ 1142 h 1148"/>
                <a:gd name="T28" fmla="*/ 1719 w 3931"/>
                <a:gd name="T29" fmla="*/ 844 h 1148"/>
                <a:gd name="T30" fmla="*/ 1834 w 3931"/>
                <a:gd name="T31" fmla="*/ 1148 h 1148"/>
                <a:gd name="T32" fmla="*/ 1833 w 3931"/>
                <a:gd name="T33" fmla="*/ 1099 h 1148"/>
                <a:gd name="T34" fmla="*/ 2274 w 3931"/>
                <a:gd name="T35" fmla="*/ 1142 h 1148"/>
                <a:gd name="T36" fmla="*/ 2274 w 3931"/>
                <a:gd name="T37" fmla="*/ 1092 h 1148"/>
                <a:gd name="T38" fmla="*/ 2360 w 3931"/>
                <a:gd name="T39" fmla="*/ 844 h 1148"/>
                <a:gd name="T40" fmla="*/ 2475 w 3931"/>
                <a:gd name="T41" fmla="*/ 1148 h 1148"/>
                <a:gd name="T42" fmla="*/ 2475 w 3931"/>
                <a:gd name="T43" fmla="*/ 1099 h 1148"/>
                <a:gd name="T44" fmla="*/ 2862 w 3931"/>
                <a:gd name="T45" fmla="*/ 1148 h 1148"/>
                <a:gd name="T46" fmla="*/ 2949 w 3931"/>
                <a:gd name="T47" fmla="*/ 822 h 1148"/>
                <a:gd name="T48" fmla="*/ 2905 w 3931"/>
                <a:gd name="T49" fmla="*/ 856 h 1148"/>
                <a:gd name="T50" fmla="*/ 2864 w 3931"/>
                <a:gd name="T51" fmla="*/ 1101 h 1148"/>
                <a:gd name="T52" fmla="*/ 2857 w 3931"/>
                <a:gd name="T53" fmla="*/ 955 h 1148"/>
                <a:gd name="T54" fmla="*/ 2862 w 3931"/>
                <a:gd name="T55" fmla="*/ 1148 h 1148"/>
                <a:gd name="T56" fmla="*/ 3139 w 3931"/>
                <a:gd name="T57" fmla="*/ 1142 h 1148"/>
                <a:gd name="T58" fmla="*/ 3458 w 3931"/>
                <a:gd name="T59" fmla="*/ 853 h 1148"/>
                <a:gd name="T60" fmla="*/ 3298 w 3931"/>
                <a:gd name="T61" fmla="*/ 991 h 1148"/>
                <a:gd name="T62" fmla="*/ 3562 w 3931"/>
                <a:gd name="T63" fmla="*/ 1123 h 1148"/>
                <a:gd name="T64" fmla="*/ 3606 w 3931"/>
                <a:gd name="T65" fmla="*/ 1084 h 1148"/>
                <a:gd name="T66" fmla="*/ 3647 w 3931"/>
                <a:gd name="T67" fmla="*/ 991 h 1148"/>
                <a:gd name="T68" fmla="*/ 3569 w 3931"/>
                <a:gd name="T69" fmla="*/ 824 h 1148"/>
                <a:gd name="T70" fmla="*/ 3724 w 3931"/>
                <a:gd name="T71" fmla="*/ 895 h 1148"/>
                <a:gd name="T72" fmla="*/ 3591 w 3931"/>
                <a:gd name="T73" fmla="*/ 893 h 1148"/>
                <a:gd name="T74" fmla="*/ 3754 w 3931"/>
                <a:gd name="T75" fmla="*/ 1120 h 1148"/>
                <a:gd name="T76" fmla="*/ 152 w 3931"/>
                <a:gd name="T77" fmla="*/ 268 h 1148"/>
                <a:gd name="T78" fmla="*/ 361 w 3931"/>
                <a:gd name="T79" fmla="*/ 605 h 1148"/>
                <a:gd name="T80" fmla="*/ 553 w 3931"/>
                <a:gd name="T81" fmla="*/ 11 h 1148"/>
                <a:gd name="T82" fmla="*/ 931 w 3931"/>
                <a:gd name="T83" fmla="*/ 249 h 1148"/>
                <a:gd name="T84" fmla="*/ 957 w 3931"/>
                <a:gd name="T85" fmla="*/ 605 h 1148"/>
                <a:gd name="T86" fmla="*/ 1123 w 3931"/>
                <a:gd name="T87" fmla="*/ 11 h 1148"/>
                <a:gd name="T88" fmla="*/ 1317 w 3931"/>
                <a:gd name="T89" fmla="*/ 605 h 1148"/>
                <a:gd name="T90" fmla="*/ 1746 w 3931"/>
                <a:gd name="T91" fmla="*/ 531 h 1148"/>
                <a:gd name="T92" fmla="*/ 1687 w 3931"/>
                <a:gd name="T93" fmla="*/ 337 h 1148"/>
                <a:gd name="T94" fmla="*/ 1749 w 3931"/>
                <a:gd name="T95" fmla="*/ 0 h 1148"/>
                <a:gd name="T96" fmla="*/ 1813 w 3931"/>
                <a:gd name="T97" fmla="*/ 106 h 1148"/>
                <a:gd name="T98" fmla="*/ 1797 w 3931"/>
                <a:gd name="T99" fmla="*/ 262 h 1148"/>
                <a:gd name="T100" fmla="*/ 1563 w 3931"/>
                <a:gd name="T101" fmla="*/ 567 h 1148"/>
                <a:gd name="T102" fmla="*/ 2188 w 3931"/>
                <a:gd name="T103" fmla="*/ 605 h 1148"/>
                <a:gd name="T104" fmla="*/ 2711 w 3931"/>
                <a:gd name="T105" fmla="*/ 603 h 1148"/>
                <a:gd name="T106" fmla="*/ 2582 w 3931"/>
                <a:gd name="T107" fmla="*/ 1 h 1148"/>
                <a:gd name="T108" fmla="*/ 2664 w 3931"/>
                <a:gd name="T109" fmla="*/ 111 h 1148"/>
                <a:gd name="T110" fmla="*/ 2595 w 3931"/>
                <a:gd name="T111" fmla="*/ 525 h 1148"/>
                <a:gd name="T112" fmla="*/ 2579 w 3931"/>
                <a:gd name="T113" fmla="*/ 288 h 1148"/>
                <a:gd name="T114" fmla="*/ 3048 w 3931"/>
                <a:gd name="T115" fmla="*/ 248 h 1148"/>
                <a:gd name="T116" fmla="*/ 3273 w 3931"/>
                <a:gd name="T117" fmla="*/ 605 h 1148"/>
                <a:gd name="T118" fmla="*/ 3628 w 3931"/>
                <a:gd name="T119" fmla="*/ 605 h 1148"/>
                <a:gd name="T120" fmla="*/ 3931 w 3931"/>
                <a:gd name="T121" fmla="*/ 107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1" h="1148">
                  <a:moveTo>
                    <a:pt x="163" y="1142"/>
                  </a:moveTo>
                  <a:cubicBezTo>
                    <a:pt x="109" y="1142"/>
                    <a:pt x="109" y="1142"/>
                    <a:pt x="109" y="1142"/>
                  </a:cubicBezTo>
                  <a:cubicBezTo>
                    <a:pt x="109" y="853"/>
                    <a:pt x="109" y="853"/>
                    <a:pt x="109" y="853"/>
                  </a:cubicBezTo>
                  <a:cubicBezTo>
                    <a:pt x="0" y="853"/>
                    <a:pt x="0" y="853"/>
                    <a:pt x="0" y="853"/>
                  </a:cubicBezTo>
                  <a:cubicBezTo>
                    <a:pt x="0" y="803"/>
                    <a:pt x="0" y="803"/>
                    <a:pt x="0" y="803"/>
                  </a:cubicBezTo>
                  <a:cubicBezTo>
                    <a:pt x="273" y="803"/>
                    <a:pt x="273" y="803"/>
                    <a:pt x="273" y="803"/>
                  </a:cubicBezTo>
                  <a:cubicBezTo>
                    <a:pt x="273" y="853"/>
                    <a:pt x="273" y="853"/>
                    <a:pt x="273" y="853"/>
                  </a:cubicBezTo>
                  <a:cubicBezTo>
                    <a:pt x="163" y="853"/>
                    <a:pt x="163" y="853"/>
                    <a:pt x="163" y="853"/>
                  </a:cubicBezTo>
                  <a:lnTo>
                    <a:pt x="163" y="1142"/>
                  </a:lnTo>
                  <a:close/>
                  <a:moveTo>
                    <a:pt x="552" y="1142"/>
                  </a:moveTo>
                  <a:cubicBezTo>
                    <a:pt x="334" y="1142"/>
                    <a:pt x="334" y="1142"/>
                    <a:pt x="334" y="1142"/>
                  </a:cubicBezTo>
                  <a:cubicBezTo>
                    <a:pt x="334" y="803"/>
                    <a:pt x="334" y="803"/>
                    <a:pt x="334" y="803"/>
                  </a:cubicBezTo>
                  <a:cubicBezTo>
                    <a:pt x="548" y="803"/>
                    <a:pt x="548" y="803"/>
                    <a:pt x="548" y="803"/>
                  </a:cubicBezTo>
                  <a:cubicBezTo>
                    <a:pt x="548" y="853"/>
                    <a:pt x="548" y="853"/>
                    <a:pt x="548" y="853"/>
                  </a:cubicBezTo>
                  <a:cubicBezTo>
                    <a:pt x="388" y="853"/>
                    <a:pt x="388" y="853"/>
                    <a:pt x="388" y="853"/>
                  </a:cubicBezTo>
                  <a:cubicBezTo>
                    <a:pt x="388" y="942"/>
                    <a:pt x="388" y="942"/>
                    <a:pt x="388" y="942"/>
                  </a:cubicBezTo>
                  <a:cubicBezTo>
                    <a:pt x="541" y="942"/>
                    <a:pt x="541" y="942"/>
                    <a:pt x="541" y="942"/>
                  </a:cubicBezTo>
                  <a:cubicBezTo>
                    <a:pt x="541" y="991"/>
                    <a:pt x="541" y="991"/>
                    <a:pt x="541" y="991"/>
                  </a:cubicBezTo>
                  <a:cubicBezTo>
                    <a:pt x="388" y="991"/>
                    <a:pt x="388" y="991"/>
                    <a:pt x="388" y="991"/>
                  </a:cubicBezTo>
                  <a:cubicBezTo>
                    <a:pt x="388" y="1092"/>
                    <a:pt x="388" y="1092"/>
                    <a:pt x="388" y="1092"/>
                  </a:cubicBezTo>
                  <a:cubicBezTo>
                    <a:pt x="552" y="1092"/>
                    <a:pt x="552" y="1092"/>
                    <a:pt x="552" y="1092"/>
                  </a:cubicBezTo>
                  <a:lnTo>
                    <a:pt x="552" y="1142"/>
                  </a:lnTo>
                  <a:close/>
                  <a:moveTo>
                    <a:pt x="762" y="1148"/>
                  </a:moveTo>
                  <a:cubicBezTo>
                    <a:pt x="716" y="1148"/>
                    <a:pt x="681" y="1133"/>
                    <a:pt x="656" y="1103"/>
                  </a:cubicBezTo>
                  <a:cubicBezTo>
                    <a:pt x="632" y="1073"/>
                    <a:pt x="620" y="1030"/>
                    <a:pt x="620" y="974"/>
                  </a:cubicBezTo>
                  <a:cubicBezTo>
                    <a:pt x="620" y="919"/>
                    <a:pt x="633" y="875"/>
                    <a:pt x="658" y="845"/>
                  </a:cubicBezTo>
                  <a:cubicBezTo>
                    <a:pt x="683" y="814"/>
                    <a:pt x="719" y="798"/>
                    <a:pt x="766" y="798"/>
                  </a:cubicBezTo>
                  <a:cubicBezTo>
                    <a:pt x="802" y="798"/>
                    <a:pt x="831" y="807"/>
                    <a:pt x="853" y="824"/>
                  </a:cubicBezTo>
                  <a:cubicBezTo>
                    <a:pt x="874" y="841"/>
                    <a:pt x="886" y="865"/>
                    <a:pt x="887" y="894"/>
                  </a:cubicBezTo>
                  <a:cubicBezTo>
                    <a:pt x="887" y="900"/>
                    <a:pt x="887" y="900"/>
                    <a:pt x="887" y="900"/>
                  </a:cubicBezTo>
                  <a:cubicBezTo>
                    <a:pt x="830" y="900"/>
                    <a:pt x="830" y="900"/>
                    <a:pt x="830" y="900"/>
                  </a:cubicBezTo>
                  <a:cubicBezTo>
                    <a:pt x="829" y="895"/>
                    <a:pt x="829" y="895"/>
                    <a:pt x="829" y="895"/>
                  </a:cubicBezTo>
                  <a:cubicBezTo>
                    <a:pt x="828" y="880"/>
                    <a:pt x="822" y="868"/>
                    <a:pt x="810" y="858"/>
                  </a:cubicBezTo>
                  <a:cubicBezTo>
                    <a:pt x="797" y="848"/>
                    <a:pt x="782" y="844"/>
                    <a:pt x="764" y="844"/>
                  </a:cubicBezTo>
                  <a:cubicBezTo>
                    <a:pt x="737" y="844"/>
                    <a:pt x="716" y="854"/>
                    <a:pt x="701" y="877"/>
                  </a:cubicBezTo>
                  <a:cubicBezTo>
                    <a:pt x="686" y="899"/>
                    <a:pt x="678" y="932"/>
                    <a:pt x="678" y="973"/>
                  </a:cubicBezTo>
                  <a:cubicBezTo>
                    <a:pt x="678" y="1014"/>
                    <a:pt x="685" y="1045"/>
                    <a:pt x="700" y="1067"/>
                  </a:cubicBezTo>
                  <a:cubicBezTo>
                    <a:pt x="715" y="1089"/>
                    <a:pt x="735" y="1099"/>
                    <a:pt x="762" y="1099"/>
                  </a:cubicBezTo>
                  <a:cubicBezTo>
                    <a:pt x="782" y="1099"/>
                    <a:pt x="797" y="1095"/>
                    <a:pt x="809" y="1086"/>
                  </a:cubicBezTo>
                  <a:cubicBezTo>
                    <a:pt x="820" y="1076"/>
                    <a:pt x="827" y="1064"/>
                    <a:pt x="828" y="1048"/>
                  </a:cubicBezTo>
                  <a:cubicBezTo>
                    <a:pt x="829" y="1043"/>
                    <a:pt x="829" y="1043"/>
                    <a:pt x="829" y="1043"/>
                  </a:cubicBezTo>
                  <a:cubicBezTo>
                    <a:pt x="888" y="1043"/>
                    <a:pt x="888" y="1043"/>
                    <a:pt x="888" y="1043"/>
                  </a:cubicBezTo>
                  <a:cubicBezTo>
                    <a:pt x="888" y="1049"/>
                    <a:pt x="888" y="1049"/>
                    <a:pt x="888" y="1049"/>
                  </a:cubicBezTo>
                  <a:cubicBezTo>
                    <a:pt x="887" y="1079"/>
                    <a:pt x="875" y="1103"/>
                    <a:pt x="852" y="1121"/>
                  </a:cubicBezTo>
                  <a:cubicBezTo>
                    <a:pt x="830" y="1139"/>
                    <a:pt x="800" y="1148"/>
                    <a:pt x="762" y="1148"/>
                  </a:cubicBezTo>
                  <a:moveTo>
                    <a:pt x="1223" y="1142"/>
                  </a:moveTo>
                  <a:cubicBezTo>
                    <a:pt x="1169" y="1142"/>
                    <a:pt x="1169" y="1142"/>
                    <a:pt x="1169" y="1142"/>
                  </a:cubicBezTo>
                  <a:cubicBezTo>
                    <a:pt x="1169" y="993"/>
                    <a:pt x="1169" y="993"/>
                    <a:pt x="1169" y="993"/>
                  </a:cubicBezTo>
                  <a:cubicBezTo>
                    <a:pt x="1018" y="993"/>
                    <a:pt x="1018" y="993"/>
                    <a:pt x="1018" y="993"/>
                  </a:cubicBezTo>
                  <a:cubicBezTo>
                    <a:pt x="1018" y="1142"/>
                    <a:pt x="1018" y="1142"/>
                    <a:pt x="1018" y="1142"/>
                  </a:cubicBezTo>
                  <a:cubicBezTo>
                    <a:pt x="963" y="1142"/>
                    <a:pt x="963" y="1142"/>
                    <a:pt x="963" y="1142"/>
                  </a:cubicBezTo>
                  <a:cubicBezTo>
                    <a:pt x="963" y="803"/>
                    <a:pt x="963" y="803"/>
                    <a:pt x="963" y="803"/>
                  </a:cubicBezTo>
                  <a:cubicBezTo>
                    <a:pt x="1018" y="803"/>
                    <a:pt x="1018" y="803"/>
                    <a:pt x="1018" y="803"/>
                  </a:cubicBezTo>
                  <a:cubicBezTo>
                    <a:pt x="1018" y="943"/>
                    <a:pt x="1018" y="943"/>
                    <a:pt x="1018" y="943"/>
                  </a:cubicBezTo>
                  <a:cubicBezTo>
                    <a:pt x="1169" y="943"/>
                    <a:pt x="1169" y="943"/>
                    <a:pt x="1169" y="943"/>
                  </a:cubicBezTo>
                  <a:cubicBezTo>
                    <a:pt x="1169" y="803"/>
                    <a:pt x="1169" y="803"/>
                    <a:pt x="1169" y="803"/>
                  </a:cubicBezTo>
                  <a:cubicBezTo>
                    <a:pt x="1223" y="803"/>
                    <a:pt x="1223" y="803"/>
                    <a:pt x="1223" y="803"/>
                  </a:cubicBezTo>
                  <a:lnTo>
                    <a:pt x="1223" y="1142"/>
                  </a:lnTo>
                  <a:close/>
                  <a:moveTo>
                    <a:pt x="1595" y="1142"/>
                  </a:moveTo>
                  <a:cubicBezTo>
                    <a:pt x="1533" y="1142"/>
                    <a:pt x="1533" y="1142"/>
                    <a:pt x="1533" y="1142"/>
                  </a:cubicBezTo>
                  <a:cubicBezTo>
                    <a:pt x="1532" y="1140"/>
                    <a:pt x="1532" y="1140"/>
                    <a:pt x="1532" y="1140"/>
                  </a:cubicBezTo>
                  <a:cubicBezTo>
                    <a:pt x="1378" y="878"/>
                    <a:pt x="1378" y="878"/>
                    <a:pt x="1378" y="878"/>
                  </a:cubicBezTo>
                  <a:cubicBezTo>
                    <a:pt x="1378" y="1142"/>
                    <a:pt x="1378" y="1142"/>
                    <a:pt x="1378" y="1142"/>
                  </a:cubicBezTo>
                  <a:cubicBezTo>
                    <a:pt x="1327" y="1142"/>
                    <a:pt x="1327" y="1142"/>
                    <a:pt x="1327" y="1142"/>
                  </a:cubicBezTo>
                  <a:cubicBezTo>
                    <a:pt x="1327" y="803"/>
                    <a:pt x="1327" y="803"/>
                    <a:pt x="1327" y="803"/>
                  </a:cubicBezTo>
                  <a:cubicBezTo>
                    <a:pt x="1398" y="803"/>
                    <a:pt x="1398" y="803"/>
                    <a:pt x="1398" y="803"/>
                  </a:cubicBezTo>
                  <a:cubicBezTo>
                    <a:pt x="1545" y="1056"/>
                    <a:pt x="1545" y="1056"/>
                    <a:pt x="1545" y="1056"/>
                  </a:cubicBezTo>
                  <a:cubicBezTo>
                    <a:pt x="1545" y="803"/>
                    <a:pt x="1545" y="803"/>
                    <a:pt x="1545" y="803"/>
                  </a:cubicBezTo>
                  <a:cubicBezTo>
                    <a:pt x="1596" y="803"/>
                    <a:pt x="1596" y="803"/>
                    <a:pt x="1596" y="803"/>
                  </a:cubicBezTo>
                  <a:cubicBezTo>
                    <a:pt x="1596" y="1142"/>
                    <a:pt x="1596" y="1142"/>
                    <a:pt x="1596" y="1142"/>
                  </a:cubicBezTo>
                  <a:lnTo>
                    <a:pt x="1595" y="1142"/>
                  </a:lnTo>
                  <a:close/>
                  <a:moveTo>
                    <a:pt x="1834" y="1148"/>
                  </a:moveTo>
                  <a:cubicBezTo>
                    <a:pt x="1785" y="1148"/>
                    <a:pt x="1746" y="1132"/>
                    <a:pt x="1719" y="1102"/>
                  </a:cubicBezTo>
                  <a:cubicBezTo>
                    <a:pt x="1692" y="1071"/>
                    <a:pt x="1678" y="1028"/>
                    <a:pt x="1678" y="974"/>
                  </a:cubicBezTo>
                  <a:cubicBezTo>
                    <a:pt x="1678" y="918"/>
                    <a:pt x="1692" y="875"/>
                    <a:pt x="1719" y="844"/>
                  </a:cubicBezTo>
                  <a:cubicBezTo>
                    <a:pt x="1746" y="814"/>
                    <a:pt x="1785" y="798"/>
                    <a:pt x="1834" y="798"/>
                  </a:cubicBezTo>
                  <a:cubicBezTo>
                    <a:pt x="1883" y="798"/>
                    <a:pt x="1922" y="814"/>
                    <a:pt x="1949" y="844"/>
                  </a:cubicBezTo>
                  <a:cubicBezTo>
                    <a:pt x="1975" y="874"/>
                    <a:pt x="1989" y="918"/>
                    <a:pt x="1989" y="974"/>
                  </a:cubicBezTo>
                  <a:cubicBezTo>
                    <a:pt x="1989" y="1029"/>
                    <a:pt x="1975" y="1072"/>
                    <a:pt x="1948" y="1102"/>
                  </a:cubicBezTo>
                  <a:cubicBezTo>
                    <a:pt x="1921" y="1132"/>
                    <a:pt x="1883" y="1148"/>
                    <a:pt x="1834" y="1148"/>
                  </a:cubicBezTo>
                  <a:moveTo>
                    <a:pt x="1833" y="845"/>
                  </a:moveTo>
                  <a:cubicBezTo>
                    <a:pt x="1802" y="845"/>
                    <a:pt x="1778" y="855"/>
                    <a:pt x="1761" y="877"/>
                  </a:cubicBezTo>
                  <a:cubicBezTo>
                    <a:pt x="1745" y="899"/>
                    <a:pt x="1736" y="930"/>
                    <a:pt x="1736" y="971"/>
                  </a:cubicBezTo>
                  <a:cubicBezTo>
                    <a:pt x="1736" y="1013"/>
                    <a:pt x="1745" y="1045"/>
                    <a:pt x="1762" y="1067"/>
                  </a:cubicBezTo>
                  <a:cubicBezTo>
                    <a:pt x="1778" y="1089"/>
                    <a:pt x="1802" y="1099"/>
                    <a:pt x="1833" y="1099"/>
                  </a:cubicBezTo>
                  <a:cubicBezTo>
                    <a:pt x="1865" y="1099"/>
                    <a:pt x="1889" y="1089"/>
                    <a:pt x="1905" y="1067"/>
                  </a:cubicBezTo>
                  <a:cubicBezTo>
                    <a:pt x="1922" y="1046"/>
                    <a:pt x="1931" y="1014"/>
                    <a:pt x="1931" y="972"/>
                  </a:cubicBezTo>
                  <a:cubicBezTo>
                    <a:pt x="1931" y="931"/>
                    <a:pt x="1922" y="899"/>
                    <a:pt x="1905" y="877"/>
                  </a:cubicBezTo>
                  <a:cubicBezTo>
                    <a:pt x="1888" y="855"/>
                    <a:pt x="1865" y="845"/>
                    <a:pt x="1833" y="845"/>
                  </a:cubicBezTo>
                  <a:moveTo>
                    <a:pt x="2274" y="1142"/>
                  </a:moveTo>
                  <a:cubicBezTo>
                    <a:pt x="2070" y="1142"/>
                    <a:pt x="2070" y="1142"/>
                    <a:pt x="2070" y="1142"/>
                  </a:cubicBezTo>
                  <a:cubicBezTo>
                    <a:pt x="2070" y="803"/>
                    <a:pt x="2070" y="803"/>
                    <a:pt x="2070" y="803"/>
                  </a:cubicBezTo>
                  <a:cubicBezTo>
                    <a:pt x="2125" y="803"/>
                    <a:pt x="2125" y="803"/>
                    <a:pt x="2125" y="803"/>
                  </a:cubicBezTo>
                  <a:cubicBezTo>
                    <a:pt x="2125" y="1092"/>
                    <a:pt x="2125" y="1092"/>
                    <a:pt x="2125" y="1092"/>
                  </a:cubicBezTo>
                  <a:cubicBezTo>
                    <a:pt x="2274" y="1092"/>
                    <a:pt x="2274" y="1092"/>
                    <a:pt x="2274" y="1092"/>
                  </a:cubicBezTo>
                  <a:cubicBezTo>
                    <a:pt x="2274" y="1142"/>
                    <a:pt x="2274" y="1142"/>
                    <a:pt x="2274" y="1142"/>
                  </a:cubicBezTo>
                  <a:close/>
                  <a:moveTo>
                    <a:pt x="2475" y="1148"/>
                  </a:moveTo>
                  <a:cubicBezTo>
                    <a:pt x="2427" y="1148"/>
                    <a:pt x="2388" y="1132"/>
                    <a:pt x="2361" y="1102"/>
                  </a:cubicBezTo>
                  <a:cubicBezTo>
                    <a:pt x="2334" y="1071"/>
                    <a:pt x="2320" y="1028"/>
                    <a:pt x="2320" y="974"/>
                  </a:cubicBezTo>
                  <a:cubicBezTo>
                    <a:pt x="2320" y="918"/>
                    <a:pt x="2334" y="875"/>
                    <a:pt x="2360" y="844"/>
                  </a:cubicBezTo>
                  <a:cubicBezTo>
                    <a:pt x="2387" y="814"/>
                    <a:pt x="2426" y="798"/>
                    <a:pt x="2475" y="798"/>
                  </a:cubicBezTo>
                  <a:cubicBezTo>
                    <a:pt x="2525" y="798"/>
                    <a:pt x="2563" y="814"/>
                    <a:pt x="2590" y="844"/>
                  </a:cubicBezTo>
                  <a:cubicBezTo>
                    <a:pt x="2617" y="874"/>
                    <a:pt x="2630" y="918"/>
                    <a:pt x="2630" y="974"/>
                  </a:cubicBezTo>
                  <a:cubicBezTo>
                    <a:pt x="2630" y="1029"/>
                    <a:pt x="2617" y="1072"/>
                    <a:pt x="2590" y="1102"/>
                  </a:cubicBezTo>
                  <a:cubicBezTo>
                    <a:pt x="2563" y="1132"/>
                    <a:pt x="2525" y="1148"/>
                    <a:pt x="2475" y="1148"/>
                  </a:cubicBezTo>
                  <a:moveTo>
                    <a:pt x="2475" y="845"/>
                  </a:moveTo>
                  <a:cubicBezTo>
                    <a:pt x="2443" y="845"/>
                    <a:pt x="2420" y="855"/>
                    <a:pt x="2403" y="877"/>
                  </a:cubicBezTo>
                  <a:cubicBezTo>
                    <a:pt x="2386" y="899"/>
                    <a:pt x="2378" y="930"/>
                    <a:pt x="2378" y="971"/>
                  </a:cubicBezTo>
                  <a:cubicBezTo>
                    <a:pt x="2378" y="1013"/>
                    <a:pt x="2386" y="1045"/>
                    <a:pt x="2403" y="1067"/>
                  </a:cubicBezTo>
                  <a:cubicBezTo>
                    <a:pt x="2420" y="1089"/>
                    <a:pt x="2443" y="1099"/>
                    <a:pt x="2475" y="1099"/>
                  </a:cubicBezTo>
                  <a:cubicBezTo>
                    <a:pt x="2507" y="1099"/>
                    <a:pt x="2530" y="1089"/>
                    <a:pt x="2547" y="1067"/>
                  </a:cubicBezTo>
                  <a:cubicBezTo>
                    <a:pt x="2564" y="1046"/>
                    <a:pt x="2572" y="1014"/>
                    <a:pt x="2572" y="972"/>
                  </a:cubicBezTo>
                  <a:cubicBezTo>
                    <a:pt x="2572" y="931"/>
                    <a:pt x="2564" y="899"/>
                    <a:pt x="2547" y="877"/>
                  </a:cubicBezTo>
                  <a:cubicBezTo>
                    <a:pt x="2530" y="855"/>
                    <a:pt x="2507" y="845"/>
                    <a:pt x="2475" y="845"/>
                  </a:cubicBezTo>
                  <a:moveTo>
                    <a:pt x="2862" y="1148"/>
                  </a:moveTo>
                  <a:cubicBezTo>
                    <a:pt x="2811" y="1148"/>
                    <a:pt x="2770" y="1133"/>
                    <a:pt x="2741" y="1103"/>
                  </a:cubicBezTo>
                  <a:cubicBezTo>
                    <a:pt x="2711" y="1073"/>
                    <a:pt x="2696" y="1031"/>
                    <a:pt x="2696" y="980"/>
                  </a:cubicBezTo>
                  <a:cubicBezTo>
                    <a:pt x="2696" y="923"/>
                    <a:pt x="2711" y="878"/>
                    <a:pt x="2740" y="846"/>
                  </a:cubicBezTo>
                  <a:cubicBezTo>
                    <a:pt x="2769" y="814"/>
                    <a:pt x="2810" y="798"/>
                    <a:pt x="2862" y="798"/>
                  </a:cubicBezTo>
                  <a:cubicBezTo>
                    <a:pt x="2898" y="798"/>
                    <a:pt x="2927" y="806"/>
                    <a:pt x="2949" y="822"/>
                  </a:cubicBezTo>
                  <a:cubicBezTo>
                    <a:pt x="2970" y="839"/>
                    <a:pt x="2982" y="861"/>
                    <a:pt x="2983" y="890"/>
                  </a:cubicBezTo>
                  <a:cubicBezTo>
                    <a:pt x="2983" y="895"/>
                    <a:pt x="2983" y="895"/>
                    <a:pt x="2983" y="895"/>
                  </a:cubicBezTo>
                  <a:cubicBezTo>
                    <a:pt x="2924" y="895"/>
                    <a:pt x="2924" y="895"/>
                    <a:pt x="2924" y="895"/>
                  </a:cubicBezTo>
                  <a:cubicBezTo>
                    <a:pt x="2924" y="890"/>
                    <a:pt x="2924" y="890"/>
                    <a:pt x="2924" y="890"/>
                  </a:cubicBezTo>
                  <a:cubicBezTo>
                    <a:pt x="2924" y="877"/>
                    <a:pt x="2917" y="866"/>
                    <a:pt x="2905" y="856"/>
                  </a:cubicBezTo>
                  <a:cubicBezTo>
                    <a:pt x="2892" y="847"/>
                    <a:pt x="2876" y="842"/>
                    <a:pt x="2856" y="842"/>
                  </a:cubicBezTo>
                  <a:cubicBezTo>
                    <a:pt x="2824" y="842"/>
                    <a:pt x="2799" y="854"/>
                    <a:pt x="2781" y="877"/>
                  </a:cubicBezTo>
                  <a:cubicBezTo>
                    <a:pt x="2762" y="900"/>
                    <a:pt x="2753" y="933"/>
                    <a:pt x="2753" y="974"/>
                  </a:cubicBezTo>
                  <a:cubicBezTo>
                    <a:pt x="2753" y="1015"/>
                    <a:pt x="2763" y="1046"/>
                    <a:pt x="2782" y="1068"/>
                  </a:cubicBezTo>
                  <a:cubicBezTo>
                    <a:pt x="2801" y="1090"/>
                    <a:pt x="2829" y="1101"/>
                    <a:pt x="2864" y="1101"/>
                  </a:cubicBezTo>
                  <a:cubicBezTo>
                    <a:pt x="2873" y="1101"/>
                    <a:pt x="2883" y="1100"/>
                    <a:pt x="2893" y="1098"/>
                  </a:cubicBezTo>
                  <a:cubicBezTo>
                    <a:pt x="2902" y="1096"/>
                    <a:pt x="2913" y="1094"/>
                    <a:pt x="2926" y="1091"/>
                  </a:cubicBezTo>
                  <a:cubicBezTo>
                    <a:pt x="2926" y="1002"/>
                    <a:pt x="2926" y="1002"/>
                    <a:pt x="2926" y="1002"/>
                  </a:cubicBezTo>
                  <a:cubicBezTo>
                    <a:pt x="2857" y="1002"/>
                    <a:pt x="2857" y="1002"/>
                    <a:pt x="2857" y="1002"/>
                  </a:cubicBezTo>
                  <a:cubicBezTo>
                    <a:pt x="2857" y="955"/>
                    <a:pt x="2857" y="955"/>
                    <a:pt x="2857" y="955"/>
                  </a:cubicBezTo>
                  <a:cubicBezTo>
                    <a:pt x="2983" y="955"/>
                    <a:pt x="2983" y="955"/>
                    <a:pt x="2983" y="955"/>
                  </a:cubicBezTo>
                  <a:cubicBezTo>
                    <a:pt x="2983" y="1125"/>
                    <a:pt x="2983" y="1125"/>
                    <a:pt x="2983" y="1125"/>
                  </a:cubicBezTo>
                  <a:cubicBezTo>
                    <a:pt x="2979" y="1127"/>
                    <a:pt x="2979" y="1127"/>
                    <a:pt x="2979" y="1127"/>
                  </a:cubicBezTo>
                  <a:cubicBezTo>
                    <a:pt x="2957" y="1134"/>
                    <a:pt x="2937" y="1139"/>
                    <a:pt x="2918" y="1143"/>
                  </a:cubicBezTo>
                  <a:cubicBezTo>
                    <a:pt x="2899" y="1146"/>
                    <a:pt x="2880" y="1148"/>
                    <a:pt x="2862" y="1148"/>
                  </a:cubicBezTo>
                  <a:moveTo>
                    <a:pt x="3139" y="1142"/>
                  </a:moveTo>
                  <a:cubicBezTo>
                    <a:pt x="3084" y="1142"/>
                    <a:pt x="3084" y="1142"/>
                    <a:pt x="3084" y="1142"/>
                  </a:cubicBezTo>
                  <a:cubicBezTo>
                    <a:pt x="3084" y="803"/>
                    <a:pt x="3084" y="803"/>
                    <a:pt x="3084" y="803"/>
                  </a:cubicBezTo>
                  <a:cubicBezTo>
                    <a:pt x="3139" y="803"/>
                    <a:pt x="3139" y="803"/>
                    <a:pt x="3139" y="803"/>
                  </a:cubicBezTo>
                  <a:lnTo>
                    <a:pt x="3139" y="1142"/>
                  </a:lnTo>
                  <a:close/>
                  <a:moveTo>
                    <a:pt x="3461" y="1142"/>
                  </a:moveTo>
                  <a:cubicBezTo>
                    <a:pt x="3243" y="1142"/>
                    <a:pt x="3243" y="1142"/>
                    <a:pt x="3243" y="1142"/>
                  </a:cubicBezTo>
                  <a:cubicBezTo>
                    <a:pt x="3243" y="803"/>
                    <a:pt x="3243" y="803"/>
                    <a:pt x="3243" y="803"/>
                  </a:cubicBezTo>
                  <a:cubicBezTo>
                    <a:pt x="3458" y="803"/>
                    <a:pt x="3458" y="803"/>
                    <a:pt x="3458" y="803"/>
                  </a:cubicBezTo>
                  <a:cubicBezTo>
                    <a:pt x="3458" y="853"/>
                    <a:pt x="3458" y="853"/>
                    <a:pt x="3458" y="853"/>
                  </a:cubicBezTo>
                  <a:cubicBezTo>
                    <a:pt x="3298" y="853"/>
                    <a:pt x="3298" y="853"/>
                    <a:pt x="3298" y="853"/>
                  </a:cubicBezTo>
                  <a:cubicBezTo>
                    <a:pt x="3298" y="942"/>
                    <a:pt x="3298" y="942"/>
                    <a:pt x="3298" y="942"/>
                  </a:cubicBezTo>
                  <a:cubicBezTo>
                    <a:pt x="3451" y="942"/>
                    <a:pt x="3451" y="942"/>
                    <a:pt x="3451" y="942"/>
                  </a:cubicBezTo>
                  <a:cubicBezTo>
                    <a:pt x="3451" y="991"/>
                    <a:pt x="3451" y="991"/>
                    <a:pt x="3451" y="991"/>
                  </a:cubicBezTo>
                  <a:cubicBezTo>
                    <a:pt x="3298" y="991"/>
                    <a:pt x="3298" y="991"/>
                    <a:pt x="3298" y="991"/>
                  </a:cubicBezTo>
                  <a:cubicBezTo>
                    <a:pt x="3298" y="1092"/>
                    <a:pt x="3298" y="1092"/>
                    <a:pt x="3298" y="1092"/>
                  </a:cubicBezTo>
                  <a:cubicBezTo>
                    <a:pt x="3461" y="1092"/>
                    <a:pt x="3461" y="1092"/>
                    <a:pt x="3461" y="1092"/>
                  </a:cubicBezTo>
                  <a:lnTo>
                    <a:pt x="3461" y="1142"/>
                  </a:lnTo>
                  <a:close/>
                  <a:moveTo>
                    <a:pt x="3656" y="1148"/>
                  </a:moveTo>
                  <a:cubicBezTo>
                    <a:pt x="3615" y="1148"/>
                    <a:pt x="3583" y="1139"/>
                    <a:pt x="3562" y="1123"/>
                  </a:cubicBezTo>
                  <a:cubicBezTo>
                    <a:pt x="3541" y="1105"/>
                    <a:pt x="3530" y="1080"/>
                    <a:pt x="3530" y="1046"/>
                  </a:cubicBezTo>
                  <a:cubicBezTo>
                    <a:pt x="3530" y="1035"/>
                    <a:pt x="3530" y="1035"/>
                    <a:pt x="3530" y="1035"/>
                  </a:cubicBezTo>
                  <a:cubicBezTo>
                    <a:pt x="3588" y="1035"/>
                    <a:pt x="3588" y="1035"/>
                    <a:pt x="3588" y="1035"/>
                  </a:cubicBezTo>
                  <a:cubicBezTo>
                    <a:pt x="3588" y="1040"/>
                    <a:pt x="3588" y="1040"/>
                    <a:pt x="3588" y="1040"/>
                  </a:cubicBezTo>
                  <a:cubicBezTo>
                    <a:pt x="3589" y="1060"/>
                    <a:pt x="3595" y="1075"/>
                    <a:pt x="3606" y="1084"/>
                  </a:cubicBezTo>
                  <a:cubicBezTo>
                    <a:pt x="3617" y="1093"/>
                    <a:pt x="3635" y="1098"/>
                    <a:pt x="3658" y="1098"/>
                  </a:cubicBezTo>
                  <a:cubicBezTo>
                    <a:pt x="3682" y="1098"/>
                    <a:pt x="3700" y="1093"/>
                    <a:pt x="3714" y="1084"/>
                  </a:cubicBezTo>
                  <a:cubicBezTo>
                    <a:pt x="3727" y="1075"/>
                    <a:pt x="3733" y="1062"/>
                    <a:pt x="3733" y="1046"/>
                  </a:cubicBezTo>
                  <a:cubicBezTo>
                    <a:pt x="3733" y="1024"/>
                    <a:pt x="3709" y="1007"/>
                    <a:pt x="3660" y="995"/>
                  </a:cubicBezTo>
                  <a:cubicBezTo>
                    <a:pt x="3655" y="993"/>
                    <a:pt x="3651" y="992"/>
                    <a:pt x="3647" y="991"/>
                  </a:cubicBezTo>
                  <a:cubicBezTo>
                    <a:pt x="3644" y="991"/>
                    <a:pt x="3639" y="989"/>
                    <a:pt x="3632" y="988"/>
                  </a:cubicBezTo>
                  <a:cubicBezTo>
                    <a:pt x="3604" y="981"/>
                    <a:pt x="3584" y="974"/>
                    <a:pt x="3572" y="967"/>
                  </a:cubicBezTo>
                  <a:cubicBezTo>
                    <a:pt x="3560" y="959"/>
                    <a:pt x="3551" y="949"/>
                    <a:pt x="3544" y="937"/>
                  </a:cubicBezTo>
                  <a:cubicBezTo>
                    <a:pt x="3537" y="925"/>
                    <a:pt x="3534" y="911"/>
                    <a:pt x="3534" y="896"/>
                  </a:cubicBezTo>
                  <a:cubicBezTo>
                    <a:pt x="3534" y="866"/>
                    <a:pt x="3546" y="841"/>
                    <a:pt x="3569" y="824"/>
                  </a:cubicBezTo>
                  <a:cubicBezTo>
                    <a:pt x="3592" y="807"/>
                    <a:pt x="3624" y="798"/>
                    <a:pt x="3663" y="798"/>
                  </a:cubicBezTo>
                  <a:cubicBezTo>
                    <a:pt x="3698" y="798"/>
                    <a:pt x="3726" y="806"/>
                    <a:pt x="3747" y="821"/>
                  </a:cubicBezTo>
                  <a:cubicBezTo>
                    <a:pt x="3768" y="837"/>
                    <a:pt x="3778" y="858"/>
                    <a:pt x="3778" y="885"/>
                  </a:cubicBezTo>
                  <a:cubicBezTo>
                    <a:pt x="3778" y="895"/>
                    <a:pt x="3778" y="895"/>
                    <a:pt x="3778" y="895"/>
                  </a:cubicBezTo>
                  <a:cubicBezTo>
                    <a:pt x="3724" y="895"/>
                    <a:pt x="3724" y="895"/>
                    <a:pt x="3724" y="895"/>
                  </a:cubicBezTo>
                  <a:cubicBezTo>
                    <a:pt x="3723" y="890"/>
                    <a:pt x="3723" y="890"/>
                    <a:pt x="3723" y="890"/>
                  </a:cubicBezTo>
                  <a:cubicBezTo>
                    <a:pt x="3723" y="875"/>
                    <a:pt x="3717" y="865"/>
                    <a:pt x="3707" y="857"/>
                  </a:cubicBezTo>
                  <a:cubicBezTo>
                    <a:pt x="3696" y="849"/>
                    <a:pt x="3680" y="845"/>
                    <a:pt x="3659" y="845"/>
                  </a:cubicBezTo>
                  <a:cubicBezTo>
                    <a:pt x="3638" y="845"/>
                    <a:pt x="3621" y="850"/>
                    <a:pt x="3609" y="859"/>
                  </a:cubicBezTo>
                  <a:cubicBezTo>
                    <a:pt x="3597" y="867"/>
                    <a:pt x="3591" y="879"/>
                    <a:pt x="3591" y="893"/>
                  </a:cubicBezTo>
                  <a:cubicBezTo>
                    <a:pt x="3591" y="912"/>
                    <a:pt x="3613" y="927"/>
                    <a:pt x="3657" y="938"/>
                  </a:cubicBezTo>
                  <a:cubicBezTo>
                    <a:pt x="3666" y="940"/>
                    <a:pt x="3666" y="940"/>
                    <a:pt x="3666" y="940"/>
                  </a:cubicBezTo>
                  <a:cubicBezTo>
                    <a:pt x="3719" y="954"/>
                    <a:pt x="3751" y="967"/>
                    <a:pt x="3766" y="981"/>
                  </a:cubicBezTo>
                  <a:cubicBezTo>
                    <a:pt x="3781" y="995"/>
                    <a:pt x="3789" y="1015"/>
                    <a:pt x="3789" y="1040"/>
                  </a:cubicBezTo>
                  <a:cubicBezTo>
                    <a:pt x="3789" y="1075"/>
                    <a:pt x="3777" y="1102"/>
                    <a:pt x="3754" y="1120"/>
                  </a:cubicBezTo>
                  <a:cubicBezTo>
                    <a:pt x="3731" y="1138"/>
                    <a:pt x="3698" y="1148"/>
                    <a:pt x="3656" y="1148"/>
                  </a:cubicBezTo>
                  <a:moveTo>
                    <a:pt x="25" y="605"/>
                  </a:moveTo>
                  <a:cubicBezTo>
                    <a:pt x="25" y="11"/>
                    <a:pt x="25" y="11"/>
                    <a:pt x="25" y="11"/>
                  </a:cubicBezTo>
                  <a:cubicBezTo>
                    <a:pt x="152" y="11"/>
                    <a:pt x="152" y="11"/>
                    <a:pt x="152" y="11"/>
                  </a:cubicBezTo>
                  <a:cubicBezTo>
                    <a:pt x="152" y="268"/>
                    <a:pt x="152" y="268"/>
                    <a:pt x="152" y="268"/>
                  </a:cubicBezTo>
                  <a:cubicBezTo>
                    <a:pt x="346" y="11"/>
                    <a:pt x="346" y="11"/>
                    <a:pt x="346" y="11"/>
                  </a:cubicBezTo>
                  <a:cubicBezTo>
                    <a:pt x="488" y="11"/>
                    <a:pt x="488" y="11"/>
                    <a:pt x="488" y="11"/>
                  </a:cubicBezTo>
                  <a:cubicBezTo>
                    <a:pt x="279" y="277"/>
                    <a:pt x="279" y="277"/>
                    <a:pt x="279" y="277"/>
                  </a:cubicBezTo>
                  <a:cubicBezTo>
                    <a:pt x="509" y="605"/>
                    <a:pt x="509" y="605"/>
                    <a:pt x="509" y="605"/>
                  </a:cubicBezTo>
                  <a:cubicBezTo>
                    <a:pt x="361" y="605"/>
                    <a:pt x="361" y="605"/>
                    <a:pt x="361" y="605"/>
                  </a:cubicBezTo>
                  <a:cubicBezTo>
                    <a:pt x="152" y="297"/>
                    <a:pt x="152" y="297"/>
                    <a:pt x="152" y="297"/>
                  </a:cubicBezTo>
                  <a:cubicBezTo>
                    <a:pt x="152" y="605"/>
                    <a:pt x="152" y="605"/>
                    <a:pt x="152" y="605"/>
                  </a:cubicBezTo>
                  <a:cubicBezTo>
                    <a:pt x="25" y="605"/>
                    <a:pt x="25" y="605"/>
                    <a:pt x="25" y="605"/>
                  </a:cubicBezTo>
                  <a:close/>
                  <a:moveTo>
                    <a:pt x="553" y="605"/>
                  </a:moveTo>
                  <a:cubicBezTo>
                    <a:pt x="553" y="11"/>
                    <a:pt x="553" y="11"/>
                    <a:pt x="553" y="11"/>
                  </a:cubicBezTo>
                  <a:cubicBezTo>
                    <a:pt x="947" y="11"/>
                    <a:pt x="947" y="11"/>
                    <a:pt x="947" y="11"/>
                  </a:cubicBezTo>
                  <a:cubicBezTo>
                    <a:pt x="947" y="109"/>
                    <a:pt x="947" y="109"/>
                    <a:pt x="947" y="109"/>
                  </a:cubicBezTo>
                  <a:cubicBezTo>
                    <a:pt x="682" y="109"/>
                    <a:pt x="682" y="109"/>
                    <a:pt x="682" y="109"/>
                  </a:cubicBezTo>
                  <a:cubicBezTo>
                    <a:pt x="682" y="249"/>
                    <a:pt x="682" y="249"/>
                    <a:pt x="682" y="249"/>
                  </a:cubicBezTo>
                  <a:cubicBezTo>
                    <a:pt x="931" y="249"/>
                    <a:pt x="931" y="249"/>
                    <a:pt x="931" y="249"/>
                  </a:cubicBezTo>
                  <a:cubicBezTo>
                    <a:pt x="931" y="346"/>
                    <a:pt x="931" y="346"/>
                    <a:pt x="931" y="346"/>
                  </a:cubicBezTo>
                  <a:cubicBezTo>
                    <a:pt x="682" y="346"/>
                    <a:pt x="682" y="346"/>
                    <a:pt x="682" y="346"/>
                  </a:cubicBezTo>
                  <a:cubicBezTo>
                    <a:pt x="682" y="506"/>
                    <a:pt x="682" y="506"/>
                    <a:pt x="682" y="506"/>
                  </a:cubicBezTo>
                  <a:cubicBezTo>
                    <a:pt x="957" y="506"/>
                    <a:pt x="957" y="506"/>
                    <a:pt x="957" y="506"/>
                  </a:cubicBezTo>
                  <a:cubicBezTo>
                    <a:pt x="957" y="605"/>
                    <a:pt x="957" y="605"/>
                    <a:pt x="957" y="605"/>
                  </a:cubicBezTo>
                  <a:lnTo>
                    <a:pt x="553" y="605"/>
                  </a:lnTo>
                  <a:close/>
                  <a:moveTo>
                    <a:pt x="1190" y="605"/>
                  </a:moveTo>
                  <a:cubicBezTo>
                    <a:pt x="1190" y="386"/>
                    <a:pt x="1190" y="386"/>
                    <a:pt x="1190" y="386"/>
                  </a:cubicBezTo>
                  <a:cubicBezTo>
                    <a:pt x="989" y="11"/>
                    <a:pt x="989" y="11"/>
                    <a:pt x="989" y="11"/>
                  </a:cubicBezTo>
                  <a:cubicBezTo>
                    <a:pt x="1123" y="11"/>
                    <a:pt x="1123" y="11"/>
                    <a:pt x="1123" y="11"/>
                  </a:cubicBezTo>
                  <a:cubicBezTo>
                    <a:pt x="1259" y="265"/>
                    <a:pt x="1259" y="265"/>
                    <a:pt x="1259" y="265"/>
                  </a:cubicBezTo>
                  <a:cubicBezTo>
                    <a:pt x="1382" y="11"/>
                    <a:pt x="1382" y="11"/>
                    <a:pt x="1382" y="11"/>
                  </a:cubicBezTo>
                  <a:cubicBezTo>
                    <a:pt x="1515" y="11"/>
                    <a:pt x="1515" y="11"/>
                    <a:pt x="1515" y="11"/>
                  </a:cubicBezTo>
                  <a:cubicBezTo>
                    <a:pt x="1317" y="386"/>
                    <a:pt x="1317" y="386"/>
                    <a:pt x="1317" y="386"/>
                  </a:cubicBezTo>
                  <a:cubicBezTo>
                    <a:pt x="1317" y="605"/>
                    <a:pt x="1317" y="605"/>
                    <a:pt x="1317" y="605"/>
                  </a:cubicBezTo>
                  <a:lnTo>
                    <a:pt x="1190" y="605"/>
                  </a:lnTo>
                  <a:close/>
                  <a:moveTo>
                    <a:pt x="1504" y="412"/>
                  </a:moveTo>
                  <a:cubicBezTo>
                    <a:pt x="1629" y="412"/>
                    <a:pt x="1629" y="412"/>
                    <a:pt x="1629" y="412"/>
                  </a:cubicBezTo>
                  <a:cubicBezTo>
                    <a:pt x="1629" y="452"/>
                    <a:pt x="1638" y="481"/>
                    <a:pt x="1658" y="501"/>
                  </a:cubicBezTo>
                  <a:cubicBezTo>
                    <a:pt x="1678" y="521"/>
                    <a:pt x="1707" y="531"/>
                    <a:pt x="1746" y="531"/>
                  </a:cubicBezTo>
                  <a:cubicBezTo>
                    <a:pt x="1778" y="531"/>
                    <a:pt x="1803" y="524"/>
                    <a:pt x="1823" y="508"/>
                  </a:cubicBezTo>
                  <a:cubicBezTo>
                    <a:pt x="1843" y="493"/>
                    <a:pt x="1853" y="473"/>
                    <a:pt x="1853" y="449"/>
                  </a:cubicBezTo>
                  <a:cubicBezTo>
                    <a:pt x="1853" y="412"/>
                    <a:pt x="1806" y="377"/>
                    <a:pt x="1713" y="346"/>
                  </a:cubicBezTo>
                  <a:cubicBezTo>
                    <a:pt x="1699" y="341"/>
                    <a:pt x="1699" y="341"/>
                    <a:pt x="1699" y="341"/>
                  </a:cubicBezTo>
                  <a:cubicBezTo>
                    <a:pt x="1696" y="340"/>
                    <a:pt x="1692" y="339"/>
                    <a:pt x="1687" y="337"/>
                  </a:cubicBezTo>
                  <a:cubicBezTo>
                    <a:pt x="1635" y="320"/>
                    <a:pt x="1597" y="303"/>
                    <a:pt x="1574" y="286"/>
                  </a:cubicBezTo>
                  <a:cubicBezTo>
                    <a:pt x="1558" y="273"/>
                    <a:pt x="1545" y="257"/>
                    <a:pt x="1536" y="238"/>
                  </a:cubicBezTo>
                  <a:cubicBezTo>
                    <a:pt x="1527" y="219"/>
                    <a:pt x="1522" y="198"/>
                    <a:pt x="1522" y="174"/>
                  </a:cubicBezTo>
                  <a:cubicBezTo>
                    <a:pt x="1522" y="121"/>
                    <a:pt x="1542" y="78"/>
                    <a:pt x="1583" y="47"/>
                  </a:cubicBezTo>
                  <a:cubicBezTo>
                    <a:pt x="1623" y="16"/>
                    <a:pt x="1679" y="0"/>
                    <a:pt x="1749" y="0"/>
                  </a:cubicBezTo>
                  <a:cubicBezTo>
                    <a:pt x="1814" y="0"/>
                    <a:pt x="1864" y="15"/>
                    <a:pt x="1900" y="46"/>
                  </a:cubicBezTo>
                  <a:cubicBezTo>
                    <a:pt x="1936" y="76"/>
                    <a:pt x="1954" y="119"/>
                    <a:pt x="1954" y="173"/>
                  </a:cubicBezTo>
                  <a:cubicBezTo>
                    <a:pt x="1954" y="177"/>
                    <a:pt x="1954" y="177"/>
                    <a:pt x="1954" y="177"/>
                  </a:cubicBezTo>
                  <a:cubicBezTo>
                    <a:pt x="1844" y="177"/>
                    <a:pt x="1844" y="177"/>
                    <a:pt x="1844" y="177"/>
                  </a:cubicBezTo>
                  <a:cubicBezTo>
                    <a:pt x="1841" y="146"/>
                    <a:pt x="1831" y="122"/>
                    <a:pt x="1813" y="106"/>
                  </a:cubicBezTo>
                  <a:cubicBezTo>
                    <a:pt x="1796" y="90"/>
                    <a:pt x="1771" y="82"/>
                    <a:pt x="1741" y="82"/>
                  </a:cubicBezTo>
                  <a:cubicBezTo>
                    <a:pt x="1711" y="82"/>
                    <a:pt x="1687" y="89"/>
                    <a:pt x="1669" y="102"/>
                  </a:cubicBezTo>
                  <a:cubicBezTo>
                    <a:pt x="1652" y="116"/>
                    <a:pt x="1643" y="135"/>
                    <a:pt x="1643" y="158"/>
                  </a:cubicBezTo>
                  <a:cubicBezTo>
                    <a:pt x="1643" y="194"/>
                    <a:pt x="1692" y="228"/>
                    <a:pt x="1790" y="259"/>
                  </a:cubicBezTo>
                  <a:cubicBezTo>
                    <a:pt x="1797" y="262"/>
                    <a:pt x="1797" y="262"/>
                    <a:pt x="1797" y="262"/>
                  </a:cubicBezTo>
                  <a:cubicBezTo>
                    <a:pt x="1872" y="287"/>
                    <a:pt x="1921" y="311"/>
                    <a:pt x="1945" y="336"/>
                  </a:cubicBezTo>
                  <a:cubicBezTo>
                    <a:pt x="1968" y="361"/>
                    <a:pt x="1980" y="395"/>
                    <a:pt x="1980" y="439"/>
                  </a:cubicBezTo>
                  <a:cubicBezTo>
                    <a:pt x="1980" y="494"/>
                    <a:pt x="1959" y="537"/>
                    <a:pt x="1917" y="569"/>
                  </a:cubicBezTo>
                  <a:cubicBezTo>
                    <a:pt x="1874" y="600"/>
                    <a:pt x="1815" y="616"/>
                    <a:pt x="1740" y="616"/>
                  </a:cubicBezTo>
                  <a:cubicBezTo>
                    <a:pt x="1661" y="616"/>
                    <a:pt x="1602" y="599"/>
                    <a:pt x="1563" y="567"/>
                  </a:cubicBezTo>
                  <a:cubicBezTo>
                    <a:pt x="1524" y="534"/>
                    <a:pt x="1504" y="485"/>
                    <a:pt x="1504" y="420"/>
                  </a:cubicBezTo>
                  <a:cubicBezTo>
                    <a:pt x="1504" y="412"/>
                    <a:pt x="1504" y="412"/>
                    <a:pt x="1504" y="412"/>
                  </a:cubicBezTo>
                  <a:close/>
                  <a:moveTo>
                    <a:pt x="2061" y="11"/>
                  </a:moveTo>
                  <a:cubicBezTo>
                    <a:pt x="2188" y="11"/>
                    <a:pt x="2188" y="11"/>
                    <a:pt x="2188" y="11"/>
                  </a:cubicBezTo>
                  <a:cubicBezTo>
                    <a:pt x="2188" y="605"/>
                    <a:pt x="2188" y="605"/>
                    <a:pt x="2188" y="605"/>
                  </a:cubicBezTo>
                  <a:cubicBezTo>
                    <a:pt x="2061" y="605"/>
                    <a:pt x="2061" y="605"/>
                    <a:pt x="2061" y="605"/>
                  </a:cubicBezTo>
                  <a:lnTo>
                    <a:pt x="2061" y="11"/>
                  </a:lnTo>
                  <a:close/>
                  <a:moveTo>
                    <a:pt x="2816" y="288"/>
                  </a:moveTo>
                  <a:cubicBezTo>
                    <a:pt x="2816" y="567"/>
                    <a:pt x="2816" y="567"/>
                    <a:pt x="2816" y="567"/>
                  </a:cubicBezTo>
                  <a:cubicBezTo>
                    <a:pt x="2783" y="583"/>
                    <a:pt x="2748" y="595"/>
                    <a:pt x="2711" y="603"/>
                  </a:cubicBezTo>
                  <a:cubicBezTo>
                    <a:pt x="2673" y="612"/>
                    <a:pt x="2631" y="616"/>
                    <a:pt x="2585" y="616"/>
                  </a:cubicBezTo>
                  <a:cubicBezTo>
                    <a:pt x="2485" y="616"/>
                    <a:pt x="2407" y="590"/>
                    <a:pt x="2352" y="538"/>
                  </a:cubicBezTo>
                  <a:cubicBezTo>
                    <a:pt x="2298" y="486"/>
                    <a:pt x="2270" y="412"/>
                    <a:pt x="2270" y="316"/>
                  </a:cubicBezTo>
                  <a:cubicBezTo>
                    <a:pt x="2270" y="218"/>
                    <a:pt x="2298" y="140"/>
                    <a:pt x="2353" y="85"/>
                  </a:cubicBezTo>
                  <a:cubicBezTo>
                    <a:pt x="2408" y="29"/>
                    <a:pt x="2484" y="1"/>
                    <a:pt x="2582" y="1"/>
                  </a:cubicBezTo>
                  <a:cubicBezTo>
                    <a:pt x="2655" y="1"/>
                    <a:pt x="2712" y="17"/>
                    <a:pt x="2754" y="50"/>
                  </a:cubicBezTo>
                  <a:cubicBezTo>
                    <a:pt x="2797" y="84"/>
                    <a:pt x="2818" y="128"/>
                    <a:pt x="2818" y="183"/>
                  </a:cubicBezTo>
                  <a:cubicBezTo>
                    <a:pt x="2818" y="194"/>
                    <a:pt x="2818" y="194"/>
                    <a:pt x="2818" y="194"/>
                  </a:cubicBezTo>
                  <a:cubicBezTo>
                    <a:pt x="2698" y="194"/>
                    <a:pt x="2698" y="194"/>
                    <a:pt x="2698" y="194"/>
                  </a:cubicBezTo>
                  <a:cubicBezTo>
                    <a:pt x="2696" y="157"/>
                    <a:pt x="2685" y="130"/>
                    <a:pt x="2664" y="111"/>
                  </a:cubicBezTo>
                  <a:cubicBezTo>
                    <a:pt x="2643" y="91"/>
                    <a:pt x="2614" y="82"/>
                    <a:pt x="2575" y="82"/>
                  </a:cubicBezTo>
                  <a:cubicBezTo>
                    <a:pt x="2521" y="82"/>
                    <a:pt x="2478" y="102"/>
                    <a:pt x="2447" y="144"/>
                  </a:cubicBezTo>
                  <a:cubicBezTo>
                    <a:pt x="2416" y="185"/>
                    <a:pt x="2400" y="241"/>
                    <a:pt x="2400" y="312"/>
                  </a:cubicBezTo>
                  <a:cubicBezTo>
                    <a:pt x="2400" y="382"/>
                    <a:pt x="2416" y="435"/>
                    <a:pt x="2449" y="471"/>
                  </a:cubicBezTo>
                  <a:cubicBezTo>
                    <a:pt x="2482" y="507"/>
                    <a:pt x="2531" y="525"/>
                    <a:pt x="2595" y="525"/>
                  </a:cubicBezTo>
                  <a:cubicBezTo>
                    <a:pt x="2611" y="525"/>
                    <a:pt x="2628" y="524"/>
                    <a:pt x="2644" y="522"/>
                  </a:cubicBezTo>
                  <a:cubicBezTo>
                    <a:pt x="2660" y="520"/>
                    <a:pt x="2676" y="517"/>
                    <a:pt x="2692" y="513"/>
                  </a:cubicBezTo>
                  <a:cubicBezTo>
                    <a:pt x="2692" y="383"/>
                    <a:pt x="2692" y="383"/>
                    <a:pt x="2692" y="383"/>
                  </a:cubicBezTo>
                  <a:cubicBezTo>
                    <a:pt x="2579" y="383"/>
                    <a:pt x="2579" y="383"/>
                    <a:pt x="2579" y="383"/>
                  </a:cubicBezTo>
                  <a:cubicBezTo>
                    <a:pt x="2579" y="288"/>
                    <a:pt x="2579" y="288"/>
                    <a:pt x="2579" y="288"/>
                  </a:cubicBezTo>
                  <a:lnTo>
                    <a:pt x="2816" y="288"/>
                  </a:lnTo>
                  <a:close/>
                  <a:moveTo>
                    <a:pt x="2920" y="605"/>
                  </a:moveTo>
                  <a:cubicBezTo>
                    <a:pt x="2920" y="11"/>
                    <a:pt x="2920" y="11"/>
                    <a:pt x="2920" y="11"/>
                  </a:cubicBezTo>
                  <a:cubicBezTo>
                    <a:pt x="3048" y="11"/>
                    <a:pt x="3048" y="11"/>
                    <a:pt x="3048" y="11"/>
                  </a:cubicBezTo>
                  <a:cubicBezTo>
                    <a:pt x="3048" y="248"/>
                    <a:pt x="3048" y="248"/>
                    <a:pt x="3048" y="248"/>
                  </a:cubicBezTo>
                  <a:cubicBezTo>
                    <a:pt x="3273" y="248"/>
                    <a:pt x="3273" y="248"/>
                    <a:pt x="3273" y="248"/>
                  </a:cubicBezTo>
                  <a:cubicBezTo>
                    <a:pt x="3273" y="11"/>
                    <a:pt x="3273" y="11"/>
                    <a:pt x="3273" y="11"/>
                  </a:cubicBezTo>
                  <a:cubicBezTo>
                    <a:pt x="3397" y="11"/>
                    <a:pt x="3397" y="11"/>
                    <a:pt x="3397" y="11"/>
                  </a:cubicBezTo>
                  <a:cubicBezTo>
                    <a:pt x="3397" y="605"/>
                    <a:pt x="3397" y="605"/>
                    <a:pt x="3397" y="605"/>
                  </a:cubicBezTo>
                  <a:cubicBezTo>
                    <a:pt x="3273" y="605"/>
                    <a:pt x="3273" y="605"/>
                    <a:pt x="3273" y="605"/>
                  </a:cubicBezTo>
                  <a:cubicBezTo>
                    <a:pt x="3273" y="345"/>
                    <a:pt x="3273" y="345"/>
                    <a:pt x="3273" y="345"/>
                  </a:cubicBezTo>
                  <a:cubicBezTo>
                    <a:pt x="3048" y="345"/>
                    <a:pt x="3048" y="345"/>
                    <a:pt x="3048" y="345"/>
                  </a:cubicBezTo>
                  <a:cubicBezTo>
                    <a:pt x="3048" y="605"/>
                    <a:pt x="3048" y="605"/>
                    <a:pt x="3048" y="605"/>
                  </a:cubicBezTo>
                  <a:lnTo>
                    <a:pt x="2920" y="605"/>
                  </a:lnTo>
                  <a:close/>
                  <a:moveTo>
                    <a:pt x="3628" y="605"/>
                  </a:moveTo>
                  <a:cubicBezTo>
                    <a:pt x="3628" y="107"/>
                    <a:pt x="3628" y="107"/>
                    <a:pt x="3628" y="107"/>
                  </a:cubicBezTo>
                  <a:cubicBezTo>
                    <a:pt x="3453" y="107"/>
                    <a:pt x="3453" y="107"/>
                    <a:pt x="3453" y="107"/>
                  </a:cubicBezTo>
                  <a:cubicBezTo>
                    <a:pt x="3453" y="11"/>
                    <a:pt x="3453" y="11"/>
                    <a:pt x="3453" y="11"/>
                  </a:cubicBezTo>
                  <a:cubicBezTo>
                    <a:pt x="3931" y="11"/>
                    <a:pt x="3931" y="11"/>
                    <a:pt x="3931" y="11"/>
                  </a:cubicBezTo>
                  <a:cubicBezTo>
                    <a:pt x="3931" y="107"/>
                    <a:pt x="3931" y="107"/>
                    <a:pt x="3931" y="107"/>
                  </a:cubicBezTo>
                  <a:cubicBezTo>
                    <a:pt x="3756" y="107"/>
                    <a:pt x="3756" y="107"/>
                    <a:pt x="3756" y="107"/>
                  </a:cubicBezTo>
                  <a:cubicBezTo>
                    <a:pt x="3756" y="605"/>
                    <a:pt x="3756" y="605"/>
                    <a:pt x="3756" y="605"/>
                  </a:cubicBezTo>
                  <a:lnTo>
                    <a:pt x="3628" y="605"/>
                  </a:lnTo>
                  <a:close/>
                </a:path>
              </a:pathLst>
            </a:custGeom>
            <a:solidFill>
              <a:srgbClr val="55555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40" name="Freeform 6">
              <a:extLst>
                <a:ext uri="{FF2B5EF4-FFF2-40B4-BE49-F238E27FC236}">
                  <a16:creationId xmlns:a16="http://schemas.microsoft.com/office/drawing/2014/main" id="{0A9110DB-3204-4593-B863-F03340BAE92A}"/>
                </a:ext>
              </a:extLst>
            </p:cNvPr>
            <p:cNvSpPr>
              <a:spLocks/>
            </p:cNvSpPr>
            <p:nvPr userDrawn="1"/>
          </p:nvSpPr>
          <p:spPr bwMode="black">
            <a:xfrm>
              <a:off x="1231901" y="5359401"/>
              <a:ext cx="3417888" cy="2630487"/>
            </a:xfrm>
            <a:custGeom>
              <a:avLst/>
              <a:gdLst>
                <a:gd name="T0" fmla="*/ 1831 w 1831"/>
                <a:gd name="T1" fmla="*/ 726 h 1406"/>
                <a:gd name="T2" fmla="*/ 1765 w 1831"/>
                <a:gd name="T3" fmla="*/ 626 h 1406"/>
                <a:gd name="T4" fmla="*/ 1654 w 1831"/>
                <a:gd name="T5" fmla="*/ 379 h 1406"/>
                <a:gd name="T6" fmla="*/ 1533 w 1831"/>
                <a:gd name="T7" fmla="*/ 626 h 1406"/>
                <a:gd name="T8" fmla="*/ 1456 w 1831"/>
                <a:gd name="T9" fmla="*/ 726 h 1406"/>
                <a:gd name="T10" fmla="*/ 1339 w 1831"/>
                <a:gd name="T11" fmla="*/ 505 h 1406"/>
                <a:gd name="T12" fmla="*/ 1119 w 1831"/>
                <a:gd name="T13" fmla="*/ 0 h 1406"/>
                <a:gd name="T14" fmla="*/ 911 w 1831"/>
                <a:gd name="T15" fmla="*/ 506 h 1406"/>
                <a:gd name="T16" fmla="*/ 757 w 1831"/>
                <a:gd name="T17" fmla="*/ 726 h 1406"/>
                <a:gd name="T18" fmla="*/ 626 w 1831"/>
                <a:gd name="T19" fmla="*/ 553 h 1406"/>
                <a:gd name="T20" fmla="*/ 458 w 1831"/>
                <a:gd name="T21" fmla="*/ 218 h 1406"/>
                <a:gd name="T22" fmla="*/ 288 w 1831"/>
                <a:gd name="T23" fmla="*/ 562 h 1406"/>
                <a:gd name="T24" fmla="*/ 153 w 1831"/>
                <a:gd name="T25" fmla="*/ 726 h 1406"/>
                <a:gd name="T26" fmla="*/ 0 w 1831"/>
                <a:gd name="T27" fmla="*/ 726 h 1406"/>
                <a:gd name="T28" fmla="*/ 0 w 1831"/>
                <a:gd name="T29" fmla="*/ 727 h 1406"/>
                <a:gd name="T30" fmla="*/ 70 w 1831"/>
                <a:gd name="T31" fmla="*/ 830 h 1406"/>
                <a:gd name="T32" fmla="*/ 166 w 1831"/>
                <a:gd name="T33" fmla="*/ 1075 h 1406"/>
                <a:gd name="T34" fmla="*/ 268 w 1831"/>
                <a:gd name="T35" fmla="*/ 869 h 1406"/>
                <a:gd name="T36" fmla="*/ 374 w 1831"/>
                <a:gd name="T37" fmla="*/ 727 h 1406"/>
                <a:gd name="T38" fmla="*/ 506 w 1831"/>
                <a:gd name="T39" fmla="*/ 958 h 1406"/>
                <a:gd name="T40" fmla="*/ 707 w 1831"/>
                <a:gd name="T41" fmla="*/ 1406 h 1406"/>
                <a:gd name="T42" fmla="*/ 915 w 1831"/>
                <a:gd name="T43" fmla="*/ 958 h 1406"/>
                <a:gd name="T44" fmla="*/ 1083 w 1831"/>
                <a:gd name="T45" fmla="*/ 727 h 1406"/>
                <a:gd name="T46" fmla="*/ 1234 w 1831"/>
                <a:gd name="T47" fmla="*/ 901 h 1406"/>
                <a:gd name="T48" fmla="*/ 1380 w 1831"/>
                <a:gd name="T49" fmla="*/ 1131 h 1406"/>
                <a:gd name="T50" fmla="*/ 1534 w 1831"/>
                <a:gd name="T51" fmla="*/ 873 h 1406"/>
                <a:gd name="T52" fmla="*/ 1677 w 1831"/>
                <a:gd name="T53" fmla="*/ 727 h 1406"/>
                <a:gd name="T54" fmla="*/ 1831 w 1831"/>
                <a:gd name="T55" fmla="*/ 727 h 1406"/>
                <a:gd name="T56" fmla="*/ 1831 w 1831"/>
                <a:gd name="T57" fmla="*/ 726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31" h="1406">
                  <a:moveTo>
                    <a:pt x="1831" y="726"/>
                  </a:moveTo>
                  <a:cubicBezTo>
                    <a:pt x="1817" y="724"/>
                    <a:pt x="1786" y="709"/>
                    <a:pt x="1765" y="626"/>
                  </a:cubicBezTo>
                  <a:cubicBezTo>
                    <a:pt x="1730" y="493"/>
                    <a:pt x="1713" y="379"/>
                    <a:pt x="1654" y="379"/>
                  </a:cubicBezTo>
                  <a:cubicBezTo>
                    <a:pt x="1595" y="379"/>
                    <a:pt x="1568" y="493"/>
                    <a:pt x="1533" y="626"/>
                  </a:cubicBezTo>
                  <a:cubicBezTo>
                    <a:pt x="1512" y="705"/>
                    <a:pt x="1491" y="726"/>
                    <a:pt x="1456" y="726"/>
                  </a:cubicBezTo>
                  <a:cubicBezTo>
                    <a:pt x="1423" y="726"/>
                    <a:pt x="1389" y="711"/>
                    <a:pt x="1339" y="505"/>
                  </a:cubicBezTo>
                  <a:cubicBezTo>
                    <a:pt x="1295" y="325"/>
                    <a:pt x="1266" y="0"/>
                    <a:pt x="1119" y="0"/>
                  </a:cubicBezTo>
                  <a:cubicBezTo>
                    <a:pt x="973" y="0"/>
                    <a:pt x="930" y="424"/>
                    <a:pt x="911" y="506"/>
                  </a:cubicBezTo>
                  <a:cubicBezTo>
                    <a:pt x="887" y="607"/>
                    <a:pt x="830" y="726"/>
                    <a:pt x="757" y="726"/>
                  </a:cubicBezTo>
                  <a:cubicBezTo>
                    <a:pt x="685" y="726"/>
                    <a:pt x="647" y="643"/>
                    <a:pt x="626" y="553"/>
                  </a:cubicBezTo>
                  <a:cubicBezTo>
                    <a:pt x="592" y="416"/>
                    <a:pt x="555" y="218"/>
                    <a:pt x="458" y="218"/>
                  </a:cubicBezTo>
                  <a:cubicBezTo>
                    <a:pt x="362" y="218"/>
                    <a:pt x="331" y="382"/>
                    <a:pt x="288" y="562"/>
                  </a:cubicBezTo>
                  <a:cubicBezTo>
                    <a:pt x="263" y="668"/>
                    <a:pt x="223" y="726"/>
                    <a:pt x="153" y="726"/>
                  </a:cubicBezTo>
                  <a:cubicBezTo>
                    <a:pt x="0" y="726"/>
                    <a:pt x="0" y="726"/>
                    <a:pt x="0" y="726"/>
                  </a:cubicBezTo>
                  <a:cubicBezTo>
                    <a:pt x="0" y="727"/>
                    <a:pt x="0" y="727"/>
                    <a:pt x="0" y="727"/>
                  </a:cubicBezTo>
                  <a:cubicBezTo>
                    <a:pt x="20" y="733"/>
                    <a:pt x="60" y="766"/>
                    <a:pt x="70" y="830"/>
                  </a:cubicBezTo>
                  <a:cubicBezTo>
                    <a:pt x="94" y="981"/>
                    <a:pt x="113" y="1075"/>
                    <a:pt x="166" y="1075"/>
                  </a:cubicBezTo>
                  <a:cubicBezTo>
                    <a:pt x="218" y="1075"/>
                    <a:pt x="238" y="994"/>
                    <a:pt x="268" y="869"/>
                  </a:cubicBezTo>
                  <a:cubicBezTo>
                    <a:pt x="292" y="770"/>
                    <a:pt x="329" y="727"/>
                    <a:pt x="374" y="727"/>
                  </a:cubicBezTo>
                  <a:cubicBezTo>
                    <a:pt x="439" y="727"/>
                    <a:pt x="470" y="807"/>
                    <a:pt x="506" y="958"/>
                  </a:cubicBezTo>
                  <a:cubicBezTo>
                    <a:pt x="577" y="1260"/>
                    <a:pt x="592" y="1406"/>
                    <a:pt x="707" y="1406"/>
                  </a:cubicBezTo>
                  <a:cubicBezTo>
                    <a:pt x="821" y="1406"/>
                    <a:pt x="839" y="1260"/>
                    <a:pt x="915" y="958"/>
                  </a:cubicBezTo>
                  <a:cubicBezTo>
                    <a:pt x="949" y="827"/>
                    <a:pt x="1011" y="727"/>
                    <a:pt x="1083" y="727"/>
                  </a:cubicBezTo>
                  <a:cubicBezTo>
                    <a:pt x="1156" y="727"/>
                    <a:pt x="1207" y="824"/>
                    <a:pt x="1234" y="901"/>
                  </a:cubicBezTo>
                  <a:cubicBezTo>
                    <a:pt x="1291" y="1068"/>
                    <a:pt x="1317" y="1131"/>
                    <a:pt x="1380" y="1131"/>
                  </a:cubicBezTo>
                  <a:cubicBezTo>
                    <a:pt x="1443" y="1131"/>
                    <a:pt x="1478" y="1055"/>
                    <a:pt x="1534" y="873"/>
                  </a:cubicBezTo>
                  <a:cubicBezTo>
                    <a:pt x="1569" y="758"/>
                    <a:pt x="1574" y="727"/>
                    <a:pt x="1677" y="727"/>
                  </a:cubicBezTo>
                  <a:cubicBezTo>
                    <a:pt x="1831" y="727"/>
                    <a:pt x="1831" y="727"/>
                    <a:pt x="1831" y="727"/>
                  </a:cubicBezTo>
                  <a:cubicBezTo>
                    <a:pt x="1831" y="726"/>
                    <a:pt x="1831" y="726"/>
                    <a:pt x="1831" y="726"/>
                  </a:cubicBezTo>
                  <a:close/>
                </a:path>
              </a:pathLst>
            </a:custGeom>
            <a:solidFill>
              <a:srgbClr val="EB00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512985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Large Statement">
    <p:bg>
      <p:bgPr>
        <a:solidFill>
          <a:schemeClr val="bg1"/>
        </a:solidFill>
        <a:effectLst/>
      </p:bgPr>
    </p:bg>
    <p:spTree>
      <p:nvGrpSpPr>
        <p:cNvPr id="1" name=""/>
        <p:cNvGrpSpPr/>
        <p:nvPr/>
      </p:nvGrpSpPr>
      <p:grpSpPr>
        <a:xfrm>
          <a:off x="0" y="0"/>
          <a:ext cx="0" cy="0"/>
          <a:chOff x="0" y="0"/>
          <a:chExt cx="0" cy="0"/>
        </a:xfrm>
      </p:grpSpPr>
      <p:sp>
        <p:nvSpPr>
          <p:cNvPr id="3" name="Texture">
            <a:extLst>
              <a:ext uri="{FF2B5EF4-FFF2-40B4-BE49-F238E27FC236}">
                <a16:creationId xmlns:a16="http://schemas.microsoft.com/office/drawing/2014/main" id="{1E4985FC-C4A1-4C4E-9D8B-E1EF235D555D}"/>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800" err="1"/>
          </a:p>
        </p:txBody>
      </p:sp>
      <p:sp>
        <p:nvSpPr>
          <p:cNvPr id="2" name="Title">
            <a:extLst>
              <a:ext uri="{FF2B5EF4-FFF2-40B4-BE49-F238E27FC236}">
                <a16:creationId xmlns:a16="http://schemas.microsoft.com/office/drawing/2014/main" id="{C54FD730-BB81-4C20-B6E9-3E0B048CAC1C}"/>
              </a:ext>
            </a:extLst>
          </p:cNvPr>
          <p:cNvSpPr>
            <a:spLocks noGrp="1"/>
          </p:cNvSpPr>
          <p:nvPr>
            <p:ph type="title" hasCustomPrompt="1"/>
          </p:nvPr>
        </p:nvSpPr>
        <p:spPr>
          <a:xfrm>
            <a:off x="449203" y="1463040"/>
            <a:ext cx="11292840" cy="3785616"/>
          </a:xfrm>
        </p:spPr>
        <p:txBody>
          <a:bodyPr anchor="ctr"/>
          <a:lstStyle>
            <a:lvl1pPr algn="ctr">
              <a:lnSpc>
                <a:spcPct val="90000"/>
              </a:lnSpc>
              <a:defRPr lang="en-US" sz="3300" b="1" kern="1200" dirty="0">
                <a:solidFill>
                  <a:schemeClr val="tx1">
                    <a:lumMod val="85000"/>
                    <a:lumOff val="15000"/>
                  </a:schemeClr>
                </a:solidFill>
                <a:latin typeface="+mj-lt"/>
                <a:ea typeface="+mj-ea"/>
                <a:cs typeface="+mj-cs"/>
              </a:defRPr>
            </a:lvl1pPr>
          </a:lstStyle>
          <a:p>
            <a:pPr lvl="0" algn="ctr" defTabSz="685800" rtl="0" eaLnBrk="1" latinLnBrk="0" hangingPunct="1">
              <a:lnSpc>
                <a:spcPct val="90000"/>
              </a:lnSpc>
              <a:spcBef>
                <a:spcPct val="0"/>
              </a:spcBef>
              <a:buNone/>
            </a:pPr>
            <a:r>
              <a:rPr lang="en-US"/>
              <a:t>Large statement layout.</a:t>
            </a:r>
          </a:p>
        </p:txBody>
      </p:sp>
      <p:sp>
        <p:nvSpPr>
          <p:cNvPr id="15" name="Footer Placeholder 14">
            <a:extLst>
              <a:ext uri="{FF2B5EF4-FFF2-40B4-BE49-F238E27FC236}">
                <a16:creationId xmlns:a16="http://schemas.microsoft.com/office/drawing/2014/main" id="{9D9AE906-1DB3-4285-A68A-0F8B8AC97CA4}"/>
              </a:ext>
            </a:extLst>
          </p:cNvPr>
          <p:cNvSpPr>
            <a:spLocks noGrp="1"/>
          </p:cNvSpPr>
          <p:nvPr>
            <p:ph type="ftr" sz="quarter" idx="10"/>
          </p:nvPr>
        </p:nvSpPr>
        <p:spPr/>
        <p:txBody>
          <a:bodyPr/>
          <a:lstStyle/>
          <a:p>
            <a:r>
              <a:rPr lang="en-US"/>
              <a:t>Optional Title of the Presentation</a:t>
            </a:r>
          </a:p>
        </p:txBody>
      </p:sp>
      <p:sp>
        <p:nvSpPr>
          <p:cNvPr id="16" name="Slide Number">
            <a:extLst>
              <a:ext uri="{FF2B5EF4-FFF2-40B4-BE49-F238E27FC236}">
                <a16:creationId xmlns:a16="http://schemas.microsoft.com/office/drawing/2014/main" id="{27E814A0-99D6-40C5-A745-5C658684C0F9}"/>
              </a:ext>
            </a:extLst>
          </p:cNvPr>
          <p:cNvSpPr txBox="1">
            <a:spLocks/>
          </p:cNvSpPr>
          <p:nvPr userDrawn="1"/>
        </p:nvSpPr>
        <p:spPr bwMode="gray">
          <a:xfrm>
            <a:off x="11006978" y="6447297"/>
            <a:ext cx="735823" cy="153888"/>
          </a:xfrm>
          <a:prstGeom prst="rect">
            <a:avLst/>
          </a:prstGeom>
        </p:spPr>
        <p:txBody>
          <a:bodyPr vert="horz" wrap="square" lIns="0" tIns="0" rIns="0" bIns="0" rtlCol="0" anchor="ctr">
            <a:noAutofit/>
          </a:bodyPr>
          <a:lstStyle>
            <a:defPPr>
              <a:defRPr lang="en-US"/>
            </a:defPPr>
            <a:lvl1pPr marL="0" algn="r" defTabSz="457200" rtl="0" eaLnBrk="1" latinLnBrk="0" hangingPunct="1">
              <a:defRPr sz="1000" kern="1200">
                <a:solidFill>
                  <a:schemeClr val="bg1">
                    <a:lumMod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862D98-B5C3-4BE4-8A34-4F5B36AB20BC}" type="slidenum">
              <a:rPr lang="en-US" sz="750" smtClean="0">
                <a:solidFill>
                  <a:schemeClr val="bg1">
                    <a:lumMod val="65000"/>
                  </a:schemeClr>
                </a:solidFill>
              </a:rPr>
              <a:pPr/>
              <a:t>‹#›</a:t>
            </a:fld>
            <a:endParaRPr lang="en-US" sz="750">
              <a:solidFill>
                <a:schemeClr val="bg1">
                  <a:lumMod val="65000"/>
                </a:schemeClr>
              </a:solidFill>
            </a:endParaRPr>
          </a:p>
        </p:txBody>
      </p:sp>
      <p:grpSp>
        <p:nvGrpSpPr>
          <p:cNvPr id="17" name="Logo">
            <a:extLst>
              <a:ext uri="{FF2B5EF4-FFF2-40B4-BE49-F238E27FC236}">
                <a16:creationId xmlns:a16="http://schemas.microsoft.com/office/drawing/2014/main" id="{CBA27C52-51B0-46E5-A354-FDA0C0E69C96}"/>
              </a:ext>
            </a:extLst>
          </p:cNvPr>
          <p:cNvGrpSpPr>
            <a:grpSpLocks noChangeAspect="1"/>
          </p:cNvGrpSpPr>
          <p:nvPr userDrawn="1"/>
        </p:nvGrpSpPr>
        <p:grpSpPr bwMode="black">
          <a:xfrm>
            <a:off x="428653" y="6447297"/>
            <a:ext cx="914400" cy="214552"/>
            <a:chOff x="1231901" y="5359401"/>
            <a:chExt cx="11210925" cy="2630487"/>
          </a:xfrm>
        </p:grpSpPr>
        <p:sp>
          <p:nvSpPr>
            <p:cNvPr id="18" name="Freeform 5">
              <a:extLst>
                <a:ext uri="{FF2B5EF4-FFF2-40B4-BE49-F238E27FC236}">
                  <a16:creationId xmlns:a16="http://schemas.microsoft.com/office/drawing/2014/main" id="{0AE504F3-CE1B-4FFA-90CB-0DB30ADE04CC}"/>
                </a:ext>
              </a:extLst>
            </p:cNvPr>
            <p:cNvSpPr>
              <a:spLocks noEditPoints="1"/>
            </p:cNvSpPr>
            <p:nvPr userDrawn="1"/>
          </p:nvSpPr>
          <p:spPr bwMode="black">
            <a:xfrm>
              <a:off x="5105401" y="5586413"/>
              <a:ext cx="7337425" cy="2147887"/>
            </a:xfrm>
            <a:custGeom>
              <a:avLst/>
              <a:gdLst>
                <a:gd name="T0" fmla="*/ 0 w 3931"/>
                <a:gd name="T1" fmla="*/ 803 h 1148"/>
                <a:gd name="T2" fmla="*/ 552 w 3931"/>
                <a:gd name="T3" fmla="*/ 1142 h 1148"/>
                <a:gd name="T4" fmla="*/ 388 w 3931"/>
                <a:gd name="T5" fmla="*/ 853 h 1148"/>
                <a:gd name="T6" fmla="*/ 388 w 3931"/>
                <a:gd name="T7" fmla="*/ 1092 h 1148"/>
                <a:gd name="T8" fmla="*/ 620 w 3931"/>
                <a:gd name="T9" fmla="*/ 974 h 1148"/>
                <a:gd name="T10" fmla="*/ 887 w 3931"/>
                <a:gd name="T11" fmla="*/ 900 h 1148"/>
                <a:gd name="T12" fmla="*/ 701 w 3931"/>
                <a:gd name="T13" fmla="*/ 877 h 1148"/>
                <a:gd name="T14" fmla="*/ 828 w 3931"/>
                <a:gd name="T15" fmla="*/ 1048 h 1148"/>
                <a:gd name="T16" fmla="*/ 762 w 3931"/>
                <a:gd name="T17" fmla="*/ 1148 h 1148"/>
                <a:gd name="T18" fmla="*/ 1018 w 3931"/>
                <a:gd name="T19" fmla="*/ 1142 h 1148"/>
                <a:gd name="T20" fmla="*/ 1169 w 3931"/>
                <a:gd name="T21" fmla="*/ 943 h 1148"/>
                <a:gd name="T22" fmla="*/ 1533 w 3931"/>
                <a:gd name="T23" fmla="*/ 1142 h 1148"/>
                <a:gd name="T24" fmla="*/ 1327 w 3931"/>
                <a:gd name="T25" fmla="*/ 803 h 1148"/>
                <a:gd name="T26" fmla="*/ 1596 w 3931"/>
                <a:gd name="T27" fmla="*/ 1142 h 1148"/>
                <a:gd name="T28" fmla="*/ 1719 w 3931"/>
                <a:gd name="T29" fmla="*/ 844 h 1148"/>
                <a:gd name="T30" fmla="*/ 1834 w 3931"/>
                <a:gd name="T31" fmla="*/ 1148 h 1148"/>
                <a:gd name="T32" fmla="*/ 1833 w 3931"/>
                <a:gd name="T33" fmla="*/ 1099 h 1148"/>
                <a:gd name="T34" fmla="*/ 2274 w 3931"/>
                <a:gd name="T35" fmla="*/ 1142 h 1148"/>
                <a:gd name="T36" fmla="*/ 2274 w 3931"/>
                <a:gd name="T37" fmla="*/ 1092 h 1148"/>
                <a:gd name="T38" fmla="*/ 2360 w 3931"/>
                <a:gd name="T39" fmla="*/ 844 h 1148"/>
                <a:gd name="T40" fmla="*/ 2475 w 3931"/>
                <a:gd name="T41" fmla="*/ 1148 h 1148"/>
                <a:gd name="T42" fmla="*/ 2475 w 3931"/>
                <a:gd name="T43" fmla="*/ 1099 h 1148"/>
                <a:gd name="T44" fmla="*/ 2862 w 3931"/>
                <a:gd name="T45" fmla="*/ 1148 h 1148"/>
                <a:gd name="T46" fmla="*/ 2949 w 3931"/>
                <a:gd name="T47" fmla="*/ 822 h 1148"/>
                <a:gd name="T48" fmla="*/ 2905 w 3931"/>
                <a:gd name="T49" fmla="*/ 856 h 1148"/>
                <a:gd name="T50" fmla="*/ 2864 w 3931"/>
                <a:gd name="T51" fmla="*/ 1101 h 1148"/>
                <a:gd name="T52" fmla="*/ 2857 w 3931"/>
                <a:gd name="T53" fmla="*/ 955 h 1148"/>
                <a:gd name="T54" fmla="*/ 2862 w 3931"/>
                <a:gd name="T55" fmla="*/ 1148 h 1148"/>
                <a:gd name="T56" fmla="*/ 3139 w 3931"/>
                <a:gd name="T57" fmla="*/ 1142 h 1148"/>
                <a:gd name="T58" fmla="*/ 3458 w 3931"/>
                <a:gd name="T59" fmla="*/ 853 h 1148"/>
                <a:gd name="T60" fmla="*/ 3298 w 3931"/>
                <a:gd name="T61" fmla="*/ 991 h 1148"/>
                <a:gd name="T62" fmla="*/ 3562 w 3931"/>
                <a:gd name="T63" fmla="*/ 1123 h 1148"/>
                <a:gd name="T64" fmla="*/ 3606 w 3931"/>
                <a:gd name="T65" fmla="*/ 1084 h 1148"/>
                <a:gd name="T66" fmla="*/ 3647 w 3931"/>
                <a:gd name="T67" fmla="*/ 991 h 1148"/>
                <a:gd name="T68" fmla="*/ 3569 w 3931"/>
                <a:gd name="T69" fmla="*/ 824 h 1148"/>
                <a:gd name="T70" fmla="*/ 3724 w 3931"/>
                <a:gd name="T71" fmla="*/ 895 h 1148"/>
                <a:gd name="T72" fmla="*/ 3591 w 3931"/>
                <a:gd name="T73" fmla="*/ 893 h 1148"/>
                <a:gd name="T74" fmla="*/ 3754 w 3931"/>
                <a:gd name="T75" fmla="*/ 1120 h 1148"/>
                <a:gd name="T76" fmla="*/ 152 w 3931"/>
                <a:gd name="T77" fmla="*/ 268 h 1148"/>
                <a:gd name="T78" fmla="*/ 361 w 3931"/>
                <a:gd name="T79" fmla="*/ 605 h 1148"/>
                <a:gd name="T80" fmla="*/ 553 w 3931"/>
                <a:gd name="T81" fmla="*/ 11 h 1148"/>
                <a:gd name="T82" fmla="*/ 931 w 3931"/>
                <a:gd name="T83" fmla="*/ 249 h 1148"/>
                <a:gd name="T84" fmla="*/ 957 w 3931"/>
                <a:gd name="T85" fmla="*/ 605 h 1148"/>
                <a:gd name="T86" fmla="*/ 1123 w 3931"/>
                <a:gd name="T87" fmla="*/ 11 h 1148"/>
                <a:gd name="T88" fmla="*/ 1317 w 3931"/>
                <a:gd name="T89" fmla="*/ 605 h 1148"/>
                <a:gd name="T90" fmla="*/ 1746 w 3931"/>
                <a:gd name="T91" fmla="*/ 531 h 1148"/>
                <a:gd name="T92" fmla="*/ 1687 w 3931"/>
                <a:gd name="T93" fmla="*/ 337 h 1148"/>
                <a:gd name="T94" fmla="*/ 1749 w 3931"/>
                <a:gd name="T95" fmla="*/ 0 h 1148"/>
                <a:gd name="T96" fmla="*/ 1813 w 3931"/>
                <a:gd name="T97" fmla="*/ 106 h 1148"/>
                <a:gd name="T98" fmla="*/ 1797 w 3931"/>
                <a:gd name="T99" fmla="*/ 262 h 1148"/>
                <a:gd name="T100" fmla="*/ 1563 w 3931"/>
                <a:gd name="T101" fmla="*/ 567 h 1148"/>
                <a:gd name="T102" fmla="*/ 2188 w 3931"/>
                <a:gd name="T103" fmla="*/ 605 h 1148"/>
                <a:gd name="T104" fmla="*/ 2711 w 3931"/>
                <a:gd name="T105" fmla="*/ 603 h 1148"/>
                <a:gd name="T106" fmla="*/ 2582 w 3931"/>
                <a:gd name="T107" fmla="*/ 1 h 1148"/>
                <a:gd name="T108" fmla="*/ 2664 w 3931"/>
                <a:gd name="T109" fmla="*/ 111 h 1148"/>
                <a:gd name="T110" fmla="*/ 2595 w 3931"/>
                <a:gd name="T111" fmla="*/ 525 h 1148"/>
                <a:gd name="T112" fmla="*/ 2579 w 3931"/>
                <a:gd name="T113" fmla="*/ 288 h 1148"/>
                <a:gd name="T114" fmla="*/ 3048 w 3931"/>
                <a:gd name="T115" fmla="*/ 248 h 1148"/>
                <a:gd name="T116" fmla="*/ 3273 w 3931"/>
                <a:gd name="T117" fmla="*/ 605 h 1148"/>
                <a:gd name="T118" fmla="*/ 3628 w 3931"/>
                <a:gd name="T119" fmla="*/ 605 h 1148"/>
                <a:gd name="T120" fmla="*/ 3931 w 3931"/>
                <a:gd name="T121" fmla="*/ 107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1" h="1148">
                  <a:moveTo>
                    <a:pt x="163" y="1142"/>
                  </a:moveTo>
                  <a:cubicBezTo>
                    <a:pt x="109" y="1142"/>
                    <a:pt x="109" y="1142"/>
                    <a:pt x="109" y="1142"/>
                  </a:cubicBezTo>
                  <a:cubicBezTo>
                    <a:pt x="109" y="853"/>
                    <a:pt x="109" y="853"/>
                    <a:pt x="109" y="853"/>
                  </a:cubicBezTo>
                  <a:cubicBezTo>
                    <a:pt x="0" y="853"/>
                    <a:pt x="0" y="853"/>
                    <a:pt x="0" y="853"/>
                  </a:cubicBezTo>
                  <a:cubicBezTo>
                    <a:pt x="0" y="803"/>
                    <a:pt x="0" y="803"/>
                    <a:pt x="0" y="803"/>
                  </a:cubicBezTo>
                  <a:cubicBezTo>
                    <a:pt x="273" y="803"/>
                    <a:pt x="273" y="803"/>
                    <a:pt x="273" y="803"/>
                  </a:cubicBezTo>
                  <a:cubicBezTo>
                    <a:pt x="273" y="853"/>
                    <a:pt x="273" y="853"/>
                    <a:pt x="273" y="853"/>
                  </a:cubicBezTo>
                  <a:cubicBezTo>
                    <a:pt x="163" y="853"/>
                    <a:pt x="163" y="853"/>
                    <a:pt x="163" y="853"/>
                  </a:cubicBezTo>
                  <a:lnTo>
                    <a:pt x="163" y="1142"/>
                  </a:lnTo>
                  <a:close/>
                  <a:moveTo>
                    <a:pt x="552" y="1142"/>
                  </a:moveTo>
                  <a:cubicBezTo>
                    <a:pt x="334" y="1142"/>
                    <a:pt x="334" y="1142"/>
                    <a:pt x="334" y="1142"/>
                  </a:cubicBezTo>
                  <a:cubicBezTo>
                    <a:pt x="334" y="803"/>
                    <a:pt x="334" y="803"/>
                    <a:pt x="334" y="803"/>
                  </a:cubicBezTo>
                  <a:cubicBezTo>
                    <a:pt x="548" y="803"/>
                    <a:pt x="548" y="803"/>
                    <a:pt x="548" y="803"/>
                  </a:cubicBezTo>
                  <a:cubicBezTo>
                    <a:pt x="548" y="853"/>
                    <a:pt x="548" y="853"/>
                    <a:pt x="548" y="853"/>
                  </a:cubicBezTo>
                  <a:cubicBezTo>
                    <a:pt x="388" y="853"/>
                    <a:pt x="388" y="853"/>
                    <a:pt x="388" y="853"/>
                  </a:cubicBezTo>
                  <a:cubicBezTo>
                    <a:pt x="388" y="942"/>
                    <a:pt x="388" y="942"/>
                    <a:pt x="388" y="942"/>
                  </a:cubicBezTo>
                  <a:cubicBezTo>
                    <a:pt x="541" y="942"/>
                    <a:pt x="541" y="942"/>
                    <a:pt x="541" y="942"/>
                  </a:cubicBezTo>
                  <a:cubicBezTo>
                    <a:pt x="541" y="991"/>
                    <a:pt x="541" y="991"/>
                    <a:pt x="541" y="991"/>
                  </a:cubicBezTo>
                  <a:cubicBezTo>
                    <a:pt x="388" y="991"/>
                    <a:pt x="388" y="991"/>
                    <a:pt x="388" y="991"/>
                  </a:cubicBezTo>
                  <a:cubicBezTo>
                    <a:pt x="388" y="1092"/>
                    <a:pt x="388" y="1092"/>
                    <a:pt x="388" y="1092"/>
                  </a:cubicBezTo>
                  <a:cubicBezTo>
                    <a:pt x="552" y="1092"/>
                    <a:pt x="552" y="1092"/>
                    <a:pt x="552" y="1092"/>
                  </a:cubicBezTo>
                  <a:lnTo>
                    <a:pt x="552" y="1142"/>
                  </a:lnTo>
                  <a:close/>
                  <a:moveTo>
                    <a:pt x="762" y="1148"/>
                  </a:moveTo>
                  <a:cubicBezTo>
                    <a:pt x="716" y="1148"/>
                    <a:pt x="681" y="1133"/>
                    <a:pt x="656" y="1103"/>
                  </a:cubicBezTo>
                  <a:cubicBezTo>
                    <a:pt x="632" y="1073"/>
                    <a:pt x="620" y="1030"/>
                    <a:pt x="620" y="974"/>
                  </a:cubicBezTo>
                  <a:cubicBezTo>
                    <a:pt x="620" y="919"/>
                    <a:pt x="633" y="875"/>
                    <a:pt x="658" y="845"/>
                  </a:cubicBezTo>
                  <a:cubicBezTo>
                    <a:pt x="683" y="814"/>
                    <a:pt x="719" y="798"/>
                    <a:pt x="766" y="798"/>
                  </a:cubicBezTo>
                  <a:cubicBezTo>
                    <a:pt x="802" y="798"/>
                    <a:pt x="831" y="807"/>
                    <a:pt x="853" y="824"/>
                  </a:cubicBezTo>
                  <a:cubicBezTo>
                    <a:pt x="874" y="841"/>
                    <a:pt x="886" y="865"/>
                    <a:pt x="887" y="894"/>
                  </a:cubicBezTo>
                  <a:cubicBezTo>
                    <a:pt x="887" y="900"/>
                    <a:pt x="887" y="900"/>
                    <a:pt x="887" y="900"/>
                  </a:cubicBezTo>
                  <a:cubicBezTo>
                    <a:pt x="830" y="900"/>
                    <a:pt x="830" y="900"/>
                    <a:pt x="830" y="900"/>
                  </a:cubicBezTo>
                  <a:cubicBezTo>
                    <a:pt x="829" y="895"/>
                    <a:pt x="829" y="895"/>
                    <a:pt x="829" y="895"/>
                  </a:cubicBezTo>
                  <a:cubicBezTo>
                    <a:pt x="828" y="880"/>
                    <a:pt x="822" y="868"/>
                    <a:pt x="810" y="858"/>
                  </a:cubicBezTo>
                  <a:cubicBezTo>
                    <a:pt x="797" y="848"/>
                    <a:pt x="782" y="844"/>
                    <a:pt x="764" y="844"/>
                  </a:cubicBezTo>
                  <a:cubicBezTo>
                    <a:pt x="737" y="844"/>
                    <a:pt x="716" y="854"/>
                    <a:pt x="701" y="877"/>
                  </a:cubicBezTo>
                  <a:cubicBezTo>
                    <a:pt x="686" y="899"/>
                    <a:pt x="678" y="932"/>
                    <a:pt x="678" y="973"/>
                  </a:cubicBezTo>
                  <a:cubicBezTo>
                    <a:pt x="678" y="1014"/>
                    <a:pt x="685" y="1045"/>
                    <a:pt x="700" y="1067"/>
                  </a:cubicBezTo>
                  <a:cubicBezTo>
                    <a:pt x="715" y="1089"/>
                    <a:pt x="735" y="1099"/>
                    <a:pt x="762" y="1099"/>
                  </a:cubicBezTo>
                  <a:cubicBezTo>
                    <a:pt x="782" y="1099"/>
                    <a:pt x="797" y="1095"/>
                    <a:pt x="809" y="1086"/>
                  </a:cubicBezTo>
                  <a:cubicBezTo>
                    <a:pt x="820" y="1076"/>
                    <a:pt x="827" y="1064"/>
                    <a:pt x="828" y="1048"/>
                  </a:cubicBezTo>
                  <a:cubicBezTo>
                    <a:pt x="829" y="1043"/>
                    <a:pt x="829" y="1043"/>
                    <a:pt x="829" y="1043"/>
                  </a:cubicBezTo>
                  <a:cubicBezTo>
                    <a:pt x="888" y="1043"/>
                    <a:pt x="888" y="1043"/>
                    <a:pt x="888" y="1043"/>
                  </a:cubicBezTo>
                  <a:cubicBezTo>
                    <a:pt x="888" y="1049"/>
                    <a:pt x="888" y="1049"/>
                    <a:pt x="888" y="1049"/>
                  </a:cubicBezTo>
                  <a:cubicBezTo>
                    <a:pt x="887" y="1079"/>
                    <a:pt x="875" y="1103"/>
                    <a:pt x="852" y="1121"/>
                  </a:cubicBezTo>
                  <a:cubicBezTo>
                    <a:pt x="830" y="1139"/>
                    <a:pt x="800" y="1148"/>
                    <a:pt x="762" y="1148"/>
                  </a:cubicBezTo>
                  <a:moveTo>
                    <a:pt x="1223" y="1142"/>
                  </a:moveTo>
                  <a:cubicBezTo>
                    <a:pt x="1169" y="1142"/>
                    <a:pt x="1169" y="1142"/>
                    <a:pt x="1169" y="1142"/>
                  </a:cubicBezTo>
                  <a:cubicBezTo>
                    <a:pt x="1169" y="993"/>
                    <a:pt x="1169" y="993"/>
                    <a:pt x="1169" y="993"/>
                  </a:cubicBezTo>
                  <a:cubicBezTo>
                    <a:pt x="1018" y="993"/>
                    <a:pt x="1018" y="993"/>
                    <a:pt x="1018" y="993"/>
                  </a:cubicBezTo>
                  <a:cubicBezTo>
                    <a:pt x="1018" y="1142"/>
                    <a:pt x="1018" y="1142"/>
                    <a:pt x="1018" y="1142"/>
                  </a:cubicBezTo>
                  <a:cubicBezTo>
                    <a:pt x="963" y="1142"/>
                    <a:pt x="963" y="1142"/>
                    <a:pt x="963" y="1142"/>
                  </a:cubicBezTo>
                  <a:cubicBezTo>
                    <a:pt x="963" y="803"/>
                    <a:pt x="963" y="803"/>
                    <a:pt x="963" y="803"/>
                  </a:cubicBezTo>
                  <a:cubicBezTo>
                    <a:pt x="1018" y="803"/>
                    <a:pt x="1018" y="803"/>
                    <a:pt x="1018" y="803"/>
                  </a:cubicBezTo>
                  <a:cubicBezTo>
                    <a:pt x="1018" y="943"/>
                    <a:pt x="1018" y="943"/>
                    <a:pt x="1018" y="943"/>
                  </a:cubicBezTo>
                  <a:cubicBezTo>
                    <a:pt x="1169" y="943"/>
                    <a:pt x="1169" y="943"/>
                    <a:pt x="1169" y="943"/>
                  </a:cubicBezTo>
                  <a:cubicBezTo>
                    <a:pt x="1169" y="803"/>
                    <a:pt x="1169" y="803"/>
                    <a:pt x="1169" y="803"/>
                  </a:cubicBezTo>
                  <a:cubicBezTo>
                    <a:pt x="1223" y="803"/>
                    <a:pt x="1223" y="803"/>
                    <a:pt x="1223" y="803"/>
                  </a:cubicBezTo>
                  <a:lnTo>
                    <a:pt x="1223" y="1142"/>
                  </a:lnTo>
                  <a:close/>
                  <a:moveTo>
                    <a:pt x="1595" y="1142"/>
                  </a:moveTo>
                  <a:cubicBezTo>
                    <a:pt x="1533" y="1142"/>
                    <a:pt x="1533" y="1142"/>
                    <a:pt x="1533" y="1142"/>
                  </a:cubicBezTo>
                  <a:cubicBezTo>
                    <a:pt x="1532" y="1140"/>
                    <a:pt x="1532" y="1140"/>
                    <a:pt x="1532" y="1140"/>
                  </a:cubicBezTo>
                  <a:cubicBezTo>
                    <a:pt x="1378" y="878"/>
                    <a:pt x="1378" y="878"/>
                    <a:pt x="1378" y="878"/>
                  </a:cubicBezTo>
                  <a:cubicBezTo>
                    <a:pt x="1378" y="1142"/>
                    <a:pt x="1378" y="1142"/>
                    <a:pt x="1378" y="1142"/>
                  </a:cubicBezTo>
                  <a:cubicBezTo>
                    <a:pt x="1327" y="1142"/>
                    <a:pt x="1327" y="1142"/>
                    <a:pt x="1327" y="1142"/>
                  </a:cubicBezTo>
                  <a:cubicBezTo>
                    <a:pt x="1327" y="803"/>
                    <a:pt x="1327" y="803"/>
                    <a:pt x="1327" y="803"/>
                  </a:cubicBezTo>
                  <a:cubicBezTo>
                    <a:pt x="1398" y="803"/>
                    <a:pt x="1398" y="803"/>
                    <a:pt x="1398" y="803"/>
                  </a:cubicBezTo>
                  <a:cubicBezTo>
                    <a:pt x="1545" y="1056"/>
                    <a:pt x="1545" y="1056"/>
                    <a:pt x="1545" y="1056"/>
                  </a:cubicBezTo>
                  <a:cubicBezTo>
                    <a:pt x="1545" y="803"/>
                    <a:pt x="1545" y="803"/>
                    <a:pt x="1545" y="803"/>
                  </a:cubicBezTo>
                  <a:cubicBezTo>
                    <a:pt x="1596" y="803"/>
                    <a:pt x="1596" y="803"/>
                    <a:pt x="1596" y="803"/>
                  </a:cubicBezTo>
                  <a:cubicBezTo>
                    <a:pt x="1596" y="1142"/>
                    <a:pt x="1596" y="1142"/>
                    <a:pt x="1596" y="1142"/>
                  </a:cubicBezTo>
                  <a:lnTo>
                    <a:pt x="1595" y="1142"/>
                  </a:lnTo>
                  <a:close/>
                  <a:moveTo>
                    <a:pt x="1834" y="1148"/>
                  </a:moveTo>
                  <a:cubicBezTo>
                    <a:pt x="1785" y="1148"/>
                    <a:pt x="1746" y="1132"/>
                    <a:pt x="1719" y="1102"/>
                  </a:cubicBezTo>
                  <a:cubicBezTo>
                    <a:pt x="1692" y="1071"/>
                    <a:pt x="1678" y="1028"/>
                    <a:pt x="1678" y="974"/>
                  </a:cubicBezTo>
                  <a:cubicBezTo>
                    <a:pt x="1678" y="918"/>
                    <a:pt x="1692" y="875"/>
                    <a:pt x="1719" y="844"/>
                  </a:cubicBezTo>
                  <a:cubicBezTo>
                    <a:pt x="1746" y="814"/>
                    <a:pt x="1785" y="798"/>
                    <a:pt x="1834" y="798"/>
                  </a:cubicBezTo>
                  <a:cubicBezTo>
                    <a:pt x="1883" y="798"/>
                    <a:pt x="1922" y="814"/>
                    <a:pt x="1949" y="844"/>
                  </a:cubicBezTo>
                  <a:cubicBezTo>
                    <a:pt x="1975" y="874"/>
                    <a:pt x="1989" y="918"/>
                    <a:pt x="1989" y="974"/>
                  </a:cubicBezTo>
                  <a:cubicBezTo>
                    <a:pt x="1989" y="1029"/>
                    <a:pt x="1975" y="1072"/>
                    <a:pt x="1948" y="1102"/>
                  </a:cubicBezTo>
                  <a:cubicBezTo>
                    <a:pt x="1921" y="1132"/>
                    <a:pt x="1883" y="1148"/>
                    <a:pt x="1834" y="1148"/>
                  </a:cubicBezTo>
                  <a:moveTo>
                    <a:pt x="1833" y="845"/>
                  </a:moveTo>
                  <a:cubicBezTo>
                    <a:pt x="1802" y="845"/>
                    <a:pt x="1778" y="855"/>
                    <a:pt x="1761" y="877"/>
                  </a:cubicBezTo>
                  <a:cubicBezTo>
                    <a:pt x="1745" y="899"/>
                    <a:pt x="1736" y="930"/>
                    <a:pt x="1736" y="971"/>
                  </a:cubicBezTo>
                  <a:cubicBezTo>
                    <a:pt x="1736" y="1013"/>
                    <a:pt x="1745" y="1045"/>
                    <a:pt x="1762" y="1067"/>
                  </a:cubicBezTo>
                  <a:cubicBezTo>
                    <a:pt x="1778" y="1089"/>
                    <a:pt x="1802" y="1099"/>
                    <a:pt x="1833" y="1099"/>
                  </a:cubicBezTo>
                  <a:cubicBezTo>
                    <a:pt x="1865" y="1099"/>
                    <a:pt x="1889" y="1089"/>
                    <a:pt x="1905" y="1067"/>
                  </a:cubicBezTo>
                  <a:cubicBezTo>
                    <a:pt x="1922" y="1046"/>
                    <a:pt x="1931" y="1014"/>
                    <a:pt x="1931" y="972"/>
                  </a:cubicBezTo>
                  <a:cubicBezTo>
                    <a:pt x="1931" y="931"/>
                    <a:pt x="1922" y="899"/>
                    <a:pt x="1905" y="877"/>
                  </a:cubicBezTo>
                  <a:cubicBezTo>
                    <a:pt x="1888" y="855"/>
                    <a:pt x="1865" y="845"/>
                    <a:pt x="1833" y="845"/>
                  </a:cubicBezTo>
                  <a:moveTo>
                    <a:pt x="2274" y="1142"/>
                  </a:moveTo>
                  <a:cubicBezTo>
                    <a:pt x="2070" y="1142"/>
                    <a:pt x="2070" y="1142"/>
                    <a:pt x="2070" y="1142"/>
                  </a:cubicBezTo>
                  <a:cubicBezTo>
                    <a:pt x="2070" y="803"/>
                    <a:pt x="2070" y="803"/>
                    <a:pt x="2070" y="803"/>
                  </a:cubicBezTo>
                  <a:cubicBezTo>
                    <a:pt x="2125" y="803"/>
                    <a:pt x="2125" y="803"/>
                    <a:pt x="2125" y="803"/>
                  </a:cubicBezTo>
                  <a:cubicBezTo>
                    <a:pt x="2125" y="1092"/>
                    <a:pt x="2125" y="1092"/>
                    <a:pt x="2125" y="1092"/>
                  </a:cubicBezTo>
                  <a:cubicBezTo>
                    <a:pt x="2274" y="1092"/>
                    <a:pt x="2274" y="1092"/>
                    <a:pt x="2274" y="1092"/>
                  </a:cubicBezTo>
                  <a:cubicBezTo>
                    <a:pt x="2274" y="1142"/>
                    <a:pt x="2274" y="1142"/>
                    <a:pt x="2274" y="1142"/>
                  </a:cubicBezTo>
                  <a:close/>
                  <a:moveTo>
                    <a:pt x="2475" y="1148"/>
                  </a:moveTo>
                  <a:cubicBezTo>
                    <a:pt x="2427" y="1148"/>
                    <a:pt x="2388" y="1132"/>
                    <a:pt x="2361" y="1102"/>
                  </a:cubicBezTo>
                  <a:cubicBezTo>
                    <a:pt x="2334" y="1071"/>
                    <a:pt x="2320" y="1028"/>
                    <a:pt x="2320" y="974"/>
                  </a:cubicBezTo>
                  <a:cubicBezTo>
                    <a:pt x="2320" y="918"/>
                    <a:pt x="2334" y="875"/>
                    <a:pt x="2360" y="844"/>
                  </a:cubicBezTo>
                  <a:cubicBezTo>
                    <a:pt x="2387" y="814"/>
                    <a:pt x="2426" y="798"/>
                    <a:pt x="2475" y="798"/>
                  </a:cubicBezTo>
                  <a:cubicBezTo>
                    <a:pt x="2525" y="798"/>
                    <a:pt x="2563" y="814"/>
                    <a:pt x="2590" y="844"/>
                  </a:cubicBezTo>
                  <a:cubicBezTo>
                    <a:pt x="2617" y="874"/>
                    <a:pt x="2630" y="918"/>
                    <a:pt x="2630" y="974"/>
                  </a:cubicBezTo>
                  <a:cubicBezTo>
                    <a:pt x="2630" y="1029"/>
                    <a:pt x="2617" y="1072"/>
                    <a:pt x="2590" y="1102"/>
                  </a:cubicBezTo>
                  <a:cubicBezTo>
                    <a:pt x="2563" y="1132"/>
                    <a:pt x="2525" y="1148"/>
                    <a:pt x="2475" y="1148"/>
                  </a:cubicBezTo>
                  <a:moveTo>
                    <a:pt x="2475" y="845"/>
                  </a:moveTo>
                  <a:cubicBezTo>
                    <a:pt x="2443" y="845"/>
                    <a:pt x="2420" y="855"/>
                    <a:pt x="2403" y="877"/>
                  </a:cubicBezTo>
                  <a:cubicBezTo>
                    <a:pt x="2386" y="899"/>
                    <a:pt x="2378" y="930"/>
                    <a:pt x="2378" y="971"/>
                  </a:cubicBezTo>
                  <a:cubicBezTo>
                    <a:pt x="2378" y="1013"/>
                    <a:pt x="2386" y="1045"/>
                    <a:pt x="2403" y="1067"/>
                  </a:cubicBezTo>
                  <a:cubicBezTo>
                    <a:pt x="2420" y="1089"/>
                    <a:pt x="2443" y="1099"/>
                    <a:pt x="2475" y="1099"/>
                  </a:cubicBezTo>
                  <a:cubicBezTo>
                    <a:pt x="2507" y="1099"/>
                    <a:pt x="2530" y="1089"/>
                    <a:pt x="2547" y="1067"/>
                  </a:cubicBezTo>
                  <a:cubicBezTo>
                    <a:pt x="2564" y="1046"/>
                    <a:pt x="2572" y="1014"/>
                    <a:pt x="2572" y="972"/>
                  </a:cubicBezTo>
                  <a:cubicBezTo>
                    <a:pt x="2572" y="931"/>
                    <a:pt x="2564" y="899"/>
                    <a:pt x="2547" y="877"/>
                  </a:cubicBezTo>
                  <a:cubicBezTo>
                    <a:pt x="2530" y="855"/>
                    <a:pt x="2507" y="845"/>
                    <a:pt x="2475" y="845"/>
                  </a:cubicBezTo>
                  <a:moveTo>
                    <a:pt x="2862" y="1148"/>
                  </a:moveTo>
                  <a:cubicBezTo>
                    <a:pt x="2811" y="1148"/>
                    <a:pt x="2770" y="1133"/>
                    <a:pt x="2741" y="1103"/>
                  </a:cubicBezTo>
                  <a:cubicBezTo>
                    <a:pt x="2711" y="1073"/>
                    <a:pt x="2696" y="1031"/>
                    <a:pt x="2696" y="980"/>
                  </a:cubicBezTo>
                  <a:cubicBezTo>
                    <a:pt x="2696" y="923"/>
                    <a:pt x="2711" y="878"/>
                    <a:pt x="2740" y="846"/>
                  </a:cubicBezTo>
                  <a:cubicBezTo>
                    <a:pt x="2769" y="814"/>
                    <a:pt x="2810" y="798"/>
                    <a:pt x="2862" y="798"/>
                  </a:cubicBezTo>
                  <a:cubicBezTo>
                    <a:pt x="2898" y="798"/>
                    <a:pt x="2927" y="806"/>
                    <a:pt x="2949" y="822"/>
                  </a:cubicBezTo>
                  <a:cubicBezTo>
                    <a:pt x="2970" y="839"/>
                    <a:pt x="2982" y="861"/>
                    <a:pt x="2983" y="890"/>
                  </a:cubicBezTo>
                  <a:cubicBezTo>
                    <a:pt x="2983" y="895"/>
                    <a:pt x="2983" y="895"/>
                    <a:pt x="2983" y="895"/>
                  </a:cubicBezTo>
                  <a:cubicBezTo>
                    <a:pt x="2924" y="895"/>
                    <a:pt x="2924" y="895"/>
                    <a:pt x="2924" y="895"/>
                  </a:cubicBezTo>
                  <a:cubicBezTo>
                    <a:pt x="2924" y="890"/>
                    <a:pt x="2924" y="890"/>
                    <a:pt x="2924" y="890"/>
                  </a:cubicBezTo>
                  <a:cubicBezTo>
                    <a:pt x="2924" y="877"/>
                    <a:pt x="2917" y="866"/>
                    <a:pt x="2905" y="856"/>
                  </a:cubicBezTo>
                  <a:cubicBezTo>
                    <a:pt x="2892" y="847"/>
                    <a:pt x="2876" y="842"/>
                    <a:pt x="2856" y="842"/>
                  </a:cubicBezTo>
                  <a:cubicBezTo>
                    <a:pt x="2824" y="842"/>
                    <a:pt x="2799" y="854"/>
                    <a:pt x="2781" y="877"/>
                  </a:cubicBezTo>
                  <a:cubicBezTo>
                    <a:pt x="2762" y="900"/>
                    <a:pt x="2753" y="933"/>
                    <a:pt x="2753" y="974"/>
                  </a:cubicBezTo>
                  <a:cubicBezTo>
                    <a:pt x="2753" y="1015"/>
                    <a:pt x="2763" y="1046"/>
                    <a:pt x="2782" y="1068"/>
                  </a:cubicBezTo>
                  <a:cubicBezTo>
                    <a:pt x="2801" y="1090"/>
                    <a:pt x="2829" y="1101"/>
                    <a:pt x="2864" y="1101"/>
                  </a:cubicBezTo>
                  <a:cubicBezTo>
                    <a:pt x="2873" y="1101"/>
                    <a:pt x="2883" y="1100"/>
                    <a:pt x="2893" y="1098"/>
                  </a:cubicBezTo>
                  <a:cubicBezTo>
                    <a:pt x="2902" y="1096"/>
                    <a:pt x="2913" y="1094"/>
                    <a:pt x="2926" y="1091"/>
                  </a:cubicBezTo>
                  <a:cubicBezTo>
                    <a:pt x="2926" y="1002"/>
                    <a:pt x="2926" y="1002"/>
                    <a:pt x="2926" y="1002"/>
                  </a:cubicBezTo>
                  <a:cubicBezTo>
                    <a:pt x="2857" y="1002"/>
                    <a:pt x="2857" y="1002"/>
                    <a:pt x="2857" y="1002"/>
                  </a:cubicBezTo>
                  <a:cubicBezTo>
                    <a:pt x="2857" y="955"/>
                    <a:pt x="2857" y="955"/>
                    <a:pt x="2857" y="955"/>
                  </a:cubicBezTo>
                  <a:cubicBezTo>
                    <a:pt x="2983" y="955"/>
                    <a:pt x="2983" y="955"/>
                    <a:pt x="2983" y="955"/>
                  </a:cubicBezTo>
                  <a:cubicBezTo>
                    <a:pt x="2983" y="1125"/>
                    <a:pt x="2983" y="1125"/>
                    <a:pt x="2983" y="1125"/>
                  </a:cubicBezTo>
                  <a:cubicBezTo>
                    <a:pt x="2979" y="1127"/>
                    <a:pt x="2979" y="1127"/>
                    <a:pt x="2979" y="1127"/>
                  </a:cubicBezTo>
                  <a:cubicBezTo>
                    <a:pt x="2957" y="1134"/>
                    <a:pt x="2937" y="1139"/>
                    <a:pt x="2918" y="1143"/>
                  </a:cubicBezTo>
                  <a:cubicBezTo>
                    <a:pt x="2899" y="1146"/>
                    <a:pt x="2880" y="1148"/>
                    <a:pt x="2862" y="1148"/>
                  </a:cubicBezTo>
                  <a:moveTo>
                    <a:pt x="3139" y="1142"/>
                  </a:moveTo>
                  <a:cubicBezTo>
                    <a:pt x="3084" y="1142"/>
                    <a:pt x="3084" y="1142"/>
                    <a:pt x="3084" y="1142"/>
                  </a:cubicBezTo>
                  <a:cubicBezTo>
                    <a:pt x="3084" y="803"/>
                    <a:pt x="3084" y="803"/>
                    <a:pt x="3084" y="803"/>
                  </a:cubicBezTo>
                  <a:cubicBezTo>
                    <a:pt x="3139" y="803"/>
                    <a:pt x="3139" y="803"/>
                    <a:pt x="3139" y="803"/>
                  </a:cubicBezTo>
                  <a:lnTo>
                    <a:pt x="3139" y="1142"/>
                  </a:lnTo>
                  <a:close/>
                  <a:moveTo>
                    <a:pt x="3461" y="1142"/>
                  </a:moveTo>
                  <a:cubicBezTo>
                    <a:pt x="3243" y="1142"/>
                    <a:pt x="3243" y="1142"/>
                    <a:pt x="3243" y="1142"/>
                  </a:cubicBezTo>
                  <a:cubicBezTo>
                    <a:pt x="3243" y="803"/>
                    <a:pt x="3243" y="803"/>
                    <a:pt x="3243" y="803"/>
                  </a:cubicBezTo>
                  <a:cubicBezTo>
                    <a:pt x="3458" y="803"/>
                    <a:pt x="3458" y="803"/>
                    <a:pt x="3458" y="803"/>
                  </a:cubicBezTo>
                  <a:cubicBezTo>
                    <a:pt x="3458" y="853"/>
                    <a:pt x="3458" y="853"/>
                    <a:pt x="3458" y="853"/>
                  </a:cubicBezTo>
                  <a:cubicBezTo>
                    <a:pt x="3298" y="853"/>
                    <a:pt x="3298" y="853"/>
                    <a:pt x="3298" y="853"/>
                  </a:cubicBezTo>
                  <a:cubicBezTo>
                    <a:pt x="3298" y="942"/>
                    <a:pt x="3298" y="942"/>
                    <a:pt x="3298" y="942"/>
                  </a:cubicBezTo>
                  <a:cubicBezTo>
                    <a:pt x="3451" y="942"/>
                    <a:pt x="3451" y="942"/>
                    <a:pt x="3451" y="942"/>
                  </a:cubicBezTo>
                  <a:cubicBezTo>
                    <a:pt x="3451" y="991"/>
                    <a:pt x="3451" y="991"/>
                    <a:pt x="3451" y="991"/>
                  </a:cubicBezTo>
                  <a:cubicBezTo>
                    <a:pt x="3298" y="991"/>
                    <a:pt x="3298" y="991"/>
                    <a:pt x="3298" y="991"/>
                  </a:cubicBezTo>
                  <a:cubicBezTo>
                    <a:pt x="3298" y="1092"/>
                    <a:pt x="3298" y="1092"/>
                    <a:pt x="3298" y="1092"/>
                  </a:cubicBezTo>
                  <a:cubicBezTo>
                    <a:pt x="3461" y="1092"/>
                    <a:pt x="3461" y="1092"/>
                    <a:pt x="3461" y="1092"/>
                  </a:cubicBezTo>
                  <a:lnTo>
                    <a:pt x="3461" y="1142"/>
                  </a:lnTo>
                  <a:close/>
                  <a:moveTo>
                    <a:pt x="3656" y="1148"/>
                  </a:moveTo>
                  <a:cubicBezTo>
                    <a:pt x="3615" y="1148"/>
                    <a:pt x="3583" y="1139"/>
                    <a:pt x="3562" y="1123"/>
                  </a:cubicBezTo>
                  <a:cubicBezTo>
                    <a:pt x="3541" y="1105"/>
                    <a:pt x="3530" y="1080"/>
                    <a:pt x="3530" y="1046"/>
                  </a:cubicBezTo>
                  <a:cubicBezTo>
                    <a:pt x="3530" y="1035"/>
                    <a:pt x="3530" y="1035"/>
                    <a:pt x="3530" y="1035"/>
                  </a:cubicBezTo>
                  <a:cubicBezTo>
                    <a:pt x="3588" y="1035"/>
                    <a:pt x="3588" y="1035"/>
                    <a:pt x="3588" y="1035"/>
                  </a:cubicBezTo>
                  <a:cubicBezTo>
                    <a:pt x="3588" y="1040"/>
                    <a:pt x="3588" y="1040"/>
                    <a:pt x="3588" y="1040"/>
                  </a:cubicBezTo>
                  <a:cubicBezTo>
                    <a:pt x="3589" y="1060"/>
                    <a:pt x="3595" y="1075"/>
                    <a:pt x="3606" y="1084"/>
                  </a:cubicBezTo>
                  <a:cubicBezTo>
                    <a:pt x="3617" y="1093"/>
                    <a:pt x="3635" y="1098"/>
                    <a:pt x="3658" y="1098"/>
                  </a:cubicBezTo>
                  <a:cubicBezTo>
                    <a:pt x="3682" y="1098"/>
                    <a:pt x="3700" y="1093"/>
                    <a:pt x="3714" y="1084"/>
                  </a:cubicBezTo>
                  <a:cubicBezTo>
                    <a:pt x="3727" y="1075"/>
                    <a:pt x="3733" y="1062"/>
                    <a:pt x="3733" y="1046"/>
                  </a:cubicBezTo>
                  <a:cubicBezTo>
                    <a:pt x="3733" y="1024"/>
                    <a:pt x="3709" y="1007"/>
                    <a:pt x="3660" y="995"/>
                  </a:cubicBezTo>
                  <a:cubicBezTo>
                    <a:pt x="3655" y="993"/>
                    <a:pt x="3651" y="992"/>
                    <a:pt x="3647" y="991"/>
                  </a:cubicBezTo>
                  <a:cubicBezTo>
                    <a:pt x="3644" y="991"/>
                    <a:pt x="3639" y="989"/>
                    <a:pt x="3632" y="988"/>
                  </a:cubicBezTo>
                  <a:cubicBezTo>
                    <a:pt x="3604" y="981"/>
                    <a:pt x="3584" y="974"/>
                    <a:pt x="3572" y="967"/>
                  </a:cubicBezTo>
                  <a:cubicBezTo>
                    <a:pt x="3560" y="959"/>
                    <a:pt x="3551" y="949"/>
                    <a:pt x="3544" y="937"/>
                  </a:cubicBezTo>
                  <a:cubicBezTo>
                    <a:pt x="3537" y="925"/>
                    <a:pt x="3534" y="911"/>
                    <a:pt x="3534" y="896"/>
                  </a:cubicBezTo>
                  <a:cubicBezTo>
                    <a:pt x="3534" y="866"/>
                    <a:pt x="3546" y="841"/>
                    <a:pt x="3569" y="824"/>
                  </a:cubicBezTo>
                  <a:cubicBezTo>
                    <a:pt x="3592" y="807"/>
                    <a:pt x="3624" y="798"/>
                    <a:pt x="3663" y="798"/>
                  </a:cubicBezTo>
                  <a:cubicBezTo>
                    <a:pt x="3698" y="798"/>
                    <a:pt x="3726" y="806"/>
                    <a:pt x="3747" y="821"/>
                  </a:cubicBezTo>
                  <a:cubicBezTo>
                    <a:pt x="3768" y="837"/>
                    <a:pt x="3778" y="858"/>
                    <a:pt x="3778" y="885"/>
                  </a:cubicBezTo>
                  <a:cubicBezTo>
                    <a:pt x="3778" y="895"/>
                    <a:pt x="3778" y="895"/>
                    <a:pt x="3778" y="895"/>
                  </a:cubicBezTo>
                  <a:cubicBezTo>
                    <a:pt x="3724" y="895"/>
                    <a:pt x="3724" y="895"/>
                    <a:pt x="3724" y="895"/>
                  </a:cubicBezTo>
                  <a:cubicBezTo>
                    <a:pt x="3723" y="890"/>
                    <a:pt x="3723" y="890"/>
                    <a:pt x="3723" y="890"/>
                  </a:cubicBezTo>
                  <a:cubicBezTo>
                    <a:pt x="3723" y="875"/>
                    <a:pt x="3717" y="865"/>
                    <a:pt x="3707" y="857"/>
                  </a:cubicBezTo>
                  <a:cubicBezTo>
                    <a:pt x="3696" y="849"/>
                    <a:pt x="3680" y="845"/>
                    <a:pt x="3659" y="845"/>
                  </a:cubicBezTo>
                  <a:cubicBezTo>
                    <a:pt x="3638" y="845"/>
                    <a:pt x="3621" y="850"/>
                    <a:pt x="3609" y="859"/>
                  </a:cubicBezTo>
                  <a:cubicBezTo>
                    <a:pt x="3597" y="867"/>
                    <a:pt x="3591" y="879"/>
                    <a:pt x="3591" y="893"/>
                  </a:cubicBezTo>
                  <a:cubicBezTo>
                    <a:pt x="3591" y="912"/>
                    <a:pt x="3613" y="927"/>
                    <a:pt x="3657" y="938"/>
                  </a:cubicBezTo>
                  <a:cubicBezTo>
                    <a:pt x="3666" y="940"/>
                    <a:pt x="3666" y="940"/>
                    <a:pt x="3666" y="940"/>
                  </a:cubicBezTo>
                  <a:cubicBezTo>
                    <a:pt x="3719" y="954"/>
                    <a:pt x="3751" y="967"/>
                    <a:pt x="3766" y="981"/>
                  </a:cubicBezTo>
                  <a:cubicBezTo>
                    <a:pt x="3781" y="995"/>
                    <a:pt x="3789" y="1015"/>
                    <a:pt x="3789" y="1040"/>
                  </a:cubicBezTo>
                  <a:cubicBezTo>
                    <a:pt x="3789" y="1075"/>
                    <a:pt x="3777" y="1102"/>
                    <a:pt x="3754" y="1120"/>
                  </a:cubicBezTo>
                  <a:cubicBezTo>
                    <a:pt x="3731" y="1138"/>
                    <a:pt x="3698" y="1148"/>
                    <a:pt x="3656" y="1148"/>
                  </a:cubicBezTo>
                  <a:moveTo>
                    <a:pt x="25" y="605"/>
                  </a:moveTo>
                  <a:cubicBezTo>
                    <a:pt x="25" y="11"/>
                    <a:pt x="25" y="11"/>
                    <a:pt x="25" y="11"/>
                  </a:cubicBezTo>
                  <a:cubicBezTo>
                    <a:pt x="152" y="11"/>
                    <a:pt x="152" y="11"/>
                    <a:pt x="152" y="11"/>
                  </a:cubicBezTo>
                  <a:cubicBezTo>
                    <a:pt x="152" y="268"/>
                    <a:pt x="152" y="268"/>
                    <a:pt x="152" y="268"/>
                  </a:cubicBezTo>
                  <a:cubicBezTo>
                    <a:pt x="346" y="11"/>
                    <a:pt x="346" y="11"/>
                    <a:pt x="346" y="11"/>
                  </a:cubicBezTo>
                  <a:cubicBezTo>
                    <a:pt x="488" y="11"/>
                    <a:pt x="488" y="11"/>
                    <a:pt x="488" y="11"/>
                  </a:cubicBezTo>
                  <a:cubicBezTo>
                    <a:pt x="279" y="277"/>
                    <a:pt x="279" y="277"/>
                    <a:pt x="279" y="277"/>
                  </a:cubicBezTo>
                  <a:cubicBezTo>
                    <a:pt x="509" y="605"/>
                    <a:pt x="509" y="605"/>
                    <a:pt x="509" y="605"/>
                  </a:cubicBezTo>
                  <a:cubicBezTo>
                    <a:pt x="361" y="605"/>
                    <a:pt x="361" y="605"/>
                    <a:pt x="361" y="605"/>
                  </a:cubicBezTo>
                  <a:cubicBezTo>
                    <a:pt x="152" y="297"/>
                    <a:pt x="152" y="297"/>
                    <a:pt x="152" y="297"/>
                  </a:cubicBezTo>
                  <a:cubicBezTo>
                    <a:pt x="152" y="605"/>
                    <a:pt x="152" y="605"/>
                    <a:pt x="152" y="605"/>
                  </a:cubicBezTo>
                  <a:cubicBezTo>
                    <a:pt x="25" y="605"/>
                    <a:pt x="25" y="605"/>
                    <a:pt x="25" y="605"/>
                  </a:cubicBezTo>
                  <a:close/>
                  <a:moveTo>
                    <a:pt x="553" y="605"/>
                  </a:moveTo>
                  <a:cubicBezTo>
                    <a:pt x="553" y="11"/>
                    <a:pt x="553" y="11"/>
                    <a:pt x="553" y="11"/>
                  </a:cubicBezTo>
                  <a:cubicBezTo>
                    <a:pt x="947" y="11"/>
                    <a:pt x="947" y="11"/>
                    <a:pt x="947" y="11"/>
                  </a:cubicBezTo>
                  <a:cubicBezTo>
                    <a:pt x="947" y="109"/>
                    <a:pt x="947" y="109"/>
                    <a:pt x="947" y="109"/>
                  </a:cubicBezTo>
                  <a:cubicBezTo>
                    <a:pt x="682" y="109"/>
                    <a:pt x="682" y="109"/>
                    <a:pt x="682" y="109"/>
                  </a:cubicBezTo>
                  <a:cubicBezTo>
                    <a:pt x="682" y="249"/>
                    <a:pt x="682" y="249"/>
                    <a:pt x="682" y="249"/>
                  </a:cubicBezTo>
                  <a:cubicBezTo>
                    <a:pt x="931" y="249"/>
                    <a:pt x="931" y="249"/>
                    <a:pt x="931" y="249"/>
                  </a:cubicBezTo>
                  <a:cubicBezTo>
                    <a:pt x="931" y="346"/>
                    <a:pt x="931" y="346"/>
                    <a:pt x="931" y="346"/>
                  </a:cubicBezTo>
                  <a:cubicBezTo>
                    <a:pt x="682" y="346"/>
                    <a:pt x="682" y="346"/>
                    <a:pt x="682" y="346"/>
                  </a:cubicBezTo>
                  <a:cubicBezTo>
                    <a:pt x="682" y="506"/>
                    <a:pt x="682" y="506"/>
                    <a:pt x="682" y="506"/>
                  </a:cubicBezTo>
                  <a:cubicBezTo>
                    <a:pt x="957" y="506"/>
                    <a:pt x="957" y="506"/>
                    <a:pt x="957" y="506"/>
                  </a:cubicBezTo>
                  <a:cubicBezTo>
                    <a:pt x="957" y="605"/>
                    <a:pt x="957" y="605"/>
                    <a:pt x="957" y="605"/>
                  </a:cubicBezTo>
                  <a:lnTo>
                    <a:pt x="553" y="605"/>
                  </a:lnTo>
                  <a:close/>
                  <a:moveTo>
                    <a:pt x="1190" y="605"/>
                  </a:moveTo>
                  <a:cubicBezTo>
                    <a:pt x="1190" y="386"/>
                    <a:pt x="1190" y="386"/>
                    <a:pt x="1190" y="386"/>
                  </a:cubicBezTo>
                  <a:cubicBezTo>
                    <a:pt x="989" y="11"/>
                    <a:pt x="989" y="11"/>
                    <a:pt x="989" y="11"/>
                  </a:cubicBezTo>
                  <a:cubicBezTo>
                    <a:pt x="1123" y="11"/>
                    <a:pt x="1123" y="11"/>
                    <a:pt x="1123" y="11"/>
                  </a:cubicBezTo>
                  <a:cubicBezTo>
                    <a:pt x="1259" y="265"/>
                    <a:pt x="1259" y="265"/>
                    <a:pt x="1259" y="265"/>
                  </a:cubicBezTo>
                  <a:cubicBezTo>
                    <a:pt x="1382" y="11"/>
                    <a:pt x="1382" y="11"/>
                    <a:pt x="1382" y="11"/>
                  </a:cubicBezTo>
                  <a:cubicBezTo>
                    <a:pt x="1515" y="11"/>
                    <a:pt x="1515" y="11"/>
                    <a:pt x="1515" y="11"/>
                  </a:cubicBezTo>
                  <a:cubicBezTo>
                    <a:pt x="1317" y="386"/>
                    <a:pt x="1317" y="386"/>
                    <a:pt x="1317" y="386"/>
                  </a:cubicBezTo>
                  <a:cubicBezTo>
                    <a:pt x="1317" y="605"/>
                    <a:pt x="1317" y="605"/>
                    <a:pt x="1317" y="605"/>
                  </a:cubicBezTo>
                  <a:lnTo>
                    <a:pt x="1190" y="605"/>
                  </a:lnTo>
                  <a:close/>
                  <a:moveTo>
                    <a:pt x="1504" y="412"/>
                  </a:moveTo>
                  <a:cubicBezTo>
                    <a:pt x="1629" y="412"/>
                    <a:pt x="1629" y="412"/>
                    <a:pt x="1629" y="412"/>
                  </a:cubicBezTo>
                  <a:cubicBezTo>
                    <a:pt x="1629" y="452"/>
                    <a:pt x="1638" y="481"/>
                    <a:pt x="1658" y="501"/>
                  </a:cubicBezTo>
                  <a:cubicBezTo>
                    <a:pt x="1678" y="521"/>
                    <a:pt x="1707" y="531"/>
                    <a:pt x="1746" y="531"/>
                  </a:cubicBezTo>
                  <a:cubicBezTo>
                    <a:pt x="1778" y="531"/>
                    <a:pt x="1803" y="524"/>
                    <a:pt x="1823" y="508"/>
                  </a:cubicBezTo>
                  <a:cubicBezTo>
                    <a:pt x="1843" y="493"/>
                    <a:pt x="1853" y="473"/>
                    <a:pt x="1853" y="449"/>
                  </a:cubicBezTo>
                  <a:cubicBezTo>
                    <a:pt x="1853" y="412"/>
                    <a:pt x="1806" y="377"/>
                    <a:pt x="1713" y="346"/>
                  </a:cubicBezTo>
                  <a:cubicBezTo>
                    <a:pt x="1699" y="341"/>
                    <a:pt x="1699" y="341"/>
                    <a:pt x="1699" y="341"/>
                  </a:cubicBezTo>
                  <a:cubicBezTo>
                    <a:pt x="1696" y="340"/>
                    <a:pt x="1692" y="339"/>
                    <a:pt x="1687" y="337"/>
                  </a:cubicBezTo>
                  <a:cubicBezTo>
                    <a:pt x="1635" y="320"/>
                    <a:pt x="1597" y="303"/>
                    <a:pt x="1574" y="286"/>
                  </a:cubicBezTo>
                  <a:cubicBezTo>
                    <a:pt x="1558" y="273"/>
                    <a:pt x="1545" y="257"/>
                    <a:pt x="1536" y="238"/>
                  </a:cubicBezTo>
                  <a:cubicBezTo>
                    <a:pt x="1527" y="219"/>
                    <a:pt x="1522" y="198"/>
                    <a:pt x="1522" y="174"/>
                  </a:cubicBezTo>
                  <a:cubicBezTo>
                    <a:pt x="1522" y="121"/>
                    <a:pt x="1542" y="78"/>
                    <a:pt x="1583" y="47"/>
                  </a:cubicBezTo>
                  <a:cubicBezTo>
                    <a:pt x="1623" y="16"/>
                    <a:pt x="1679" y="0"/>
                    <a:pt x="1749" y="0"/>
                  </a:cubicBezTo>
                  <a:cubicBezTo>
                    <a:pt x="1814" y="0"/>
                    <a:pt x="1864" y="15"/>
                    <a:pt x="1900" y="46"/>
                  </a:cubicBezTo>
                  <a:cubicBezTo>
                    <a:pt x="1936" y="76"/>
                    <a:pt x="1954" y="119"/>
                    <a:pt x="1954" y="173"/>
                  </a:cubicBezTo>
                  <a:cubicBezTo>
                    <a:pt x="1954" y="177"/>
                    <a:pt x="1954" y="177"/>
                    <a:pt x="1954" y="177"/>
                  </a:cubicBezTo>
                  <a:cubicBezTo>
                    <a:pt x="1844" y="177"/>
                    <a:pt x="1844" y="177"/>
                    <a:pt x="1844" y="177"/>
                  </a:cubicBezTo>
                  <a:cubicBezTo>
                    <a:pt x="1841" y="146"/>
                    <a:pt x="1831" y="122"/>
                    <a:pt x="1813" y="106"/>
                  </a:cubicBezTo>
                  <a:cubicBezTo>
                    <a:pt x="1796" y="90"/>
                    <a:pt x="1771" y="82"/>
                    <a:pt x="1741" y="82"/>
                  </a:cubicBezTo>
                  <a:cubicBezTo>
                    <a:pt x="1711" y="82"/>
                    <a:pt x="1687" y="89"/>
                    <a:pt x="1669" y="102"/>
                  </a:cubicBezTo>
                  <a:cubicBezTo>
                    <a:pt x="1652" y="116"/>
                    <a:pt x="1643" y="135"/>
                    <a:pt x="1643" y="158"/>
                  </a:cubicBezTo>
                  <a:cubicBezTo>
                    <a:pt x="1643" y="194"/>
                    <a:pt x="1692" y="228"/>
                    <a:pt x="1790" y="259"/>
                  </a:cubicBezTo>
                  <a:cubicBezTo>
                    <a:pt x="1797" y="262"/>
                    <a:pt x="1797" y="262"/>
                    <a:pt x="1797" y="262"/>
                  </a:cubicBezTo>
                  <a:cubicBezTo>
                    <a:pt x="1872" y="287"/>
                    <a:pt x="1921" y="311"/>
                    <a:pt x="1945" y="336"/>
                  </a:cubicBezTo>
                  <a:cubicBezTo>
                    <a:pt x="1968" y="361"/>
                    <a:pt x="1980" y="395"/>
                    <a:pt x="1980" y="439"/>
                  </a:cubicBezTo>
                  <a:cubicBezTo>
                    <a:pt x="1980" y="494"/>
                    <a:pt x="1959" y="537"/>
                    <a:pt x="1917" y="569"/>
                  </a:cubicBezTo>
                  <a:cubicBezTo>
                    <a:pt x="1874" y="600"/>
                    <a:pt x="1815" y="616"/>
                    <a:pt x="1740" y="616"/>
                  </a:cubicBezTo>
                  <a:cubicBezTo>
                    <a:pt x="1661" y="616"/>
                    <a:pt x="1602" y="599"/>
                    <a:pt x="1563" y="567"/>
                  </a:cubicBezTo>
                  <a:cubicBezTo>
                    <a:pt x="1524" y="534"/>
                    <a:pt x="1504" y="485"/>
                    <a:pt x="1504" y="420"/>
                  </a:cubicBezTo>
                  <a:cubicBezTo>
                    <a:pt x="1504" y="412"/>
                    <a:pt x="1504" y="412"/>
                    <a:pt x="1504" y="412"/>
                  </a:cubicBezTo>
                  <a:close/>
                  <a:moveTo>
                    <a:pt x="2061" y="11"/>
                  </a:moveTo>
                  <a:cubicBezTo>
                    <a:pt x="2188" y="11"/>
                    <a:pt x="2188" y="11"/>
                    <a:pt x="2188" y="11"/>
                  </a:cubicBezTo>
                  <a:cubicBezTo>
                    <a:pt x="2188" y="605"/>
                    <a:pt x="2188" y="605"/>
                    <a:pt x="2188" y="605"/>
                  </a:cubicBezTo>
                  <a:cubicBezTo>
                    <a:pt x="2061" y="605"/>
                    <a:pt x="2061" y="605"/>
                    <a:pt x="2061" y="605"/>
                  </a:cubicBezTo>
                  <a:lnTo>
                    <a:pt x="2061" y="11"/>
                  </a:lnTo>
                  <a:close/>
                  <a:moveTo>
                    <a:pt x="2816" y="288"/>
                  </a:moveTo>
                  <a:cubicBezTo>
                    <a:pt x="2816" y="567"/>
                    <a:pt x="2816" y="567"/>
                    <a:pt x="2816" y="567"/>
                  </a:cubicBezTo>
                  <a:cubicBezTo>
                    <a:pt x="2783" y="583"/>
                    <a:pt x="2748" y="595"/>
                    <a:pt x="2711" y="603"/>
                  </a:cubicBezTo>
                  <a:cubicBezTo>
                    <a:pt x="2673" y="612"/>
                    <a:pt x="2631" y="616"/>
                    <a:pt x="2585" y="616"/>
                  </a:cubicBezTo>
                  <a:cubicBezTo>
                    <a:pt x="2485" y="616"/>
                    <a:pt x="2407" y="590"/>
                    <a:pt x="2352" y="538"/>
                  </a:cubicBezTo>
                  <a:cubicBezTo>
                    <a:pt x="2298" y="486"/>
                    <a:pt x="2270" y="412"/>
                    <a:pt x="2270" y="316"/>
                  </a:cubicBezTo>
                  <a:cubicBezTo>
                    <a:pt x="2270" y="218"/>
                    <a:pt x="2298" y="140"/>
                    <a:pt x="2353" y="85"/>
                  </a:cubicBezTo>
                  <a:cubicBezTo>
                    <a:pt x="2408" y="29"/>
                    <a:pt x="2484" y="1"/>
                    <a:pt x="2582" y="1"/>
                  </a:cubicBezTo>
                  <a:cubicBezTo>
                    <a:pt x="2655" y="1"/>
                    <a:pt x="2712" y="17"/>
                    <a:pt x="2754" y="50"/>
                  </a:cubicBezTo>
                  <a:cubicBezTo>
                    <a:pt x="2797" y="84"/>
                    <a:pt x="2818" y="128"/>
                    <a:pt x="2818" y="183"/>
                  </a:cubicBezTo>
                  <a:cubicBezTo>
                    <a:pt x="2818" y="194"/>
                    <a:pt x="2818" y="194"/>
                    <a:pt x="2818" y="194"/>
                  </a:cubicBezTo>
                  <a:cubicBezTo>
                    <a:pt x="2698" y="194"/>
                    <a:pt x="2698" y="194"/>
                    <a:pt x="2698" y="194"/>
                  </a:cubicBezTo>
                  <a:cubicBezTo>
                    <a:pt x="2696" y="157"/>
                    <a:pt x="2685" y="130"/>
                    <a:pt x="2664" y="111"/>
                  </a:cubicBezTo>
                  <a:cubicBezTo>
                    <a:pt x="2643" y="91"/>
                    <a:pt x="2614" y="82"/>
                    <a:pt x="2575" y="82"/>
                  </a:cubicBezTo>
                  <a:cubicBezTo>
                    <a:pt x="2521" y="82"/>
                    <a:pt x="2478" y="102"/>
                    <a:pt x="2447" y="144"/>
                  </a:cubicBezTo>
                  <a:cubicBezTo>
                    <a:pt x="2416" y="185"/>
                    <a:pt x="2400" y="241"/>
                    <a:pt x="2400" y="312"/>
                  </a:cubicBezTo>
                  <a:cubicBezTo>
                    <a:pt x="2400" y="382"/>
                    <a:pt x="2416" y="435"/>
                    <a:pt x="2449" y="471"/>
                  </a:cubicBezTo>
                  <a:cubicBezTo>
                    <a:pt x="2482" y="507"/>
                    <a:pt x="2531" y="525"/>
                    <a:pt x="2595" y="525"/>
                  </a:cubicBezTo>
                  <a:cubicBezTo>
                    <a:pt x="2611" y="525"/>
                    <a:pt x="2628" y="524"/>
                    <a:pt x="2644" y="522"/>
                  </a:cubicBezTo>
                  <a:cubicBezTo>
                    <a:pt x="2660" y="520"/>
                    <a:pt x="2676" y="517"/>
                    <a:pt x="2692" y="513"/>
                  </a:cubicBezTo>
                  <a:cubicBezTo>
                    <a:pt x="2692" y="383"/>
                    <a:pt x="2692" y="383"/>
                    <a:pt x="2692" y="383"/>
                  </a:cubicBezTo>
                  <a:cubicBezTo>
                    <a:pt x="2579" y="383"/>
                    <a:pt x="2579" y="383"/>
                    <a:pt x="2579" y="383"/>
                  </a:cubicBezTo>
                  <a:cubicBezTo>
                    <a:pt x="2579" y="288"/>
                    <a:pt x="2579" y="288"/>
                    <a:pt x="2579" y="288"/>
                  </a:cubicBezTo>
                  <a:lnTo>
                    <a:pt x="2816" y="288"/>
                  </a:lnTo>
                  <a:close/>
                  <a:moveTo>
                    <a:pt x="2920" y="605"/>
                  </a:moveTo>
                  <a:cubicBezTo>
                    <a:pt x="2920" y="11"/>
                    <a:pt x="2920" y="11"/>
                    <a:pt x="2920" y="11"/>
                  </a:cubicBezTo>
                  <a:cubicBezTo>
                    <a:pt x="3048" y="11"/>
                    <a:pt x="3048" y="11"/>
                    <a:pt x="3048" y="11"/>
                  </a:cubicBezTo>
                  <a:cubicBezTo>
                    <a:pt x="3048" y="248"/>
                    <a:pt x="3048" y="248"/>
                    <a:pt x="3048" y="248"/>
                  </a:cubicBezTo>
                  <a:cubicBezTo>
                    <a:pt x="3273" y="248"/>
                    <a:pt x="3273" y="248"/>
                    <a:pt x="3273" y="248"/>
                  </a:cubicBezTo>
                  <a:cubicBezTo>
                    <a:pt x="3273" y="11"/>
                    <a:pt x="3273" y="11"/>
                    <a:pt x="3273" y="11"/>
                  </a:cubicBezTo>
                  <a:cubicBezTo>
                    <a:pt x="3397" y="11"/>
                    <a:pt x="3397" y="11"/>
                    <a:pt x="3397" y="11"/>
                  </a:cubicBezTo>
                  <a:cubicBezTo>
                    <a:pt x="3397" y="605"/>
                    <a:pt x="3397" y="605"/>
                    <a:pt x="3397" y="605"/>
                  </a:cubicBezTo>
                  <a:cubicBezTo>
                    <a:pt x="3273" y="605"/>
                    <a:pt x="3273" y="605"/>
                    <a:pt x="3273" y="605"/>
                  </a:cubicBezTo>
                  <a:cubicBezTo>
                    <a:pt x="3273" y="345"/>
                    <a:pt x="3273" y="345"/>
                    <a:pt x="3273" y="345"/>
                  </a:cubicBezTo>
                  <a:cubicBezTo>
                    <a:pt x="3048" y="345"/>
                    <a:pt x="3048" y="345"/>
                    <a:pt x="3048" y="345"/>
                  </a:cubicBezTo>
                  <a:cubicBezTo>
                    <a:pt x="3048" y="605"/>
                    <a:pt x="3048" y="605"/>
                    <a:pt x="3048" y="605"/>
                  </a:cubicBezTo>
                  <a:lnTo>
                    <a:pt x="2920" y="605"/>
                  </a:lnTo>
                  <a:close/>
                  <a:moveTo>
                    <a:pt x="3628" y="605"/>
                  </a:moveTo>
                  <a:cubicBezTo>
                    <a:pt x="3628" y="107"/>
                    <a:pt x="3628" y="107"/>
                    <a:pt x="3628" y="107"/>
                  </a:cubicBezTo>
                  <a:cubicBezTo>
                    <a:pt x="3453" y="107"/>
                    <a:pt x="3453" y="107"/>
                    <a:pt x="3453" y="107"/>
                  </a:cubicBezTo>
                  <a:cubicBezTo>
                    <a:pt x="3453" y="11"/>
                    <a:pt x="3453" y="11"/>
                    <a:pt x="3453" y="11"/>
                  </a:cubicBezTo>
                  <a:cubicBezTo>
                    <a:pt x="3931" y="11"/>
                    <a:pt x="3931" y="11"/>
                    <a:pt x="3931" y="11"/>
                  </a:cubicBezTo>
                  <a:cubicBezTo>
                    <a:pt x="3931" y="107"/>
                    <a:pt x="3931" y="107"/>
                    <a:pt x="3931" y="107"/>
                  </a:cubicBezTo>
                  <a:cubicBezTo>
                    <a:pt x="3756" y="107"/>
                    <a:pt x="3756" y="107"/>
                    <a:pt x="3756" y="107"/>
                  </a:cubicBezTo>
                  <a:cubicBezTo>
                    <a:pt x="3756" y="605"/>
                    <a:pt x="3756" y="605"/>
                    <a:pt x="3756" y="605"/>
                  </a:cubicBezTo>
                  <a:lnTo>
                    <a:pt x="3628" y="605"/>
                  </a:lnTo>
                  <a:close/>
                </a:path>
              </a:pathLst>
            </a:custGeom>
            <a:solidFill>
              <a:srgbClr val="55555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9" name="Freeform 6">
              <a:extLst>
                <a:ext uri="{FF2B5EF4-FFF2-40B4-BE49-F238E27FC236}">
                  <a16:creationId xmlns:a16="http://schemas.microsoft.com/office/drawing/2014/main" id="{47EEFBCB-3E60-4B8E-989D-3A4D50513D24}"/>
                </a:ext>
              </a:extLst>
            </p:cNvPr>
            <p:cNvSpPr>
              <a:spLocks/>
            </p:cNvSpPr>
            <p:nvPr userDrawn="1"/>
          </p:nvSpPr>
          <p:spPr bwMode="black">
            <a:xfrm>
              <a:off x="1231901" y="5359401"/>
              <a:ext cx="3417888" cy="2630487"/>
            </a:xfrm>
            <a:custGeom>
              <a:avLst/>
              <a:gdLst>
                <a:gd name="T0" fmla="*/ 1831 w 1831"/>
                <a:gd name="T1" fmla="*/ 726 h 1406"/>
                <a:gd name="T2" fmla="*/ 1765 w 1831"/>
                <a:gd name="T3" fmla="*/ 626 h 1406"/>
                <a:gd name="T4" fmla="*/ 1654 w 1831"/>
                <a:gd name="T5" fmla="*/ 379 h 1406"/>
                <a:gd name="T6" fmla="*/ 1533 w 1831"/>
                <a:gd name="T7" fmla="*/ 626 h 1406"/>
                <a:gd name="T8" fmla="*/ 1456 w 1831"/>
                <a:gd name="T9" fmla="*/ 726 h 1406"/>
                <a:gd name="T10" fmla="*/ 1339 w 1831"/>
                <a:gd name="T11" fmla="*/ 505 h 1406"/>
                <a:gd name="T12" fmla="*/ 1119 w 1831"/>
                <a:gd name="T13" fmla="*/ 0 h 1406"/>
                <a:gd name="T14" fmla="*/ 911 w 1831"/>
                <a:gd name="T15" fmla="*/ 506 h 1406"/>
                <a:gd name="T16" fmla="*/ 757 w 1831"/>
                <a:gd name="T17" fmla="*/ 726 h 1406"/>
                <a:gd name="T18" fmla="*/ 626 w 1831"/>
                <a:gd name="T19" fmla="*/ 553 h 1406"/>
                <a:gd name="T20" fmla="*/ 458 w 1831"/>
                <a:gd name="T21" fmla="*/ 218 h 1406"/>
                <a:gd name="T22" fmla="*/ 288 w 1831"/>
                <a:gd name="T23" fmla="*/ 562 h 1406"/>
                <a:gd name="T24" fmla="*/ 153 w 1831"/>
                <a:gd name="T25" fmla="*/ 726 h 1406"/>
                <a:gd name="T26" fmla="*/ 0 w 1831"/>
                <a:gd name="T27" fmla="*/ 726 h 1406"/>
                <a:gd name="T28" fmla="*/ 0 w 1831"/>
                <a:gd name="T29" fmla="*/ 727 h 1406"/>
                <a:gd name="T30" fmla="*/ 70 w 1831"/>
                <a:gd name="T31" fmla="*/ 830 h 1406"/>
                <a:gd name="T32" fmla="*/ 166 w 1831"/>
                <a:gd name="T33" fmla="*/ 1075 h 1406"/>
                <a:gd name="T34" fmla="*/ 268 w 1831"/>
                <a:gd name="T35" fmla="*/ 869 h 1406"/>
                <a:gd name="T36" fmla="*/ 374 w 1831"/>
                <a:gd name="T37" fmla="*/ 727 h 1406"/>
                <a:gd name="T38" fmla="*/ 506 w 1831"/>
                <a:gd name="T39" fmla="*/ 958 h 1406"/>
                <a:gd name="T40" fmla="*/ 707 w 1831"/>
                <a:gd name="T41" fmla="*/ 1406 h 1406"/>
                <a:gd name="T42" fmla="*/ 915 w 1831"/>
                <a:gd name="T43" fmla="*/ 958 h 1406"/>
                <a:gd name="T44" fmla="*/ 1083 w 1831"/>
                <a:gd name="T45" fmla="*/ 727 h 1406"/>
                <a:gd name="T46" fmla="*/ 1234 w 1831"/>
                <a:gd name="T47" fmla="*/ 901 h 1406"/>
                <a:gd name="T48" fmla="*/ 1380 w 1831"/>
                <a:gd name="T49" fmla="*/ 1131 h 1406"/>
                <a:gd name="T50" fmla="*/ 1534 w 1831"/>
                <a:gd name="T51" fmla="*/ 873 h 1406"/>
                <a:gd name="T52" fmla="*/ 1677 w 1831"/>
                <a:gd name="T53" fmla="*/ 727 h 1406"/>
                <a:gd name="T54" fmla="*/ 1831 w 1831"/>
                <a:gd name="T55" fmla="*/ 727 h 1406"/>
                <a:gd name="T56" fmla="*/ 1831 w 1831"/>
                <a:gd name="T57" fmla="*/ 726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31" h="1406">
                  <a:moveTo>
                    <a:pt x="1831" y="726"/>
                  </a:moveTo>
                  <a:cubicBezTo>
                    <a:pt x="1817" y="724"/>
                    <a:pt x="1786" y="709"/>
                    <a:pt x="1765" y="626"/>
                  </a:cubicBezTo>
                  <a:cubicBezTo>
                    <a:pt x="1730" y="493"/>
                    <a:pt x="1713" y="379"/>
                    <a:pt x="1654" y="379"/>
                  </a:cubicBezTo>
                  <a:cubicBezTo>
                    <a:pt x="1595" y="379"/>
                    <a:pt x="1568" y="493"/>
                    <a:pt x="1533" y="626"/>
                  </a:cubicBezTo>
                  <a:cubicBezTo>
                    <a:pt x="1512" y="705"/>
                    <a:pt x="1491" y="726"/>
                    <a:pt x="1456" y="726"/>
                  </a:cubicBezTo>
                  <a:cubicBezTo>
                    <a:pt x="1423" y="726"/>
                    <a:pt x="1389" y="711"/>
                    <a:pt x="1339" y="505"/>
                  </a:cubicBezTo>
                  <a:cubicBezTo>
                    <a:pt x="1295" y="325"/>
                    <a:pt x="1266" y="0"/>
                    <a:pt x="1119" y="0"/>
                  </a:cubicBezTo>
                  <a:cubicBezTo>
                    <a:pt x="973" y="0"/>
                    <a:pt x="930" y="424"/>
                    <a:pt x="911" y="506"/>
                  </a:cubicBezTo>
                  <a:cubicBezTo>
                    <a:pt x="887" y="607"/>
                    <a:pt x="830" y="726"/>
                    <a:pt x="757" y="726"/>
                  </a:cubicBezTo>
                  <a:cubicBezTo>
                    <a:pt x="685" y="726"/>
                    <a:pt x="647" y="643"/>
                    <a:pt x="626" y="553"/>
                  </a:cubicBezTo>
                  <a:cubicBezTo>
                    <a:pt x="592" y="416"/>
                    <a:pt x="555" y="218"/>
                    <a:pt x="458" y="218"/>
                  </a:cubicBezTo>
                  <a:cubicBezTo>
                    <a:pt x="362" y="218"/>
                    <a:pt x="331" y="382"/>
                    <a:pt x="288" y="562"/>
                  </a:cubicBezTo>
                  <a:cubicBezTo>
                    <a:pt x="263" y="668"/>
                    <a:pt x="223" y="726"/>
                    <a:pt x="153" y="726"/>
                  </a:cubicBezTo>
                  <a:cubicBezTo>
                    <a:pt x="0" y="726"/>
                    <a:pt x="0" y="726"/>
                    <a:pt x="0" y="726"/>
                  </a:cubicBezTo>
                  <a:cubicBezTo>
                    <a:pt x="0" y="727"/>
                    <a:pt x="0" y="727"/>
                    <a:pt x="0" y="727"/>
                  </a:cubicBezTo>
                  <a:cubicBezTo>
                    <a:pt x="20" y="733"/>
                    <a:pt x="60" y="766"/>
                    <a:pt x="70" y="830"/>
                  </a:cubicBezTo>
                  <a:cubicBezTo>
                    <a:pt x="94" y="981"/>
                    <a:pt x="113" y="1075"/>
                    <a:pt x="166" y="1075"/>
                  </a:cubicBezTo>
                  <a:cubicBezTo>
                    <a:pt x="218" y="1075"/>
                    <a:pt x="238" y="994"/>
                    <a:pt x="268" y="869"/>
                  </a:cubicBezTo>
                  <a:cubicBezTo>
                    <a:pt x="292" y="770"/>
                    <a:pt x="329" y="727"/>
                    <a:pt x="374" y="727"/>
                  </a:cubicBezTo>
                  <a:cubicBezTo>
                    <a:pt x="439" y="727"/>
                    <a:pt x="470" y="807"/>
                    <a:pt x="506" y="958"/>
                  </a:cubicBezTo>
                  <a:cubicBezTo>
                    <a:pt x="577" y="1260"/>
                    <a:pt x="592" y="1406"/>
                    <a:pt x="707" y="1406"/>
                  </a:cubicBezTo>
                  <a:cubicBezTo>
                    <a:pt x="821" y="1406"/>
                    <a:pt x="839" y="1260"/>
                    <a:pt x="915" y="958"/>
                  </a:cubicBezTo>
                  <a:cubicBezTo>
                    <a:pt x="949" y="827"/>
                    <a:pt x="1011" y="727"/>
                    <a:pt x="1083" y="727"/>
                  </a:cubicBezTo>
                  <a:cubicBezTo>
                    <a:pt x="1156" y="727"/>
                    <a:pt x="1207" y="824"/>
                    <a:pt x="1234" y="901"/>
                  </a:cubicBezTo>
                  <a:cubicBezTo>
                    <a:pt x="1291" y="1068"/>
                    <a:pt x="1317" y="1131"/>
                    <a:pt x="1380" y="1131"/>
                  </a:cubicBezTo>
                  <a:cubicBezTo>
                    <a:pt x="1443" y="1131"/>
                    <a:pt x="1478" y="1055"/>
                    <a:pt x="1534" y="873"/>
                  </a:cubicBezTo>
                  <a:cubicBezTo>
                    <a:pt x="1569" y="758"/>
                    <a:pt x="1574" y="727"/>
                    <a:pt x="1677" y="727"/>
                  </a:cubicBezTo>
                  <a:cubicBezTo>
                    <a:pt x="1831" y="727"/>
                    <a:pt x="1831" y="727"/>
                    <a:pt x="1831" y="727"/>
                  </a:cubicBezTo>
                  <a:cubicBezTo>
                    <a:pt x="1831" y="726"/>
                    <a:pt x="1831" y="726"/>
                    <a:pt x="1831" y="726"/>
                  </a:cubicBezTo>
                  <a:close/>
                </a:path>
              </a:pathLst>
            </a:custGeom>
            <a:solidFill>
              <a:srgbClr val="EB00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33632764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D815A8-0624-4A10-B1F3-C19B0E2331BC}"/>
              </a:ext>
            </a:extLst>
          </p:cNvPr>
          <p:cNvSpPr>
            <a:spLocks noGrp="1"/>
          </p:cNvSpPr>
          <p:nvPr>
            <p:ph type="ftr" sz="quarter" idx="10"/>
          </p:nvPr>
        </p:nvSpPr>
        <p:spPr/>
        <p:txBody>
          <a:bodyPr/>
          <a:lstStyle/>
          <a:p>
            <a:r>
              <a:rPr lang="en-US"/>
              <a:t>Optional Title of the Presentation</a:t>
            </a:r>
          </a:p>
        </p:txBody>
      </p:sp>
    </p:spTree>
    <p:extLst>
      <p:ext uri="{BB962C8B-B14F-4D97-AF65-F5344CB8AC3E}">
        <p14:creationId xmlns:p14="http://schemas.microsoft.com/office/powerpoint/2010/main" val="4513198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Logo End Slide">
    <p:bg>
      <p:bgPr>
        <a:solidFill>
          <a:schemeClr val="bg1"/>
        </a:solidFill>
        <a:effectLst/>
      </p:bgPr>
    </p:bg>
    <p:spTree>
      <p:nvGrpSpPr>
        <p:cNvPr id="1" name=""/>
        <p:cNvGrpSpPr/>
        <p:nvPr/>
      </p:nvGrpSpPr>
      <p:grpSpPr>
        <a:xfrm>
          <a:off x="0" y="0"/>
          <a:ext cx="0" cy="0"/>
          <a:chOff x="0" y="0"/>
          <a:chExt cx="0" cy="0"/>
        </a:xfrm>
      </p:grpSpPr>
      <p:sp>
        <p:nvSpPr>
          <p:cNvPr id="13" name="Texture">
            <a:extLst>
              <a:ext uri="{FF2B5EF4-FFF2-40B4-BE49-F238E27FC236}">
                <a16:creationId xmlns:a16="http://schemas.microsoft.com/office/drawing/2014/main" id="{F2D524AB-E282-4686-B58B-641438DC9BED}"/>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800" err="1"/>
          </a:p>
        </p:txBody>
      </p:sp>
      <p:sp>
        <p:nvSpPr>
          <p:cNvPr id="6" name="Oval 5">
            <a:extLst>
              <a:ext uri="{FF2B5EF4-FFF2-40B4-BE49-F238E27FC236}">
                <a16:creationId xmlns:a16="http://schemas.microsoft.com/office/drawing/2014/main" id="{BBD298B8-A731-40B0-A82D-73E38F5E3C48}"/>
              </a:ext>
            </a:extLst>
          </p:cNvPr>
          <p:cNvSpPr/>
          <p:nvPr userDrawn="1"/>
        </p:nvSpPr>
        <p:spPr>
          <a:xfrm>
            <a:off x="2990868" y="1895475"/>
            <a:ext cx="6496032" cy="2883030"/>
          </a:xfrm>
          <a:prstGeom prst="ellipse">
            <a:avLst/>
          </a:prstGeom>
          <a:gradFill flip="none" rotWithShape="1">
            <a:gsLst>
              <a:gs pos="55000">
                <a:schemeClr val="bg1"/>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1800" err="1"/>
          </a:p>
        </p:txBody>
      </p:sp>
      <p:grpSp>
        <p:nvGrpSpPr>
          <p:cNvPr id="8" name="Logo">
            <a:extLst>
              <a:ext uri="{FF2B5EF4-FFF2-40B4-BE49-F238E27FC236}">
                <a16:creationId xmlns:a16="http://schemas.microsoft.com/office/drawing/2014/main" id="{077A18B9-3018-42E0-8877-4E494677B9EC}"/>
              </a:ext>
            </a:extLst>
          </p:cNvPr>
          <p:cNvGrpSpPr>
            <a:grpSpLocks noChangeAspect="1"/>
          </p:cNvGrpSpPr>
          <p:nvPr userDrawn="1"/>
        </p:nvGrpSpPr>
        <p:grpSpPr bwMode="black">
          <a:xfrm>
            <a:off x="3757744" y="2807676"/>
            <a:ext cx="4676512" cy="1097280"/>
            <a:chOff x="1231901" y="5359401"/>
            <a:chExt cx="11210925" cy="2630487"/>
          </a:xfrm>
        </p:grpSpPr>
        <p:sp>
          <p:nvSpPr>
            <p:cNvPr id="9" name="Freeform 5">
              <a:extLst>
                <a:ext uri="{FF2B5EF4-FFF2-40B4-BE49-F238E27FC236}">
                  <a16:creationId xmlns:a16="http://schemas.microsoft.com/office/drawing/2014/main" id="{66A3BF12-9A81-464B-8E0D-17C715D2D57B}"/>
                </a:ext>
              </a:extLst>
            </p:cNvPr>
            <p:cNvSpPr>
              <a:spLocks noEditPoints="1"/>
            </p:cNvSpPr>
            <p:nvPr userDrawn="1"/>
          </p:nvSpPr>
          <p:spPr bwMode="black">
            <a:xfrm>
              <a:off x="5105401" y="5586413"/>
              <a:ext cx="7337425" cy="2147887"/>
            </a:xfrm>
            <a:custGeom>
              <a:avLst/>
              <a:gdLst>
                <a:gd name="T0" fmla="*/ 0 w 3931"/>
                <a:gd name="T1" fmla="*/ 803 h 1148"/>
                <a:gd name="T2" fmla="*/ 552 w 3931"/>
                <a:gd name="T3" fmla="*/ 1142 h 1148"/>
                <a:gd name="T4" fmla="*/ 388 w 3931"/>
                <a:gd name="T5" fmla="*/ 853 h 1148"/>
                <a:gd name="T6" fmla="*/ 388 w 3931"/>
                <a:gd name="T7" fmla="*/ 1092 h 1148"/>
                <a:gd name="T8" fmla="*/ 620 w 3931"/>
                <a:gd name="T9" fmla="*/ 974 h 1148"/>
                <a:gd name="T10" fmla="*/ 887 w 3931"/>
                <a:gd name="T11" fmla="*/ 900 h 1148"/>
                <a:gd name="T12" fmla="*/ 701 w 3931"/>
                <a:gd name="T13" fmla="*/ 877 h 1148"/>
                <a:gd name="T14" fmla="*/ 828 w 3931"/>
                <a:gd name="T15" fmla="*/ 1048 h 1148"/>
                <a:gd name="T16" fmla="*/ 762 w 3931"/>
                <a:gd name="T17" fmla="*/ 1148 h 1148"/>
                <a:gd name="T18" fmla="*/ 1018 w 3931"/>
                <a:gd name="T19" fmla="*/ 1142 h 1148"/>
                <a:gd name="T20" fmla="*/ 1169 w 3931"/>
                <a:gd name="T21" fmla="*/ 943 h 1148"/>
                <a:gd name="T22" fmla="*/ 1533 w 3931"/>
                <a:gd name="T23" fmla="*/ 1142 h 1148"/>
                <a:gd name="T24" fmla="*/ 1327 w 3931"/>
                <a:gd name="T25" fmla="*/ 803 h 1148"/>
                <a:gd name="T26" fmla="*/ 1596 w 3931"/>
                <a:gd name="T27" fmla="*/ 1142 h 1148"/>
                <a:gd name="T28" fmla="*/ 1719 w 3931"/>
                <a:gd name="T29" fmla="*/ 844 h 1148"/>
                <a:gd name="T30" fmla="*/ 1834 w 3931"/>
                <a:gd name="T31" fmla="*/ 1148 h 1148"/>
                <a:gd name="T32" fmla="*/ 1833 w 3931"/>
                <a:gd name="T33" fmla="*/ 1099 h 1148"/>
                <a:gd name="T34" fmla="*/ 2274 w 3931"/>
                <a:gd name="T35" fmla="*/ 1142 h 1148"/>
                <a:gd name="T36" fmla="*/ 2274 w 3931"/>
                <a:gd name="T37" fmla="*/ 1092 h 1148"/>
                <a:gd name="T38" fmla="*/ 2360 w 3931"/>
                <a:gd name="T39" fmla="*/ 844 h 1148"/>
                <a:gd name="T40" fmla="*/ 2475 w 3931"/>
                <a:gd name="T41" fmla="*/ 1148 h 1148"/>
                <a:gd name="T42" fmla="*/ 2475 w 3931"/>
                <a:gd name="T43" fmla="*/ 1099 h 1148"/>
                <a:gd name="T44" fmla="*/ 2862 w 3931"/>
                <a:gd name="T45" fmla="*/ 1148 h 1148"/>
                <a:gd name="T46" fmla="*/ 2949 w 3931"/>
                <a:gd name="T47" fmla="*/ 822 h 1148"/>
                <a:gd name="T48" fmla="*/ 2905 w 3931"/>
                <a:gd name="T49" fmla="*/ 856 h 1148"/>
                <a:gd name="T50" fmla="*/ 2864 w 3931"/>
                <a:gd name="T51" fmla="*/ 1101 h 1148"/>
                <a:gd name="T52" fmla="*/ 2857 w 3931"/>
                <a:gd name="T53" fmla="*/ 955 h 1148"/>
                <a:gd name="T54" fmla="*/ 2862 w 3931"/>
                <a:gd name="T55" fmla="*/ 1148 h 1148"/>
                <a:gd name="T56" fmla="*/ 3139 w 3931"/>
                <a:gd name="T57" fmla="*/ 1142 h 1148"/>
                <a:gd name="T58" fmla="*/ 3458 w 3931"/>
                <a:gd name="T59" fmla="*/ 853 h 1148"/>
                <a:gd name="T60" fmla="*/ 3298 w 3931"/>
                <a:gd name="T61" fmla="*/ 991 h 1148"/>
                <a:gd name="T62" fmla="*/ 3562 w 3931"/>
                <a:gd name="T63" fmla="*/ 1123 h 1148"/>
                <a:gd name="T64" fmla="*/ 3606 w 3931"/>
                <a:gd name="T65" fmla="*/ 1084 h 1148"/>
                <a:gd name="T66" fmla="*/ 3647 w 3931"/>
                <a:gd name="T67" fmla="*/ 991 h 1148"/>
                <a:gd name="T68" fmla="*/ 3569 w 3931"/>
                <a:gd name="T69" fmla="*/ 824 h 1148"/>
                <a:gd name="T70" fmla="*/ 3724 w 3931"/>
                <a:gd name="T71" fmla="*/ 895 h 1148"/>
                <a:gd name="T72" fmla="*/ 3591 w 3931"/>
                <a:gd name="T73" fmla="*/ 893 h 1148"/>
                <a:gd name="T74" fmla="*/ 3754 w 3931"/>
                <a:gd name="T75" fmla="*/ 1120 h 1148"/>
                <a:gd name="T76" fmla="*/ 152 w 3931"/>
                <a:gd name="T77" fmla="*/ 268 h 1148"/>
                <a:gd name="T78" fmla="*/ 361 w 3931"/>
                <a:gd name="T79" fmla="*/ 605 h 1148"/>
                <a:gd name="T80" fmla="*/ 553 w 3931"/>
                <a:gd name="T81" fmla="*/ 11 h 1148"/>
                <a:gd name="T82" fmla="*/ 931 w 3931"/>
                <a:gd name="T83" fmla="*/ 249 h 1148"/>
                <a:gd name="T84" fmla="*/ 957 w 3931"/>
                <a:gd name="T85" fmla="*/ 605 h 1148"/>
                <a:gd name="T86" fmla="*/ 1123 w 3931"/>
                <a:gd name="T87" fmla="*/ 11 h 1148"/>
                <a:gd name="T88" fmla="*/ 1317 w 3931"/>
                <a:gd name="T89" fmla="*/ 605 h 1148"/>
                <a:gd name="T90" fmla="*/ 1746 w 3931"/>
                <a:gd name="T91" fmla="*/ 531 h 1148"/>
                <a:gd name="T92" fmla="*/ 1687 w 3931"/>
                <a:gd name="T93" fmla="*/ 337 h 1148"/>
                <a:gd name="T94" fmla="*/ 1749 w 3931"/>
                <a:gd name="T95" fmla="*/ 0 h 1148"/>
                <a:gd name="T96" fmla="*/ 1813 w 3931"/>
                <a:gd name="T97" fmla="*/ 106 h 1148"/>
                <a:gd name="T98" fmla="*/ 1797 w 3931"/>
                <a:gd name="T99" fmla="*/ 262 h 1148"/>
                <a:gd name="T100" fmla="*/ 1563 w 3931"/>
                <a:gd name="T101" fmla="*/ 567 h 1148"/>
                <a:gd name="T102" fmla="*/ 2188 w 3931"/>
                <a:gd name="T103" fmla="*/ 605 h 1148"/>
                <a:gd name="T104" fmla="*/ 2711 w 3931"/>
                <a:gd name="T105" fmla="*/ 603 h 1148"/>
                <a:gd name="T106" fmla="*/ 2582 w 3931"/>
                <a:gd name="T107" fmla="*/ 1 h 1148"/>
                <a:gd name="T108" fmla="*/ 2664 w 3931"/>
                <a:gd name="T109" fmla="*/ 111 h 1148"/>
                <a:gd name="T110" fmla="*/ 2595 w 3931"/>
                <a:gd name="T111" fmla="*/ 525 h 1148"/>
                <a:gd name="T112" fmla="*/ 2579 w 3931"/>
                <a:gd name="T113" fmla="*/ 288 h 1148"/>
                <a:gd name="T114" fmla="*/ 3048 w 3931"/>
                <a:gd name="T115" fmla="*/ 248 h 1148"/>
                <a:gd name="T116" fmla="*/ 3273 w 3931"/>
                <a:gd name="T117" fmla="*/ 605 h 1148"/>
                <a:gd name="T118" fmla="*/ 3628 w 3931"/>
                <a:gd name="T119" fmla="*/ 605 h 1148"/>
                <a:gd name="T120" fmla="*/ 3931 w 3931"/>
                <a:gd name="T121" fmla="*/ 107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1" h="1148">
                  <a:moveTo>
                    <a:pt x="163" y="1142"/>
                  </a:moveTo>
                  <a:cubicBezTo>
                    <a:pt x="109" y="1142"/>
                    <a:pt x="109" y="1142"/>
                    <a:pt x="109" y="1142"/>
                  </a:cubicBezTo>
                  <a:cubicBezTo>
                    <a:pt x="109" y="853"/>
                    <a:pt x="109" y="853"/>
                    <a:pt x="109" y="853"/>
                  </a:cubicBezTo>
                  <a:cubicBezTo>
                    <a:pt x="0" y="853"/>
                    <a:pt x="0" y="853"/>
                    <a:pt x="0" y="853"/>
                  </a:cubicBezTo>
                  <a:cubicBezTo>
                    <a:pt x="0" y="803"/>
                    <a:pt x="0" y="803"/>
                    <a:pt x="0" y="803"/>
                  </a:cubicBezTo>
                  <a:cubicBezTo>
                    <a:pt x="273" y="803"/>
                    <a:pt x="273" y="803"/>
                    <a:pt x="273" y="803"/>
                  </a:cubicBezTo>
                  <a:cubicBezTo>
                    <a:pt x="273" y="853"/>
                    <a:pt x="273" y="853"/>
                    <a:pt x="273" y="853"/>
                  </a:cubicBezTo>
                  <a:cubicBezTo>
                    <a:pt x="163" y="853"/>
                    <a:pt x="163" y="853"/>
                    <a:pt x="163" y="853"/>
                  </a:cubicBezTo>
                  <a:lnTo>
                    <a:pt x="163" y="1142"/>
                  </a:lnTo>
                  <a:close/>
                  <a:moveTo>
                    <a:pt x="552" y="1142"/>
                  </a:moveTo>
                  <a:cubicBezTo>
                    <a:pt x="334" y="1142"/>
                    <a:pt x="334" y="1142"/>
                    <a:pt x="334" y="1142"/>
                  </a:cubicBezTo>
                  <a:cubicBezTo>
                    <a:pt x="334" y="803"/>
                    <a:pt x="334" y="803"/>
                    <a:pt x="334" y="803"/>
                  </a:cubicBezTo>
                  <a:cubicBezTo>
                    <a:pt x="548" y="803"/>
                    <a:pt x="548" y="803"/>
                    <a:pt x="548" y="803"/>
                  </a:cubicBezTo>
                  <a:cubicBezTo>
                    <a:pt x="548" y="853"/>
                    <a:pt x="548" y="853"/>
                    <a:pt x="548" y="853"/>
                  </a:cubicBezTo>
                  <a:cubicBezTo>
                    <a:pt x="388" y="853"/>
                    <a:pt x="388" y="853"/>
                    <a:pt x="388" y="853"/>
                  </a:cubicBezTo>
                  <a:cubicBezTo>
                    <a:pt x="388" y="942"/>
                    <a:pt x="388" y="942"/>
                    <a:pt x="388" y="942"/>
                  </a:cubicBezTo>
                  <a:cubicBezTo>
                    <a:pt x="541" y="942"/>
                    <a:pt x="541" y="942"/>
                    <a:pt x="541" y="942"/>
                  </a:cubicBezTo>
                  <a:cubicBezTo>
                    <a:pt x="541" y="991"/>
                    <a:pt x="541" y="991"/>
                    <a:pt x="541" y="991"/>
                  </a:cubicBezTo>
                  <a:cubicBezTo>
                    <a:pt x="388" y="991"/>
                    <a:pt x="388" y="991"/>
                    <a:pt x="388" y="991"/>
                  </a:cubicBezTo>
                  <a:cubicBezTo>
                    <a:pt x="388" y="1092"/>
                    <a:pt x="388" y="1092"/>
                    <a:pt x="388" y="1092"/>
                  </a:cubicBezTo>
                  <a:cubicBezTo>
                    <a:pt x="552" y="1092"/>
                    <a:pt x="552" y="1092"/>
                    <a:pt x="552" y="1092"/>
                  </a:cubicBezTo>
                  <a:lnTo>
                    <a:pt x="552" y="1142"/>
                  </a:lnTo>
                  <a:close/>
                  <a:moveTo>
                    <a:pt x="762" y="1148"/>
                  </a:moveTo>
                  <a:cubicBezTo>
                    <a:pt x="716" y="1148"/>
                    <a:pt x="681" y="1133"/>
                    <a:pt x="656" y="1103"/>
                  </a:cubicBezTo>
                  <a:cubicBezTo>
                    <a:pt x="632" y="1073"/>
                    <a:pt x="620" y="1030"/>
                    <a:pt x="620" y="974"/>
                  </a:cubicBezTo>
                  <a:cubicBezTo>
                    <a:pt x="620" y="919"/>
                    <a:pt x="633" y="875"/>
                    <a:pt x="658" y="845"/>
                  </a:cubicBezTo>
                  <a:cubicBezTo>
                    <a:pt x="683" y="814"/>
                    <a:pt x="719" y="798"/>
                    <a:pt x="766" y="798"/>
                  </a:cubicBezTo>
                  <a:cubicBezTo>
                    <a:pt x="802" y="798"/>
                    <a:pt x="831" y="807"/>
                    <a:pt x="853" y="824"/>
                  </a:cubicBezTo>
                  <a:cubicBezTo>
                    <a:pt x="874" y="841"/>
                    <a:pt x="886" y="865"/>
                    <a:pt x="887" y="894"/>
                  </a:cubicBezTo>
                  <a:cubicBezTo>
                    <a:pt x="887" y="900"/>
                    <a:pt x="887" y="900"/>
                    <a:pt x="887" y="900"/>
                  </a:cubicBezTo>
                  <a:cubicBezTo>
                    <a:pt x="830" y="900"/>
                    <a:pt x="830" y="900"/>
                    <a:pt x="830" y="900"/>
                  </a:cubicBezTo>
                  <a:cubicBezTo>
                    <a:pt x="829" y="895"/>
                    <a:pt x="829" y="895"/>
                    <a:pt x="829" y="895"/>
                  </a:cubicBezTo>
                  <a:cubicBezTo>
                    <a:pt x="828" y="880"/>
                    <a:pt x="822" y="868"/>
                    <a:pt x="810" y="858"/>
                  </a:cubicBezTo>
                  <a:cubicBezTo>
                    <a:pt x="797" y="848"/>
                    <a:pt x="782" y="844"/>
                    <a:pt x="764" y="844"/>
                  </a:cubicBezTo>
                  <a:cubicBezTo>
                    <a:pt x="737" y="844"/>
                    <a:pt x="716" y="854"/>
                    <a:pt x="701" y="877"/>
                  </a:cubicBezTo>
                  <a:cubicBezTo>
                    <a:pt x="686" y="899"/>
                    <a:pt x="678" y="932"/>
                    <a:pt x="678" y="973"/>
                  </a:cubicBezTo>
                  <a:cubicBezTo>
                    <a:pt x="678" y="1014"/>
                    <a:pt x="685" y="1045"/>
                    <a:pt x="700" y="1067"/>
                  </a:cubicBezTo>
                  <a:cubicBezTo>
                    <a:pt x="715" y="1089"/>
                    <a:pt x="735" y="1099"/>
                    <a:pt x="762" y="1099"/>
                  </a:cubicBezTo>
                  <a:cubicBezTo>
                    <a:pt x="782" y="1099"/>
                    <a:pt x="797" y="1095"/>
                    <a:pt x="809" y="1086"/>
                  </a:cubicBezTo>
                  <a:cubicBezTo>
                    <a:pt x="820" y="1076"/>
                    <a:pt x="827" y="1064"/>
                    <a:pt x="828" y="1048"/>
                  </a:cubicBezTo>
                  <a:cubicBezTo>
                    <a:pt x="829" y="1043"/>
                    <a:pt x="829" y="1043"/>
                    <a:pt x="829" y="1043"/>
                  </a:cubicBezTo>
                  <a:cubicBezTo>
                    <a:pt x="888" y="1043"/>
                    <a:pt x="888" y="1043"/>
                    <a:pt x="888" y="1043"/>
                  </a:cubicBezTo>
                  <a:cubicBezTo>
                    <a:pt x="888" y="1049"/>
                    <a:pt x="888" y="1049"/>
                    <a:pt x="888" y="1049"/>
                  </a:cubicBezTo>
                  <a:cubicBezTo>
                    <a:pt x="887" y="1079"/>
                    <a:pt x="875" y="1103"/>
                    <a:pt x="852" y="1121"/>
                  </a:cubicBezTo>
                  <a:cubicBezTo>
                    <a:pt x="830" y="1139"/>
                    <a:pt x="800" y="1148"/>
                    <a:pt x="762" y="1148"/>
                  </a:cubicBezTo>
                  <a:moveTo>
                    <a:pt x="1223" y="1142"/>
                  </a:moveTo>
                  <a:cubicBezTo>
                    <a:pt x="1169" y="1142"/>
                    <a:pt x="1169" y="1142"/>
                    <a:pt x="1169" y="1142"/>
                  </a:cubicBezTo>
                  <a:cubicBezTo>
                    <a:pt x="1169" y="993"/>
                    <a:pt x="1169" y="993"/>
                    <a:pt x="1169" y="993"/>
                  </a:cubicBezTo>
                  <a:cubicBezTo>
                    <a:pt x="1018" y="993"/>
                    <a:pt x="1018" y="993"/>
                    <a:pt x="1018" y="993"/>
                  </a:cubicBezTo>
                  <a:cubicBezTo>
                    <a:pt x="1018" y="1142"/>
                    <a:pt x="1018" y="1142"/>
                    <a:pt x="1018" y="1142"/>
                  </a:cubicBezTo>
                  <a:cubicBezTo>
                    <a:pt x="963" y="1142"/>
                    <a:pt x="963" y="1142"/>
                    <a:pt x="963" y="1142"/>
                  </a:cubicBezTo>
                  <a:cubicBezTo>
                    <a:pt x="963" y="803"/>
                    <a:pt x="963" y="803"/>
                    <a:pt x="963" y="803"/>
                  </a:cubicBezTo>
                  <a:cubicBezTo>
                    <a:pt x="1018" y="803"/>
                    <a:pt x="1018" y="803"/>
                    <a:pt x="1018" y="803"/>
                  </a:cubicBezTo>
                  <a:cubicBezTo>
                    <a:pt x="1018" y="943"/>
                    <a:pt x="1018" y="943"/>
                    <a:pt x="1018" y="943"/>
                  </a:cubicBezTo>
                  <a:cubicBezTo>
                    <a:pt x="1169" y="943"/>
                    <a:pt x="1169" y="943"/>
                    <a:pt x="1169" y="943"/>
                  </a:cubicBezTo>
                  <a:cubicBezTo>
                    <a:pt x="1169" y="803"/>
                    <a:pt x="1169" y="803"/>
                    <a:pt x="1169" y="803"/>
                  </a:cubicBezTo>
                  <a:cubicBezTo>
                    <a:pt x="1223" y="803"/>
                    <a:pt x="1223" y="803"/>
                    <a:pt x="1223" y="803"/>
                  </a:cubicBezTo>
                  <a:lnTo>
                    <a:pt x="1223" y="1142"/>
                  </a:lnTo>
                  <a:close/>
                  <a:moveTo>
                    <a:pt x="1595" y="1142"/>
                  </a:moveTo>
                  <a:cubicBezTo>
                    <a:pt x="1533" y="1142"/>
                    <a:pt x="1533" y="1142"/>
                    <a:pt x="1533" y="1142"/>
                  </a:cubicBezTo>
                  <a:cubicBezTo>
                    <a:pt x="1532" y="1140"/>
                    <a:pt x="1532" y="1140"/>
                    <a:pt x="1532" y="1140"/>
                  </a:cubicBezTo>
                  <a:cubicBezTo>
                    <a:pt x="1378" y="878"/>
                    <a:pt x="1378" y="878"/>
                    <a:pt x="1378" y="878"/>
                  </a:cubicBezTo>
                  <a:cubicBezTo>
                    <a:pt x="1378" y="1142"/>
                    <a:pt x="1378" y="1142"/>
                    <a:pt x="1378" y="1142"/>
                  </a:cubicBezTo>
                  <a:cubicBezTo>
                    <a:pt x="1327" y="1142"/>
                    <a:pt x="1327" y="1142"/>
                    <a:pt x="1327" y="1142"/>
                  </a:cubicBezTo>
                  <a:cubicBezTo>
                    <a:pt x="1327" y="803"/>
                    <a:pt x="1327" y="803"/>
                    <a:pt x="1327" y="803"/>
                  </a:cubicBezTo>
                  <a:cubicBezTo>
                    <a:pt x="1398" y="803"/>
                    <a:pt x="1398" y="803"/>
                    <a:pt x="1398" y="803"/>
                  </a:cubicBezTo>
                  <a:cubicBezTo>
                    <a:pt x="1545" y="1056"/>
                    <a:pt x="1545" y="1056"/>
                    <a:pt x="1545" y="1056"/>
                  </a:cubicBezTo>
                  <a:cubicBezTo>
                    <a:pt x="1545" y="803"/>
                    <a:pt x="1545" y="803"/>
                    <a:pt x="1545" y="803"/>
                  </a:cubicBezTo>
                  <a:cubicBezTo>
                    <a:pt x="1596" y="803"/>
                    <a:pt x="1596" y="803"/>
                    <a:pt x="1596" y="803"/>
                  </a:cubicBezTo>
                  <a:cubicBezTo>
                    <a:pt x="1596" y="1142"/>
                    <a:pt x="1596" y="1142"/>
                    <a:pt x="1596" y="1142"/>
                  </a:cubicBezTo>
                  <a:lnTo>
                    <a:pt x="1595" y="1142"/>
                  </a:lnTo>
                  <a:close/>
                  <a:moveTo>
                    <a:pt x="1834" y="1148"/>
                  </a:moveTo>
                  <a:cubicBezTo>
                    <a:pt x="1785" y="1148"/>
                    <a:pt x="1746" y="1132"/>
                    <a:pt x="1719" y="1102"/>
                  </a:cubicBezTo>
                  <a:cubicBezTo>
                    <a:pt x="1692" y="1071"/>
                    <a:pt x="1678" y="1028"/>
                    <a:pt x="1678" y="974"/>
                  </a:cubicBezTo>
                  <a:cubicBezTo>
                    <a:pt x="1678" y="918"/>
                    <a:pt x="1692" y="875"/>
                    <a:pt x="1719" y="844"/>
                  </a:cubicBezTo>
                  <a:cubicBezTo>
                    <a:pt x="1746" y="814"/>
                    <a:pt x="1785" y="798"/>
                    <a:pt x="1834" y="798"/>
                  </a:cubicBezTo>
                  <a:cubicBezTo>
                    <a:pt x="1883" y="798"/>
                    <a:pt x="1922" y="814"/>
                    <a:pt x="1949" y="844"/>
                  </a:cubicBezTo>
                  <a:cubicBezTo>
                    <a:pt x="1975" y="874"/>
                    <a:pt x="1989" y="918"/>
                    <a:pt x="1989" y="974"/>
                  </a:cubicBezTo>
                  <a:cubicBezTo>
                    <a:pt x="1989" y="1029"/>
                    <a:pt x="1975" y="1072"/>
                    <a:pt x="1948" y="1102"/>
                  </a:cubicBezTo>
                  <a:cubicBezTo>
                    <a:pt x="1921" y="1132"/>
                    <a:pt x="1883" y="1148"/>
                    <a:pt x="1834" y="1148"/>
                  </a:cubicBezTo>
                  <a:moveTo>
                    <a:pt x="1833" y="845"/>
                  </a:moveTo>
                  <a:cubicBezTo>
                    <a:pt x="1802" y="845"/>
                    <a:pt x="1778" y="855"/>
                    <a:pt x="1761" y="877"/>
                  </a:cubicBezTo>
                  <a:cubicBezTo>
                    <a:pt x="1745" y="899"/>
                    <a:pt x="1736" y="930"/>
                    <a:pt x="1736" y="971"/>
                  </a:cubicBezTo>
                  <a:cubicBezTo>
                    <a:pt x="1736" y="1013"/>
                    <a:pt x="1745" y="1045"/>
                    <a:pt x="1762" y="1067"/>
                  </a:cubicBezTo>
                  <a:cubicBezTo>
                    <a:pt x="1778" y="1089"/>
                    <a:pt x="1802" y="1099"/>
                    <a:pt x="1833" y="1099"/>
                  </a:cubicBezTo>
                  <a:cubicBezTo>
                    <a:pt x="1865" y="1099"/>
                    <a:pt x="1889" y="1089"/>
                    <a:pt x="1905" y="1067"/>
                  </a:cubicBezTo>
                  <a:cubicBezTo>
                    <a:pt x="1922" y="1046"/>
                    <a:pt x="1931" y="1014"/>
                    <a:pt x="1931" y="972"/>
                  </a:cubicBezTo>
                  <a:cubicBezTo>
                    <a:pt x="1931" y="931"/>
                    <a:pt x="1922" y="899"/>
                    <a:pt x="1905" y="877"/>
                  </a:cubicBezTo>
                  <a:cubicBezTo>
                    <a:pt x="1888" y="855"/>
                    <a:pt x="1865" y="845"/>
                    <a:pt x="1833" y="845"/>
                  </a:cubicBezTo>
                  <a:moveTo>
                    <a:pt x="2274" y="1142"/>
                  </a:moveTo>
                  <a:cubicBezTo>
                    <a:pt x="2070" y="1142"/>
                    <a:pt x="2070" y="1142"/>
                    <a:pt x="2070" y="1142"/>
                  </a:cubicBezTo>
                  <a:cubicBezTo>
                    <a:pt x="2070" y="803"/>
                    <a:pt x="2070" y="803"/>
                    <a:pt x="2070" y="803"/>
                  </a:cubicBezTo>
                  <a:cubicBezTo>
                    <a:pt x="2125" y="803"/>
                    <a:pt x="2125" y="803"/>
                    <a:pt x="2125" y="803"/>
                  </a:cubicBezTo>
                  <a:cubicBezTo>
                    <a:pt x="2125" y="1092"/>
                    <a:pt x="2125" y="1092"/>
                    <a:pt x="2125" y="1092"/>
                  </a:cubicBezTo>
                  <a:cubicBezTo>
                    <a:pt x="2274" y="1092"/>
                    <a:pt x="2274" y="1092"/>
                    <a:pt x="2274" y="1092"/>
                  </a:cubicBezTo>
                  <a:cubicBezTo>
                    <a:pt x="2274" y="1142"/>
                    <a:pt x="2274" y="1142"/>
                    <a:pt x="2274" y="1142"/>
                  </a:cubicBezTo>
                  <a:close/>
                  <a:moveTo>
                    <a:pt x="2475" y="1148"/>
                  </a:moveTo>
                  <a:cubicBezTo>
                    <a:pt x="2427" y="1148"/>
                    <a:pt x="2388" y="1132"/>
                    <a:pt x="2361" y="1102"/>
                  </a:cubicBezTo>
                  <a:cubicBezTo>
                    <a:pt x="2334" y="1071"/>
                    <a:pt x="2320" y="1028"/>
                    <a:pt x="2320" y="974"/>
                  </a:cubicBezTo>
                  <a:cubicBezTo>
                    <a:pt x="2320" y="918"/>
                    <a:pt x="2334" y="875"/>
                    <a:pt x="2360" y="844"/>
                  </a:cubicBezTo>
                  <a:cubicBezTo>
                    <a:pt x="2387" y="814"/>
                    <a:pt x="2426" y="798"/>
                    <a:pt x="2475" y="798"/>
                  </a:cubicBezTo>
                  <a:cubicBezTo>
                    <a:pt x="2525" y="798"/>
                    <a:pt x="2563" y="814"/>
                    <a:pt x="2590" y="844"/>
                  </a:cubicBezTo>
                  <a:cubicBezTo>
                    <a:pt x="2617" y="874"/>
                    <a:pt x="2630" y="918"/>
                    <a:pt x="2630" y="974"/>
                  </a:cubicBezTo>
                  <a:cubicBezTo>
                    <a:pt x="2630" y="1029"/>
                    <a:pt x="2617" y="1072"/>
                    <a:pt x="2590" y="1102"/>
                  </a:cubicBezTo>
                  <a:cubicBezTo>
                    <a:pt x="2563" y="1132"/>
                    <a:pt x="2525" y="1148"/>
                    <a:pt x="2475" y="1148"/>
                  </a:cubicBezTo>
                  <a:moveTo>
                    <a:pt x="2475" y="845"/>
                  </a:moveTo>
                  <a:cubicBezTo>
                    <a:pt x="2443" y="845"/>
                    <a:pt x="2420" y="855"/>
                    <a:pt x="2403" y="877"/>
                  </a:cubicBezTo>
                  <a:cubicBezTo>
                    <a:pt x="2386" y="899"/>
                    <a:pt x="2378" y="930"/>
                    <a:pt x="2378" y="971"/>
                  </a:cubicBezTo>
                  <a:cubicBezTo>
                    <a:pt x="2378" y="1013"/>
                    <a:pt x="2386" y="1045"/>
                    <a:pt x="2403" y="1067"/>
                  </a:cubicBezTo>
                  <a:cubicBezTo>
                    <a:pt x="2420" y="1089"/>
                    <a:pt x="2443" y="1099"/>
                    <a:pt x="2475" y="1099"/>
                  </a:cubicBezTo>
                  <a:cubicBezTo>
                    <a:pt x="2507" y="1099"/>
                    <a:pt x="2530" y="1089"/>
                    <a:pt x="2547" y="1067"/>
                  </a:cubicBezTo>
                  <a:cubicBezTo>
                    <a:pt x="2564" y="1046"/>
                    <a:pt x="2572" y="1014"/>
                    <a:pt x="2572" y="972"/>
                  </a:cubicBezTo>
                  <a:cubicBezTo>
                    <a:pt x="2572" y="931"/>
                    <a:pt x="2564" y="899"/>
                    <a:pt x="2547" y="877"/>
                  </a:cubicBezTo>
                  <a:cubicBezTo>
                    <a:pt x="2530" y="855"/>
                    <a:pt x="2507" y="845"/>
                    <a:pt x="2475" y="845"/>
                  </a:cubicBezTo>
                  <a:moveTo>
                    <a:pt x="2862" y="1148"/>
                  </a:moveTo>
                  <a:cubicBezTo>
                    <a:pt x="2811" y="1148"/>
                    <a:pt x="2770" y="1133"/>
                    <a:pt x="2741" y="1103"/>
                  </a:cubicBezTo>
                  <a:cubicBezTo>
                    <a:pt x="2711" y="1073"/>
                    <a:pt x="2696" y="1031"/>
                    <a:pt x="2696" y="980"/>
                  </a:cubicBezTo>
                  <a:cubicBezTo>
                    <a:pt x="2696" y="923"/>
                    <a:pt x="2711" y="878"/>
                    <a:pt x="2740" y="846"/>
                  </a:cubicBezTo>
                  <a:cubicBezTo>
                    <a:pt x="2769" y="814"/>
                    <a:pt x="2810" y="798"/>
                    <a:pt x="2862" y="798"/>
                  </a:cubicBezTo>
                  <a:cubicBezTo>
                    <a:pt x="2898" y="798"/>
                    <a:pt x="2927" y="806"/>
                    <a:pt x="2949" y="822"/>
                  </a:cubicBezTo>
                  <a:cubicBezTo>
                    <a:pt x="2970" y="839"/>
                    <a:pt x="2982" y="861"/>
                    <a:pt x="2983" y="890"/>
                  </a:cubicBezTo>
                  <a:cubicBezTo>
                    <a:pt x="2983" y="895"/>
                    <a:pt x="2983" y="895"/>
                    <a:pt x="2983" y="895"/>
                  </a:cubicBezTo>
                  <a:cubicBezTo>
                    <a:pt x="2924" y="895"/>
                    <a:pt x="2924" y="895"/>
                    <a:pt x="2924" y="895"/>
                  </a:cubicBezTo>
                  <a:cubicBezTo>
                    <a:pt x="2924" y="890"/>
                    <a:pt x="2924" y="890"/>
                    <a:pt x="2924" y="890"/>
                  </a:cubicBezTo>
                  <a:cubicBezTo>
                    <a:pt x="2924" y="877"/>
                    <a:pt x="2917" y="866"/>
                    <a:pt x="2905" y="856"/>
                  </a:cubicBezTo>
                  <a:cubicBezTo>
                    <a:pt x="2892" y="847"/>
                    <a:pt x="2876" y="842"/>
                    <a:pt x="2856" y="842"/>
                  </a:cubicBezTo>
                  <a:cubicBezTo>
                    <a:pt x="2824" y="842"/>
                    <a:pt x="2799" y="854"/>
                    <a:pt x="2781" y="877"/>
                  </a:cubicBezTo>
                  <a:cubicBezTo>
                    <a:pt x="2762" y="900"/>
                    <a:pt x="2753" y="933"/>
                    <a:pt x="2753" y="974"/>
                  </a:cubicBezTo>
                  <a:cubicBezTo>
                    <a:pt x="2753" y="1015"/>
                    <a:pt x="2763" y="1046"/>
                    <a:pt x="2782" y="1068"/>
                  </a:cubicBezTo>
                  <a:cubicBezTo>
                    <a:pt x="2801" y="1090"/>
                    <a:pt x="2829" y="1101"/>
                    <a:pt x="2864" y="1101"/>
                  </a:cubicBezTo>
                  <a:cubicBezTo>
                    <a:pt x="2873" y="1101"/>
                    <a:pt x="2883" y="1100"/>
                    <a:pt x="2893" y="1098"/>
                  </a:cubicBezTo>
                  <a:cubicBezTo>
                    <a:pt x="2902" y="1096"/>
                    <a:pt x="2913" y="1094"/>
                    <a:pt x="2926" y="1091"/>
                  </a:cubicBezTo>
                  <a:cubicBezTo>
                    <a:pt x="2926" y="1002"/>
                    <a:pt x="2926" y="1002"/>
                    <a:pt x="2926" y="1002"/>
                  </a:cubicBezTo>
                  <a:cubicBezTo>
                    <a:pt x="2857" y="1002"/>
                    <a:pt x="2857" y="1002"/>
                    <a:pt x="2857" y="1002"/>
                  </a:cubicBezTo>
                  <a:cubicBezTo>
                    <a:pt x="2857" y="955"/>
                    <a:pt x="2857" y="955"/>
                    <a:pt x="2857" y="955"/>
                  </a:cubicBezTo>
                  <a:cubicBezTo>
                    <a:pt x="2983" y="955"/>
                    <a:pt x="2983" y="955"/>
                    <a:pt x="2983" y="955"/>
                  </a:cubicBezTo>
                  <a:cubicBezTo>
                    <a:pt x="2983" y="1125"/>
                    <a:pt x="2983" y="1125"/>
                    <a:pt x="2983" y="1125"/>
                  </a:cubicBezTo>
                  <a:cubicBezTo>
                    <a:pt x="2979" y="1127"/>
                    <a:pt x="2979" y="1127"/>
                    <a:pt x="2979" y="1127"/>
                  </a:cubicBezTo>
                  <a:cubicBezTo>
                    <a:pt x="2957" y="1134"/>
                    <a:pt x="2937" y="1139"/>
                    <a:pt x="2918" y="1143"/>
                  </a:cubicBezTo>
                  <a:cubicBezTo>
                    <a:pt x="2899" y="1146"/>
                    <a:pt x="2880" y="1148"/>
                    <a:pt x="2862" y="1148"/>
                  </a:cubicBezTo>
                  <a:moveTo>
                    <a:pt x="3139" y="1142"/>
                  </a:moveTo>
                  <a:cubicBezTo>
                    <a:pt x="3084" y="1142"/>
                    <a:pt x="3084" y="1142"/>
                    <a:pt x="3084" y="1142"/>
                  </a:cubicBezTo>
                  <a:cubicBezTo>
                    <a:pt x="3084" y="803"/>
                    <a:pt x="3084" y="803"/>
                    <a:pt x="3084" y="803"/>
                  </a:cubicBezTo>
                  <a:cubicBezTo>
                    <a:pt x="3139" y="803"/>
                    <a:pt x="3139" y="803"/>
                    <a:pt x="3139" y="803"/>
                  </a:cubicBezTo>
                  <a:lnTo>
                    <a:pt x="3139" y="1142"/>
                  </a:lnTo>
                  <a:close/>
                  <a:moveTo>
                    <a:pt x="3461" y="1142"/>
                  </a:moveTo>
                  <a:cubicBezTo>
                    <a:pt x="3243" y="1142"/>
                    <a:pt x="3243" y="1142"/>
                    <a:pt x="3243" y="1142"/>
                  </a:cubicBezTo>
                  <a:cubicBezTo>
                    <a:pt x="3243" y="803"/>
                    <a:pt x="3243" y="803"/>
                    <a:pt x="3243" y="803"/>
                  </a:cubicBezTo>
                  <a:cubicBezTo>
                    <a:pt x="3458" y="803"/>
                    <a:pt x="3458" y="803"/>
                    <a:pt x="3458" y="803"/>
                  </a:cubicBezTo>
                  <a:cubicBezTo>
                    <a:pt x="3458" y="853"/>
                    <a:pt x="3458" y="853"/>
                    <a:pt x="3458" y="853"/>
                  </a:cubicBezTo>
                  <a:cubicBezTo>
                    <a:pt x="3298" y="853"/>
                    <a:pt x="3298" y="853"/>
                    <a:pt x="3298" y="853"/>
                  </a:cubicBezTo>
                  <a:cubicBezTo>
                    <a:pt x="3298" y="942"/>
                    <a:pt x="3298" y="942"/>
                    <a:pt x="3298" y="942"/>
                  </a:cubicBezTo>
                  <a:cubicBezTo>
                    <a:pt x="3451" y="942"/>
                    <a:pt x="3451" y="942"/>
                    <a:pt x="3451" y="942"/>
                  </a:cubicBezTo>
                  <a:cubicBezTo>
                    <a:pt x="3451" y="991"/>
                    <a:pt x="3451" y="991"/>
                    <a:pt x="3451" y="991"/>
                  </a:cubicBezTo>
                  <a:cubicBezTo>
                    <a:pt x="3298" y="991"/>
                    <a:pt x="3298" y="991"/>
                    <a:pt x="3298" y="991"/>
                  </a:cubicBezTo>
                  <a:cubicBezTo>
                    <a:pt x="3298" y="1092"/>
                    <a:pt x="3298" y="1092"/>
                    <a:pt x="3298" y="1092"/>
                  </a:cubicBezTo>
                  <a:cubicBezTo>
                    <a:pt x="3461" y="1092"/>
                    <a:pt x="3461" y="1092"/>
                    <a:pt x="3461" y="1092"/>
                  </a:cubicBezTo>
                  <a:lnTo>
                    <a:pt x="3461" y="1142"/>
                  </a:lnTo>
                  <a:close/>
                  <a:moveTo>
                    <a:pt x="3656" y="1148"/>
                  </a:moveTo>
                  <a:cubicBezTo>
                    <a:pt x="3615" y="1148"/>
                    <a:pt x="3583" y="1139"/>
                    <a:pt x="3562" y="1123"/>
                  </a:cubicBezTo>
                  <a:cubicBezTo>
                    <a:pt x="3541" y="1105"/>
                    <a:pt x="3530" y="1080"/>
                    <a:pt x="3530" y="1046"/>
                  </a:cubicBezTo>
                  <a:cubicBezTo>
                    <a:pt x="3530" y="1035"/>
                    <a:pt x="3530" y="1035"/>
                    <a:pt x="3530" y="1035"/>
                  </a:cubicBezTo>
                  <a:cubicBezTo>
                    <a:pt x="3588" y="1035"/>
                    <a:pt x="3588" y="1035"/>
                    <a:pt x="3588" y="1035"/>
                  </a:cubicBezTo>
                  <a:cubicBezTo>
                    <a:pt x="3588" y="1040"/>
                    <a:pt x="3588" y="1040"/>
                    <a:pt x="3588" y="1040"/>
                  </a:cubicBezTo>
                  <a:cubicBezTo>
                    <a:pt x="3589" y="1060"/>
                    <a:pt x="3595" y="1075"/>
                    <a:pt x="3606" y="1084"/>
                  </a:cubicBezTo>
                  <a:cubicBezTo>
                    <a:pt x="3617" y="1093"/>
                    <a:pt x="3635" y="1098"/>
                    <a:pt x="3658" y="1098"/>
                  </a:cubicBezTo>
                  <a:cubicBezTo>
                    <a:pt x="3682" y="1098"/>
                    <a:pt x="3700" y="1093"/>
                    <a:pt x="3714" y="1084"/>
                  </a:cubicBezTo>
                  <a:cubicBezTo>
                    <a:pt x="3727" y="1075"/>
                    <a:pt x="3733" y="1062"/>
                    <a:pt x="3733" y="1046"/>
                  </a:cubicBezTo>
                  <a:cubicBezTo>
                    <a:pt x="3733" y="1024"/>
                    <a:pt x="3709" y="1007"/>
                    <a:pt x="3660" y="995"/>
                  </a:cubicBezTo>
                  <a:cubicBezTo>
                    <a:pt x="3655" y="993"/>
                    <a:pt x="3651" y="992"/>
                    <a:pt x="3647" y="991"/>
                  </a:cubicBezTo>
                  <a:cubicBezTo>
                    <a:pt x="3644" y="991"/>
                    <a:pt x="3639" y="989"/>
                    <a:pt x="3632" y="988"/>
                  </a:cubicBezTo>
                  <a:cubicBezTo>
                    <a:pt x="3604" y="981"/>
                    <a:pt x="3584" y="974"/>
                    <a:pt x="3572" y="967"/>
                  </a:cubicBezTo>
                  <a:cubicBezTo>
                    <a:pt x="3560" y="959"/>
                    <a:pt x="3551" y="949"/>
                    <a:pt x="3544" y="937"/>
                  </a:cubicBezTo>
                  <a:cubicBezTo>
                    <a:pt x="3537" y="925"/>
                    <a:pt x="3534" y="911"/>
                    <a:pt x="3534" y="896"/>
                  </a:cubicBezTo>
                  <a:cubicBezTo>
                    <a:pt x="3534" y="866"/>
                    <a:pt x="3546" y="841"/>
                    <a:pt x="3569" y="824"/>
                  </a:cubicBezTo>
                  <a:cubicBezTo>
                    <a:pt x="3592" y="807"/>
                    <a:pt x="3624" y="798"/>
                    <a:pt x="3663" y="798"/>
                  </a:cubicBezTo>
                  <a:cubicBezTo>
                    <a:pt x="3698" y="798"/>
                    <a:pt x="3726" y="806"/>
                    <a:pt x="3747" y="821"/>
                  </a:cubicBezTo>
                  <a:cubicBezTo>
                    <a:pt x="3768" y="837"/>
                    <a:pt x="3778" y="858"/>
                    <a:pt x="3778" y="885"/>
                  </a:cubicBezTo>
                  <a:cubicBezTo>
                    <a:pt x="3778" y="895"/>
                    <a:pt x="3778" y="895"/>
                    <a:pt x="3778" y="895"/>
                  </a:cubicBezTo>
                  <a:cubicBezTo>
                    <a:pt x="3724" y="895"/>
                    <a:pt x="3724" y="895"/>
                    <a:pt x="3724" y="895"/>
                  </a:cubicBezTo>
                  <a:cubicBezTo>
                    <a:pt x="3723" y="890"/>
                    <a:pt x="3723" y="890"/>
                    <a:pt x="3723" y="890"/>
                  </a:cubicBezTo>
                  <a:cubicBezTo>
                    <a:pt x="3723" y="875"/>
                    <a:pt x="3717" y="865"/>
                    <a:pt x="3707" y="857"/>
                  </a:cubicBezTo>
                  <a:cubicBezTo>
                    <a:pt x="3696" y="849"/>
                    <a:pt x="3680" y="845"/>
                    <a:pt x="3659" y="845"/>
                  </a:cubicBezTo>
                  <a:cubicBezTo>
                    <a:pt x="3638" y="845"/>
                    <a:pt x="3621" y="850"/>
                    <a:pt x="3609" y="859"/>
                  </a:cubicBezTo>
                  <a:cubicBezTo>
                    <a:pt x="3597" y="867"/>
                    <a:pt x="3591" y="879"/>
                    <a:pt x="3591" y="893"/>
                  </a:cubicBezTo>
                  <a:cubicBezTo>
                    <a:pt x="3591" y="912"/>
                    <a:pt x="3613" y="927"/>
                    <a:pt x="3657" y="938"/>
                  </a:cubicBezTo>
                  <a:cubicBezTo>
                    <a:pt x="3666" y="940"/>
                    <a:pt x="3666" y="940"/>
                    <a:pt x="3666" y="940"/>
                  </a:cubicBezTo>
                  <a:cubicBezTo>
                    <a:pt x="3719" y="954"/>
                    <a:pt x="3751" y="967"/>
                    <a:pt x="3766" y="981"/>
                  </a:cubicBezTo>
                  <a:cubicBezTo>
                    <a:pt x="3781" y="995"/>
                    <a:pt x="3789" y="1015"/>
                    <a:pt x="3789" y="1040"/>
                  </a:cubicBezTo>
                  <a:cubicBezTo>
                    <a:pt x="3789" y="1075"/>
                    <a:pt x="3777" y="1102"/>
                    <a:pt x="3754" y="1120"/>
                  </a:cubicBezTo>
                  <a:cubicBezTo>
                    <a:pt x="3731" y="1138"/>
                    <a:pt x="3698" y="1148"/>
                    <a:pt x="3656" y="1148"/>
                  </a:cubicBezTo>
                  <a:moveTo>
                    <a:pt x="25" y="605"/>
                  </a:moveTo>
                  <a:cubicBezTo>
                    <a:pt x="25" y="11"/>
                    <a:pt x="25" y="11"/>
                    <a:pt x="25" y="11"/>
                  </a:cubicBezTo>
                  <a:cubicBezTo>
                    <a:pt x="152" y="11"/>
                    <a:pt x="152" y="11"/>
                    <a:pt x="152" y="11"/>
                  </a:cubicBezTo>
                  <a:cubicBezTo>
                    <a:pt x="152" y="268"/>
                    <a:pt x="152" y="268"/>
                    <a:pt x="152" y="268"/>
                  </a:cubicBezTo>
                  <a:cubicBezTo>
                    <a:pt x="346" y="11"/>
                    <a:pt x="346" y="11"/>
                    <a:pt x="346" y="11"/>
                  </a:cubicBezTo>
                  <a:cubicBezTo>
                    <a:pt x="488" y="11"/>
                    <a:pt x="488" y="11"/>
                    <a:pt x="488" y="11"/>
                  </a:cubicBezTo>
                  <a:cubicBezTo>
                    <a:pt x="279" y="277"/>
                    <a:pt x="279" y="277"/>
                    <a:pt x="279" y="277"/>
                  </a:cubicBezTo>
                  <a:cubicBezTo>
                    <a:pt x="509" y="605"/>
                    <a:pt x="509" y="605"/>
                    <a:pt x="509" y="605"/>
                  </a:cubicBezTo>
                  <a:cubicBezTo>
                    <a:pt x="361" y="605"/>
                    <a:pt x="361" y="605"/>
                    <a:pt x="361" y="605"/>
                  </a:cubicBezTo>
                  <a:cubicBezTo>
                    <a:pt x="152" y="297"/>
                    <a:pt x="152" y="297"/>
                    <a:pt x="152" y="297"/>
                  </a:cubicBezTo>
                  <a:cubicBezTo>
                    <a:pt x="152" y="605"/>
                    <a:pt x="152" y="605"/>
                    <a:pt x="152" y="605"/>
                  </a:cubicBezTo>
                  <a:cubicBezTo>
                    <a:pt x="25" y="605"/>
                    <a:pt x="25" y="605"/>
                    <a:pt x="25" y="605"/>
                  </a:cubicBezTo>
                  <a:close/>
                  <a:moveTo>
                    <a:pt x="553" y="605"/>
                  </a:moveTo>
                  <a:cubicBezTo>
                    <a:pt x="553" y="11"/>
                    <a:pt x="553" y="11"/>
                    <a:pt x="553" y="11"/>
                  </a:cubicBezTo>
                  <a:cubicBezTo>
                    <a:pt x="947" y="11"/>
                    <a:pt x="947" y="11"/>
                    <a:pt x="947" y="11"/>
                  </a:cubicBezTo>
                  <a:cubicBezTo>
                    <a:pt x="947" y="109"/>
                    <a:pt x="947" y="109"/>
                    <a:pt x="947" y="109"/>
                  </a:cubicBezTo>
                  <a:cubicBezTo>
                    <a:pt x="682" y="109"/>
                    <a:pt x="682" y="109"/>
                    <a:pt x="682" y="109"/>
                  </a:cubicBezTo>
                  <a:cubicBezTo>
                    <a:pt x="682" y="249"/>
                    <a:pt x="682" y="249"/>
                    <a:pt x="682" y="249"/>
                  </a:cubicBezTo>
                  <a:cubicBezTo>
                    <a:pt x="931" y="249"/>
                    <a:pt x="931" y="249"/>
                    <a:pt x="931" y="249"/>
                  </a:cubicBezTo>
                  <a:cubicBezTo>
                    <a:pt x="931" y="346"/>
                    <a:pt x="931" y="346"/>
                    <a:pt x="931" y="346"/>
                  </a:cubicBezTo>
                  <a:cubicBezTo>
                    <a:pt x="682" y="346"/>
                    <a:pt x="682" y="346"/>
                    <a:pt x="682" y="346"/>
                  </a:cubicBezTo>
                  <a:cubicBezTo>
                    <a:pt x="682" y="506"/>
                    <a:pt x="682" y="506"/>
                    <a:pt x="682" y="506"/>
                  </a:cubicBezTo>
                  <a:cubicBezTo>
                    <a:pt x="957" y="506"/>
                    <a:pt x="957" y="506"/>
                    <a:pt x="957" y="506"/>
                  </a:cubicBezTo>
                  <a:cubicBezTo>
                    <a:pt x="957" y="605"/>
                    <a:pt x="957" y="605"/>
                    <a:pt x="957" y="605"/>
                  </a:cubicBezTo>
                  <a:lnTo>
                    <a:pt x="553" y="605"/>
                  </a:lnTo>
                  <a:close/>
                  <a:moveTo>
                    <a:pt x="1190" y="605"/>
                  </a:moveTo>
                  <a:cubicBezTo>
                    <a:pt x="1190" y="386"/>
                    <a:pt x="1190" y="386"/>
                    <a:pt x="1190" y="386"/>
                  </a:cubicBezTo>
                  <a:cubicBezTo>
                    <a:pt x="989" y="11"/>
                    <a:pt x="989" y="11"/>
                    <a:pt x="989" y="11"/>
                  </a:cubicBezTo>
                  <a:cubicBezTo>
                    <a:pt x="1123" y="11"/>
                    <a:pt x="1123" y="11"/>
                    <a:pt x="1123" y="11"/>
                  </a:cubicBezTo>
                  <a:cubicBezTo>
                    <a:pt x="1259" y="265"/>
                    <a:pt x="1259" y="265"/>
                    <a:pt x="1259" y="265"/>
                  </a:cubicBezTo>
                  <a:cubicBezTo>
                    <a:pt x="1382" y="11"/>
                    <a:pt x="1382" y="11"/>
                    <a:pt x="1382" y="11"/>
                  </a:cubicBezTo>
                  <a:cubicBezTo>
                    <a:pt x="1515" y="11"/>
                    <a:pt x="1515" y="11"/>
                    <a:pt x="1515" y="11"/>
                  </a:cubicBezTo>
                  <a:cubicBezTo>
                    <a:pt x="1317" y="386"/>
                    <a:pt x="1317" y="386"/>
                    <a:pt x="1317" y="386"/>
                  </a:cubicBezTo>
                  <a:cubicBezTo>
                    <a:pt x="1317" y="605"/>
                    <a:pt x="1317" y="605"/>
                    <a:pt x="1317" y="605"/>
                  </a:cubicBezTo>
                  <a:lnTo>
                    <a:pt x="1190" y="605"/>
                  </a:lnTo>
                  <a:close/>
                  <a:moveTo>
                    <a:pt x="1504" y="412"/>
                  </a:moveTo>
                  <a:cubicBezTo>
                    <a:pt x="1629" y="412"/>
                    <a:pt x="1629" y="412"/>
                    <a:pt x="1629" y="412"/>
                  </a:cubicBezTo>
                  <a:cubicBezTo>
                    <a:pt x="1629" y="452"/>
                    <a:pt x="1638" y="481"/>
                    <a:pt x="1658" y="501"/>
                  </a:cubicBezTo>
                  <a:cubicBezTo>
                    <a:pt x="1678" y="521"/>
                    <a:pt x="1707" y="531"/>
                    <a:pt x="1746" y="531"/>
                  </a:cubicBezTo>
                  <a:cubicBezTo>
                    <a:pt x="1778" y="531"/>
                    <a:pt x="1803" y="524"/>
                    <a:pt x="1823" y="508"/>
                  </a:cubicBezTo>
                  <a:cubicBezTo>
                    <a:pt x="1843" y="493"/>
                    <a:pt x="1853" y="473"/>
                    <a:pt x="1853" y="449"/>
                  </a:cubicBezTo>
                  <a:cubicBezTo>
                    <a:pt x="1853" y="412"/>
                    <a:pt x="1806" y="377"/>
                    <a:pt x="1713" y="346"/>
                  </a:cubicBezTo>
                  <a:cubicBezTo>
                    <a:pt x="1699" y="341"/>
                    <a:pt x="1699" y="341"/>
                    <a:pt x="1699" y="341"/>
                  </a:cubicBezTo>
                  <a:cubicBezTo>
                    <a:pt x="1696" y="340"/>
                    <a:pt x="1692" y="339"/>
                    <a:pt x="1687" y="337"/>
                  </a:cubicBezTo>
                  <a:cubicBezTo>
                    <a:pt x="1635" y="320"/>
                    <a:pt x="1597" y="303"/>
                    <a:pt x="1574" y="286"/>
                  </a:cubicBezTo>
                  <a:cubicBezTo>
                    <a:pt x="1558" y="273"/>
                    <a:pt x="1545" y="257"/>
                    <a:pt x="1536" y="238"/>
                  </a:cubicBezTo>
                  <a:cubicBezTo>
                    <a:pt x="1527" y="219"/>
                    <a:pt x="1522" y="198"/>
                    <a:pt x="1522" y="174"/>
                  </a:cubicBezTo>
                  <a:cubicBezTo>
                    <a:pt x="1522" y="121"/>
                    <a:pt x="1542" y="78"/>
                    <a:pt x="1583" y="47"/>
                  </a:cubicBezTo>
                  <a:cubicBezTo>
                    <a:pt x="1623" y="16"/>
                    <a:pt x="1679" y="0"/>
                    <a:pt x="1749" y="0"/>
                  </a:cubicBezTo>
                  <a:cubicBezTo>
                    <a:pt x="1814" y="0"/>
                    <a:pt x="1864" y="15"/>
                    <a:pt x="1900" y="46"/>
                  </a:cubicBezTo>
                  <a:cubicBezTo>
                    <a:pt x="1936" y="76"/>
                    <a:pt x="1954" y="119"/>
                    <a:pt x="1954" y="173"/>
                  </a:cubicBezTo>
                  <a:cubicBezTo>
                    <a:pt x="1954" y="177"/>
                    <a:pt x="1954" y="177"/>
                    <a:pt x="1954" y="177"/>
                  </a:cubicBezTo>
                  <a:cubicBezTo>
                    <a:pt x="1844" y="177"/>
                    <a:pt x="1844" y="177"/>
                    <a:pt x="1844" y="177"/>
                  </a:cubicBezTo>
                  <a:cubicBezTo>
                    <a:pt x="1841" y="146"/>
                    <a:pt x="1831" y="122"/>
                    <a:pt x="1813" y="106"/>
                  </a:cubicBezTo>
                  <a:cubicBezTo>
                    <a:pt x="1796" y="90"/>
                    <a:pt x="1771" y="82"/>
                    <a:pt x="1741" y="82"/>
                  </a:cubicBezTo>
                  <a:cubicBezTo>
                    <a:pt x="1711" y="82"/>
                    <a:pt x="1687" y="89"/>
                    <a:pt x="1669" y="102"/>
                  </a:cubicBezTo>
                  <a:cubicBezTo>
                    <a:pt x="1652" y="116"/>
                    <a:pt x="1643" y="135"/>
                    <a:pt x="1643" y="158"/>
                  </a:cubicBezTo>
                  <a:cubicBezTo>
                    <a:pt x="1643" y="194"/>
                    <a:pt x="1692" y="228"/>
                    <a:pt x="1790" y="259"/>
                  </a:cubicBezTo>
                  <a:cubicBezTo>
                    <a:pt x="1797" y="262"/>
                    <a:pt x="1797" y="262"/>
                    <a:pt x="1797" y="262"/>
                  </a:cubicBezTo>
                  <a:cubicBezTo>
                    <a:pt x="1872" y="287"/>
                    <a:pt x="1921" y="311"/>
                    <a:pt x="1945" y="336"/>
                  </a:cubicBezTo>
                  <a:cubicBezTo>
                    <a:pt x="1968" y="361"/>
                    <a:pt x="1980" y="395"/>
                    <a:pt x="1980" y="439"/>
                  </a:cubicBezTo>
                  <a:cubicBezTo>
                    <a:pt x="1980" y="494"/>
                    <a:pt x="1959" y="537"/>
                    <a:pt x="1917" y="569"/>
                  </a:cubicBezTo>
                  <a:cubicBezTo>
                    <a:pt x="1874" y="600"/>
                    <a:pt x="1815" y="616"/>
                    <a:pt x="1740" y="616"/>
                  </a:cubicBezTo>
                  <a:cubicBezTo>
                    <a:pt x="1661" y="616"/>
                    <a:pt x="1602" y="599"/>
                    <a:pt x="1563" y="567"/>
                  </a:cubicBezTo>
                  <a:cubicBezTo>
                    <a:pt x="1524" y="534"/>
                    <a:pt x="1504" y="485"/>
                    <a:pt x="1504" y="420"/>
                  </a:cubicBezTo>
                  <a:cubicBezTo>
                    <a:pt x="1504" y="412"/>
                    <a:pt x="1504" y="412"/>
                    <a:pt x="1504" y="412"/>
                  </a:cubicBezTo>
                  <a:close/>
                  <a:moveTo>
                    <a:pt x="2061" y="11"/>
                  </a:moveTo>
                  <a:cubicBezTo>
                    <a:pt x="2188" y="11"/>
                    <a:pt x="2188" y="11"/>
                    <a:pt x="2188" y="11"/>
                  </a:cubicBezTo>
                  <a:cubicBezTo>
                    <a:pt x="2188" y="605"/>
                    <a:pt x="2188" y="605"/>
                    <a:pt x="2188" y="605"/>
                  </a:cubicBezTo>
                  <a:cubicBezTo>
                    <a:pt x="2061" y="605"/>
                    <a:pt x="2061" y="605"/>
                    <a:pt x="2061" y="605"/>
                  </a:cubicBezTo>
                  <a:lnTo>
                    <a:pt x="2061" y="11"/>
                  </a:lnTo>
                  <a:close/>
                  <a:moveTo>
                    <a:pt x="2816" y="288"/>
                  </a:moveTo>
                  <a:cubicBezTo>
                    <a:pt x="2816" y="567"/>
                    <a:pt x="2816" y="567"/>
                    <a:pt x="2816" y="567"/>
                  </a:cubicBezTo>
                  <a:cubicBezTo>
                    <a:pt x="2783" y="583"/>
                    <a:pt x="2748" y="595"/>
                    <a:pt x="2711" y="603"/>
                  </a:cubicBezTo>
                  <a:cubicBezTo>
                    <a:pt x="2673" y="612"/>
                    <a:pt x="2631" y="616"/>
                    <a:pt x="2585" y="616"/>
                  </a:cubicBezTo>
                  <a:cubicBezTo>
                    <a:pt x="2485" y="616"/>
                    <a:pt x="2407" y="590"/>
                    <a:pt x="2352" y="538"/>
                  </a:cubicBezTo>
                  <a:cubicBezTo>
                    <a:pt x="2298" y="486"/>
                    <a:pt x="2270" y="412"/>
                    <a:pt x="2270" y="316"/>
                  </a:cubicBezTo>
                  <a:cubicBezTo>
                    <a:pt x="2270" y="218"/>
                    <a:pt x="2298" y="140"/>
                    <a:pt x="2353" y="85"/>
                  </a:cubicBezTo>
                  <a:cubicBezTo>
                    <a:pt x="2408" y="29"/>
                    <a:pt x="2484" y="1"/>
                    <a:pt x="2582" y="1"/>
                  </a:cubicBezTo>
                  <a:cubicBezTo>
                    <a:pt x="2655" y="1"/>
                    <a:pt x="2712" y="17"/>
                    <a:pt x="2754" y="50"/>
                  </a:cubicBezTo>
                  <a:cubicBezTo>
                    <a:pt x="2797" y="84"/>
                    <a:pt x="2818" y="128"/>
                    <a:pt x="2818" y="183"/>
                  </a:cubicBezTo>
                  <a:cubicBezTo>
                    <a:pt x="2818" y="194"/>
                    <a:pt x="2818" y="194"/>
                    <a:pt x="2818" y="194"/>
                  </a:cubicBezTo>
                  <a:cubicBezTo>
                    <a:pt x="2698" y="194"/>
                    <a:pt x="2698" y="194"/>
                    <a:pt x="2698" y="194"/>
                  </a:cubicBezTo>
                  <a:cubicBezTo>
                    <a:pt x="2696" y="157"/>
                    <a:pt x="2685" y="130"/>
                    <a:pt x="2664" y="111"/>
                  </a:cubicBezTo>
                  <a:cubicBezTo>
                    <a:pt x="2643" y="91"/>
                    <a:pt x="2614" y="82"/>
                    <a:pt x="2575" y="82"/>
                  </a:cubicBezTo>
                  <a:cubicBezTo>
                    <a:pt x="2521" y="82"/>
                    <a:pt x="2478" y="102"/>
                    <a:pt x="2447" y="144"/>
                  </a:cubicBezTo>
                  <a:cubicBezTo>
                    <a:pt x="2416" y="185"/>
                    <a:pt x="2400" y="241"/>
                    <a:pt x="2400" y="312"/>
                  </a:cubicBezTo>
                  <a:cubicBezTo>
                    <a:pt x="2400" y="382"/>
                    <a:pt x="2416" y="435"/>
                    <a:pt x="2449" y="471"/>
                  </a:cubicBezTo>
                  <a:cubicBezTo>
                    <a:pt x="2482" y="507"/>
                    <a:pt x="2531" y="525"/>
                    <a:pt x="2595" y="525"/>
                  </a:cubicBezTo>
                  <a:cubicBezTo>
                    <a:pt x="2611" y="525"/>
                    <a:pt x="2628" y="524"/>
                    <a:pt x="2644" y="522"/>
                  </a:cubicBezTo>
                  <a:cubicBezTo>
                    <a:pt x="2660" y="520"/>
                    <a:pt x="2676" y="517"/>
                    <a:pt x="2692" y="513"/>
                  </a:cubicBezTo>
                  <a:cubicBezTo>
                    <a:pt x="2692" y="383"/>
                    <a:pt x="2692" y="383"/>
                    <a:pt x="2692" y="383"/>
                  </a:cubicBezTo>
                  <a:cubicBezTo>
                    <a:pt x="2579" y="383"/>
                    <a:pt x="2579" y="383"/>
                    <a:pt x="2579" y="383"/>
                  </a:cubicBezTo>
                  <a:cubicBezTo>
                    <a:pt x="2579" y="288"/>
                    <a:pt x="2579" y="288"/>
                    <a:pt x="2579" y="288"/>
                  </a:cubicBezTo>
                  <a:lnTo>
                    <a:pt x="2816" y="288"/>
                  </a:lnTo>
                  <a:close/>
                  <a:moveTo>
                    <a:pt x="2920" y="605"/>
                  </a:moveTo>
                  <a:cubicBezTo>
                    <a:pt x="2920" y="11"/>
                    <a:pt x="2920" y="11"/>
                    <a:pt x="2920" y="11"/>
                  </a:cubicBezTo>
                  <a:cubicBezTo>
                    <a:pt x="3048" y="11"/>
                    <a:pt x="3048" y="11"/>
                    <a:pt x="3048" y="11"/>
                  </a:cubicBezTo>
                  <a:cubicBezTo>
                    <a:pt x="3048" y="248"/>
                    <a:pt x="3048" y="248"/>
                    <a:pt x="3048" y="248"/>
                  </a:cubicBezTo>
                  <a:cubicBezTo>
                    <a:pt x="3273" y="248"/>
                    <a:pt x="3273" y="248"/>
                    <a:pt x="3273" y="248"/>
                  </a:cubicBezTo>
                  <a:cubicBezTo>
                    <a:pt x="3273" y="11"/>
                    <a:pt x="3273" y="11"/>
                    <a:pt x="3273" y="11"/>
                  </a:cubicBezTo>
                  <a:cubicBezTo>
                    <a:pt x="3397" y="11"/>
                    <a:pt x="3397" y="11"/>
                    <a:pt x="3397" y="11"/>
                  </a:cubicBezTo>
                  <a:cubicBezTo>
                    <a:pt x="3397" y="605"/>
                    <a:pt x="3397" y="605"/>
                    <a:pt x="3397" y="605"/>
                  </a:cubicBezTo>
                  <a:cubicBezTo>
                    <a:pt x="3273" y="605"/>
                    <a:pt x="3273" y="605"/>
                    <a:pt x="3273" y="605"/>
                  </a:cubicBezTo>
                  <a:cubicBezTo>
                    <a:pt x="3273" y="345"/>
                    <a:pt x="3273" y="345"/>
                    <a:pt x="3273" y="345"/>
                  </a:cubicBezTo>
                  <a:cubicBezTo>
                    <a:pt x="3048" y="345"/>
                    <a:pt x="3048" y="345"/>
                    <a:pt x="3048" y="345"/>
                  </a:cubicBezTo>
                  <a:cubicBezTo>
                    <a:pt x="3048" y="605"/>
                    <a:pt x="3048" y="605"/>
                    <a:pt x="3048" y="605"/>
                  </a:cubicBezTo>
                  <a:lnTo>
                    <a:pt x="2920" y="605"/>
                  </a:lnTo>
                  <a:close/>
                  <a:moveTo>
                    <a:pt x="3628" y="605"/>
                  </a:moveTo>
                  <a:cubicBezTo>
                    <a:pt x="3628" y="107"/>
                    <a:pt x="3628" y="107"/>
                    <a:pt x="3628" y="107"/>
                  </a:cubicBezTo>
                  <a:cubicBezTo>
                    <a:pt x="3453" y="107"/>
                    <a:pt x="3453" y="107"/>
                    <a:pt x="3453" y="107"/>
                  </a:cubicBezTo>
                  <a:cubicBezTo>
                    <a:pt x="3453" y="11"/>
                    <a:pt x="3453" y="11"/>
                    <a:pt x="3453" y="11"/>
                  </a:cubicBezTo>
                  <a:cubicBezTo>
                    <a:pt x="3931" y="11"/>
                    <a:pt x="3931" y="11"/>
                    <a:pt x="3931" y="11"/>
                  </a:cubicBezTo>
                  <a:cubicBezTo>
                    <a:pt x="3931" y="107"/>
                    <a:pt x="3931" y="107"/>
                    <a:pt x="3931" y="107"/>
                  </a:cubicBezTo>
                  <a:cubicBezTo>
                    <a:pt x="3756" y="107"/>
                    <a:pt x="3756" y="107"/>
                    <a:pt x="3756" y="107"/>
                  </a:cubicBezTo>
                  <a:cubicBezTo>
                    <a:pt x="3756" y="605"/>
                    <a:pt x="3756" y="605"/>
                    <a:pt x="3756" y="605"/>
                  </a:cubicBezTo>
                  <a:lnTo>
                    <a:pt x="3628" y="605"/>
                  </a:lnTo>
                  <a:close/>
                </a:path>
              </a:pathLst>
            </a:custGeom>
            <a:solidFill>
              <a:srgbClr val="55555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6">
              <a:extLst>
                <a:ext uri="{FF2B5EF4-FFF2-40B4-BE49-F238E27FC236}">
                  <a16:creationId xmlns:a16="http://schemas.microsoft.com/office/drawing/2014/main" id="{5C73C4CA-E0CE-41EC-A841-98AAB5DA8551}"/>
                </a:ext>
              </a:extLst>
            </p:cNvPr>
            <p:cNvSpPr>
              <a:spLocks/>
            </p:cNvSpPr>
            <p:nvPr userDrawn="1"/>
          </p:nvSpPr>
          <p:spPr bwMode="black">
            <a:xfrm>
              <a:off x="1231901" y="5359401"/>
              <a:ext cx="3417888" cy="2630487"/>
            </a:xfrm>
            <a:custGeom>
              <a:avLst/>
              <a:gdLst>
                <a:gd name="T0" fmla="*/ 1831 w 1831"/>
                <a:gd name="T1" fmla="*/ 726 h 1406"/>
                <a:gd name="T2" fmla="*/ 1765 w 1831"/>
                <a:gd name="T3" fmla="*/ 626 h 1406"/>
                <a:gd name="T4" fmla="*/ 1654 w 1831"/>
                <a:gd name="T5" fmla="*/ 379 h 1406"/>
                <a:gd name="T6" fmla="*/ 1533 w 1831"/>
                <a:gd name="T7" fmla="*/ 626 h 1406"/>
                <a:gd name="T8" fmla="*/ 1456 w 1831"/>
                <a:gd name="T9" fmla="*/ 726 h 1406"/>
                <a:gd name="T10" fmla="*/ 1339 w 1831"/>
                <a:gd name="T11" fmla="*/ 505 h 1406"/>
                <a:gd name="T12" fmla="*/ 1119 w 1831"/>
                <a:gd name="T13" fmla="*/ 0 h 1406"/>
                <a:gd name="T14" fmla="*/ 911 w 1831"/>
                <a:gd name="T15" fmla="*/ 506 h 1406"/>
                <a:gd name="T16" fmla="*/ 757 w 1831"/>
                <a:gd name="T17" fmla="*/ 726 h 1406"/>
                <a:gd name="T18" fmla="*/ 626 w 1831"/>
                <a:gd name="T19" fmla="*/ 553 h 1406"/>
                <a:gd name="T20" fmla="*/ 458 w 1831"/>
                <a:gd name="T21" fmla="*/ 218 h 1406"/>
                <a:gd name="T22" fmla="*/ 288 w 1831"/>
                <a:gd name="T23" fmla="*/ 562 h 1406"/>
                <a:gd name="T24" fmla="*/ 153 w 1831"/>
                <a:gd name="T25" fmla="*/ 726 h 1406"/>
                <a:gd name="T26" fmla="*/ 0 w 1831"/>
                <a:gd name="T27" fmla="*/ 726 h 1406"/>
                <a:gd name="T28" fmla="*/ 0 w 1831"/>
                <a:gd name="T29" fmla="*/ 727 h 1406"/>
                <a:gd name="T30" fmla="*/ 70 w 1831"/>
                <a:gd name="T31" fmla="*/ 830 h 1406"/>
                <a:gd name="T32" fmla="*/ 166 w 1831"/>
                <a:gd name="T33" fmla="*/ 1075 h 1406"/>
                <a:gd name="T34" fmla="*/ 268 w 1831"/>
                <a:gd name="T35" fmla="*/ 869 h 1406"/>
                <a:gd name="T36" fmla="*/ 374 w 1831"/>
                <a:gd name="T37" fmla="*/ 727 h 1406"/>
                <a:gd name="T38" fmla="*/ 506 w 1831"/>
                <a:gd name="T39" fmla="*/ 958 h 1406"/>
                <a:gd name="T40" fmla="*/ 707 w 1831"/>
                <a:gd name="T41" fmla="*/ 1406 h 1406"/>
                <a:gd name="T42" fmla="*/ 915 w 1831"/>
                <a:gd name="T43" fmla="*/ 958 h 1406"/>
                <a:gd name="T44" fmla="*/ 1083 w 1831"/>
                <a:gd name="T45" fmla="*/ 727 h 1406"/>
                <a:gd name="T46" fmla="*/ 1234 w 1831"/>
                <a:gd name="T47" fmla="*/ 901 h 1406"/>
                <a:gd name="T48" fmla="*/ 1380 w 1831"/>
                <a:gd name="T49" fmla="*/ 1131 h 1406"/>
                <a:gd name="T50" fmla="*/ 1534 w 1831"/>
                <a:gd name="T51" fmla="*/ 873 h 1406"/>
                <a:gd name="T52" fmla="*/ 1677 w 1831"/>
                <a:gd name="T53" fmla="*/ 727 h 1406"/>
                <a:gd name="T54" fmla="*/ 1831 w 1831"/>
                <a:gd name="T55" fmla="*/ 727 h 1406"/>
                <a:gd name="T56" fmla="*/ 1831 w 1831"/>
                <a:gd name="T57" fmla="*/ 726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31" h="1406">
                  <a:moveTo>
                    <a:pt x="1831" y="726"/>
                  </a:moveTo>
                  <a:cubicBezTo>
                    <a:pt x="1817" y="724"/>
                    <a:pt x="1786" y="709"/>
                    <a:pt x="1765" y="626"/>
                  </a:cubicBezTo>
                  <a:cubicBezTo>
                    <a:pt x="1730" y="493"/>
                    <a:pt x="1713" y="379"/>
                    <a:pt x="1654" y="379"/>
                  </a:cubicBezTo>
                  <a:cubicBezTo>
                    <a:pt x="1595" y="379"/>
                    <a:pt x="1568" y="493"/>
                    <a:pt x="1533" y="626"/>
                  </a:cubicBezTo>
                  <a:cubicBezTo>
                    <a:pt x="1512" y="705"/>
                    <a:pt x="1491" y="726"/>
                    <a:pt x="1456" y="726"/>
                  </a:cubicBezTo>
                  <a:cubicBezTo>
                    <a:pt x="1423" y="726"/>
                    <a:pt x="1389" y="711"/>
                    <a:pt x="1339" y="505"/>
                  </a:cubicBezTo>
                  <a:cubicBezTo>
                    <a:pt x="1295" y="325"/>
                    <a:pt x="1266" y="0"/>
                    <a:pt x="1119" y="0"/>
                  </a:cubicBezTo>
                  <a:cubicBezTo>
                    <a:pt x="973" y="0"/>
                    <a:pt x="930" y="424"/>
                    <a:pt x="911" y="506"/>
                  </a:cubicBezTo>
                  <a:cubicBezTo>
                    <a:pt x="887" y="607"/>
                    <a:pt x="830" y="726"/>
                    <a:pt x="757" y="726"/>
                  </a:cubicBezTo>
                  <a:cubicBezTo>
                    <a:pt x="685" y="726"/>
                    <a:pt x="647" y="643"/>
                    <a:pt x="626" y="553"/>
                  </a:cubicBezTo>
                  <a:cubicBezTo>
                    <a:pt x="592" y="416"/>
                    <a:pt x="555" y="218"/>
                    <a:pt x="458" y="218"/>
                  </a:cubicBezTo>
                  <a:cubicBezTo>
                    <a:pt x="362" y="218"/>
                    <a:pt x="331" y="382"/>
                    <a:pt x="288" y="562"/>
                  </a:cubicBezTo>
                  <a:cubicBezTo>
                    <a:pt x="263" y="668"/>
                    <a:pt x="223" y="726"/>
                    <a:pt x="153" y="726"/>
                  </a:cubicBezTo>
                  <a:cubicBezTo>
                    <a:pt x="0" y="726"/>
                    <a:pt x="0" y="726"/>
                    <a:pt x="0" y="726"/>
                  </a:cubicBezTo>
                  <a:cubicBezTo>
                    <a:pt x="0" y="727"/>
                    <a:pt x="0" y="727"/>
                    <a:pt x="0" y="727"/>
                  </a:cubicBezTo>
                  <a:cubicBezTo>
                    <a:pt x="20" y="733"/>
                    <a:pt x="60" y="766"/>
                    <a:pt x="70" y="830"/>
                  </a:cubicBezTo>
                  <a:cubicBezTo>
                    <a:pt x="94" y="981"/>
                    <a:pt x="113" y="1075"/>
                    <a:pt x="166" y="1075"/>
                  </a:cubicBezTo>
                  <a:cubicBezTo>
                    <a:pt x="218" y="1075"/>
                    <a:pt x="238" y="994"/>
                    <a:pt x="268" y="869"/>
                  </a:cubicBezTo>
                  <a:cubicBezTo>
                    <a:pt x="292" y="770"/>
                    <a:pt x="329" y="727"/>
                    <a:pt x="374" y="727"/>
                  </a:cubicBezTo>
                  <a:cubicBezTo>
                    <a:pt x="439" y="727"/>
                    <a:pt x="470" y="807"/>
                    <a:pt x="506" y="958"/>
                  </a:cubicBezTo>
                  <a:cubicBezTo>
                    <a:pt x="577" y="1260"/>
                    <a:pt x="592" y="1406"/>
                    <a:pt x="707" y="1406"/>
                  </a:cubicBezTo>
                  <a:cubicBezTo>
                    <a:pt x="821" y="1406"/>
                    <a:pt x="839" y="1260"/>
                    <a:pt x="915" y="958"/>
                  </a:cubicBezTo>
                  <a:cubicBezTo>
                    <a:pt x="949" y="827"/>
                    <a:pt x="1011" y="727"/>
                    <a:pt x="1083" y="727"/>
                  </a:cubicBezTo>
                  <a:cubicBezTo>
                    <a:pt x="1156" y="727"/>
                    <a:pt x="1207" y="824"/>
                    <a:pt x="1234" y="901"/>
                  </a:cubicBezTo>
                  <a:cubicBezTo>
                    <a:pt x="1291" y="1068"/>
                    <a:pt x="1317" y="1131"/>
                    <a:pt x="1380" y="1131"/>
                  </a:cubicBezTo>
                  <a:cubicBezTo>
                    <a:pt x="1443" y="1131"/>
                    <a:pt x="1478" y="1055"/>
                    <a:pt x="1534" y="873"/>
                  </a:cubicBezTo>
                  <a:cubicBezTo>
                    <a:pt x="1569" y="758"/>
                    <a:pt x="1574" y="727"/>
                    <a:pt x="1677" y="727"/>
                  </a:cubicBezTo>
                  <a:cubicBezTo>
                    <a:pt x="1831" y="727"/>
                    <a:pt x="1831" y="727"/>
                    <a:pt x="1831" y="727"/>
                  </a:cubicBezTo>
                  <a:cubicBezTo>
                    <a:pt x="1831" y="726"/>
                    <a:pt x="1831" y="726"/>
                    <a:pt x="1831" y="726"/>
                  </a:cubicBezTo>
                  <a:close/>
                </a:path>
              </a:pathLst>
            </a:custGeom>
            <a:solidFill>
              <a:srgbClr val="EB00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1969065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GRID">
    <p:spTree>
      <p:nvGrpSpPr>
        <p:cNvPr id="1" name=""/>
        <p:cNvGrpSpPr/>
        <p:nvPr/>
      </p:nvGrpSpPr>
      <p:grpSpPr>
        <a:xfrm>
          <a:off x="0" y="0"/>
          <a:ext cx="0" cy="0"/>
          <a:chOff x="0" y="0"/>
          <a:chExt cx="0" cy="0"/>
        </a:xfrm>
      </p:grpSpPr>
      <p:grpSp>
        <p:nvGrpSpPr>
          <p:cNvPr id="89" name="GRID">
            <a:extLst>
              <a:ext uri="{FF2B5EF4-FFF2-40B4-BE49-F238E27FC236}">
                <a16:creationId xmlns:a16="http://schemas.microsoft.com/office/drawing/2014/main" id="{B01B4ED1-11E6-4650-B725-EC73B57E4A24}"/>
              </a:ext>
            </a:extLst>
          </p:cNvPr>
          <p:cNvGrpSpPr/>
          <p:nvPr userDrawn="1"/>
        </p:nvGrpSpPr>
        <p:grpSpPr>
          <a:xfrm>
            <a:off x="0" y="-1"/>
            <a:ext cx="12192000" cy="6858001"/>
            <a:chOff x="0" y="-1"/>
            <a:chExt cx="12192000" cy="6858001"/>
          </a:xfrm>
        </p:grpSpPr>
        <p:grpSp>
          <p:nvGrpSpPr>
            <p:cNvPr id="90" name="5-Columns">
              <a:extLst>
                <a:ext uri="{FF2B5EF4-FFF2-40B4-BE49-F238E27FC236}">
                  <a16:creationId xmlns:a16="http://schemas.microsoft.com/office/drawing/2014/main" id="{7FDABA8A-9F63-4CB3-AD6D-E3081FE4A134}"/>
                </a:ext>
              </a:extLst>
            </p:cNvPr>
            <p:cNvGrpSpPr/>
            <p:nvPr userDrawn="1"/>
          </p:nvGrpSpPr>
          <p:grpSpPr>
            <a:xfrm>
              <a:off x="457196" y="6369995"/>
              <a:ext cx="11284638" cy="66775"/>
              <a:chOff x="457196" y="6369995"/>
              <a:chExt cx="11284638" cy="66775"/>
            </a:xfrm>
            <a:solidFill>
              <a:schemeClr val="accent1">
                <a:lumMod val="40000"/>
                <a:lumOff val="60000"/>
                <a:alpha val="35000"/>
              </a:schemeClr>
            </a:solidFill>
          </p:grpSpPr>
          <p:sp>
            <p:nvSpPr>
              <p:cNvPr id="240" name="Rectangle 239">
                <a:extLst>
                  <a:ext uri="{FF2B5EF4-FFF2-40B4-BE49-F238E27FC236}">
                    <a16:creationId xmlns:a16="http://schemas.microsoft.com/office/drawing/2014/main" id="{EB8CCE06-2803-4BC4-8F52-8C22514AAC92}"/>
                  </a:ext>
                </a:extLst>
              </p:cNvPr>
              <p:cNvSpPr>
                <a:spLocks/>
              </p:cNvSpPr>
              <p:nvPr/>
            </p:nvSpPr>
            <p:spPr>
              <a:xfrm>
                <a:off x="457196" y="6369995"/>
                <a:ext cx="2085343" cy="66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fontAlgn="base">
                  <a:lnSpc>
                    <a:spcPct val="95000"/>
                  </a:lnSpc>
                  <a:spcBef>
                    <a:spcPct val="0"/>
                  </a:spcBef>
                  <a:spcAft>
                    <a:spcPct val="0"/>
                  </a:spcAft>
                </a:pPr>
                <a:r>
                  <a:rPr lang="en-US" sz="2750" spc="250">
                    <a:solidFill>
                      <a:prstClr val="white"/>
                    </a:solidFill>
                    <a:latin typeface="Franklin Gothic Book"/>
                  </a:rPr>
                  <a:t> </a:t>
                </a:r>
              </a:p>
            </p:txBody>
          </p:sp>
          <p:sp>
            <p:nvSpPr>
              <p:cNvPr id="241" name="Rectangle 240">
                <a:extLst>
                  <a:ext uri="{FF2B5EF4-FFF2-40B4-BE49-F238E27FC236}">
                    <a16:creationId xmlns:a16="http://schemas.microsoft.com/office/drawing/2014/main" id="{EFEE6688-BF23-4A0F-B580-67F2EB80DFBB}"/>
                  </a:ext>
                </a:extLst>
              </p:cNvPr>
              <p:cNvSpPr>
                <a:spLocks/>
              </p:cNvSpPr>
              <p:nvPr/>
            </p:nvSpPr>
            <p:spPr>
              <a:xfrm>
                <a:off x="2757020" y="6369995"/>
                <a:ext cx="2085343" cy="66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fontAlgn="base">
                  <a:lnSpc>
                    <a:spcPct val="95000"/>
                  </a:lnSpc>
                  <a:spcBef>
                    <a:spcPct val="0"/>
                  </a:spcBef>
                  <a:spcAft>
                    <a:spcPct val="0"/>
                  </a:spcAft>
                </a:pPr>
                <a:r>
                  <a:rPr lang="en-US" sz="2750" spc="250">
                    <a:solidFill>
                      <a:prstClr val="white"/>
                    </a:solidFill>
                    <a:latin typeface="Franklin Gothic Book"/>
                  </a:rPr>
                  <a:t> </a:t>
                </a:r>
              </a:p>
            </p:txBody>
          </p:sp>
          <p:sp>
            <p:nvSpPr>
              <p:cNvPr id="242" name="Rectangle 241">
                <a:extLst>
                  <a:ext uri="{FF2B5EF4-FFF2-40B4-BE49-F238E27FC236}">
                    <a16:creationId xmlns:a16="http://schemas.microsoft.com/office/drawing/2014/main" id="{0867ECC9-01B8-4FD0-AA00-DB2A4DF6D450}"/>
                  </a:ext>
                </a:extLst>
              </p:cNvPr>
              <p:cNvSpPr>
                <a:spLocks/>
              </p:cNvSpPr>
              <p:nvPr/>
            </p:nvSpPr>
            <p:spPr>
              <a:xfrm>
                <a:off x="5056844" y="6369995"/>
                <a:ext cx="2085343" cy="66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fontAlgn="base">
                  <a:lnSpc>
                    <a:spcPct val="95000"/>
                  </a:lnSpc>
                  <a:spcBef>
                    <a:spcPct val="0"/>
                  </a:spcBef>
                  <a:spcAft>
                    <a:spcPct val="0"/>
                  </a:spcAft>
                </a:pPr>
                <a:r>
                  <a:rPr lang="en-US" sz="2750" spc="250">
                    <a:solidFill>
                      <a:prstClr val="white"/>
                    </a:solidFill>
                    <a:latin typeface="Franklin Gothic Book"/>
                  </a:rPr>
                  <a:t> </a:t>
                </a:r>
              </a:p>
            </p:txBody>
          </p:sp>
          <p:sp>
            <p:nvSpPr>
              <p:cNvPr id="243" name="Rectangle 242">
                <a:extLst>
                  <a:ext uri="{FF2B5EF4-FFF2-40B4-BE49-F238E27FC236}">
                    <a16:creationId xmlns:a16="http://schemas.microsoft.com/office/drawing/2014/main" id="{0F74219B-904B-4014-A041-38C261EB95B2}"/>
                  </a:ext>
                </a:extLst>
              </p:cNvPr>
              <p:cNvSpPr>
                <a:spLocks/>
              </p:cNvSpPr>
              <p:nvPr/>
            </p:nvSpPr>
            <p:spPr>
              <a:xfrm>
                <a:off x="7356668" y="6369995"/>
                <a:ext cx="2085343" cy="66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fontAlgn="base">
                  <a:lnSpc>
                    <a:spcPct val="95000"/>
                  </a:lnSpc>
                  <a:spcBef>
                    <a:spcPct val="0"/>
                  </a:spcBef>
                  <a:spcAft>
                    <a:spcPct val="0"/>
                  </a:spcAft>
                </a:pPr>
                <a:r>
                  <a:rPr lang="en-US" sz="2750" spc="250">
                    <a:solidFill>
                      <a:prstClr val="white"/>
                    </a:solidFill>
                    <a:latin typeface="Franklin Gothic Book"/>
                  </a:rPr>
                  <a:t> </a:t>
                </a:r>
              </a:p>
            </p:txBody>
          </p:sp>
          <p:sp>
            <p:nvSpPr>
              <p:cNvPr id="244" name="Rectangle 243">
                <a:extLst>
                  <a:ext uri="{FF2B5EF4-FFF2-40B4-BE49-F238E27FC236}">
                    <a16:creationId xmlns:a16="http://schemas.microsoft.com/office/drawing/2014/main" id="{D37F15D0-DE02-4884-B44D-921B5400706E}"/>
                  </a:ext>
                </a:extLst>
              </p:cNvPr>
              <p:cNvSpPr>
                <a:spLocks/>
              </p:cNvSpPr>
              <p:nvPr/>
            </p:nvSpPr>
            <p:spPr>
              <a:xfrm>
                <a:off x="9656491" y="6369995"/>
                <a:ext cx="2085343" cy="66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ct val="95000"/>
                  </a:lnSpc>
                  <a:spcBef>
                    <a:spcPct val="0"/>
                  </a:spcBef>
                  <a:spcAft>
                    <a:spcPct val="0"/>
                  </a:spcAft>
                </a:pPr>
                <a:r>
                  <a:rPr lang="en-US" sz="2750" spc="250">
                    <a:solidFill>
                      <a:prstClr val="white"/>
                    </a:solidFill>
                    <a:latin typeface="Franklin Gothic Book"/>
                  </a:rPr>
                  <a:t> </a:t>
                </a:r>
              </a:p>
            </p:txBody>
          </p:sp>
        </p:grpSp>
        <p:grpSp>
          <p:nvGrpSpPr>
            <p:cNvPr id="91" name="Columns">
              <a:extLst>
                <a:ext uri="{FF2B5EF4-FFF2-40B4-BE49-F238E27FC236}">
                  <a16:creationId xmlns:a16="http://schemas.microsoft.com/office/drawing/2014/main" id="{CA147F0F-2720-4D14-BF12-11A0E876C4F5}"/>
                </a:ext>
              </a:extLst>
            </p:cNvPr>
            <p:cNvGrpSpPr/>
            <p:nvPr userDrawn="1"/>
          </p:nvGrpSpPr>
          <p:grpSpPr>
            <a:xfrm>
              <a:off x="450165" y="422030"/>
              <a:ext cx="11291670" cy="5868573"/>
              <a:chOff x="450165" y="422030"/>
              <a:chExt cx="11291670" cy="5868573"/>
            </a:xfrm>
            <a:solidFill>
              <a:schemeClr val="accent1">
                <a:lumMod val="40000"/>
                <a:lumOff val="60000"/>
                <a:alpha val="20000"/>
              </a:schemeClr>
            </a:solidFill>
          </p:grpSpPr>
          <p:sp>
            <p:nvSpPr>
              <p:cNvPr id="228" name="Rectangle 227">
                <a:extLst>
                  <a:ext uri="{FF2B5EF4-FFF2-40B4-BE49-F238E27FC236}">
                    <a16:creationId xmlns:a16="http://schemas.microsoft.com/office/drawing/2014/main" id="{9751839D-CEC1-45BE-9708-DAA3CE5F6894}"/>
                  </a:ext>
                </a:extLst>
              </p:cNvPr>
              <p:cNvSpPr>
                <a:spLocks/>
              </p:cNvSpPr>
              <p:nvPr/>
            </p:nvSpPr>
            <p:spPr>
              <a:xfrm>
                <a:off x="45016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ct val="95000"/>
                  </a:lnSpc>
                  <a:spcBef>
                    <a:spcPct val="0"/>
                  </a:spcBef>
                  <a:spcAft>
                    <a:spcPct val="0"/>
                  </a:spcAft>
                </a:pPr>
                <a:r>
                  <a:rPr lang="en-US" sz="2750" spc="250">
                    <a:solidFill>
                      <a:prstClr val="white"/>
                    </a:solidFill>
                    <a:latin typeface="Franklin Gothic Book"/>
                  </a:rPr>
                  <a:t> </a:t>
                </a:r>
              </a:p>
            </p:txBody>
          </p:sp>
          <p:sp>
            <p:nvSpPr>
              <p:cNvPr id="229" name="Rectangle 228">
                <a:extLst>
                  <a:ext uri="{FF2B5EF4-FFF2-40B4-BE49-F238E27FC236}">
                    <a16:creationId xmlns:a16="http://schemas.microsoft.com/office/drawing/2014/main" id="{33028180-FC57-41E2-9874-BD949906CC3F}"/>
                  </a:ext>
                </a:extLst>
              </p:cNvPr>
              <p:cNvSpPr>
                <a:spLocks/>
              </p:cNvSpPr>
              <p:nvPr/>
            </p:nvSpPr>
            <p:spPr>
              <a:xfrm>
                <a:off x="140987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95000"/>
                  </a:lnSpc>
                  <a:spcBef>
                    <a:spcPct val="0"/>
                  </a:spcBef>
                  <a:spcAft>
                    <a:spcPct val="0"/>
                  </a:spcAft>
                </a:pPr>
                <a:r>
                  <a:rPr lang="en-US" sz="2750" spc="250">
                    <a:solidFill>
                      <a:prstClr val="white"/>
                    </a:solidFill>
                    <a:latin typeface="Franklin Gothic Book"/>
                  </a:rPr>
                  <a:t> </a:t>
                </a:r>
              </a:p>
            </p:txBody>
          </p:sp>
          <p:sp>
            <p:nvSpPr>
              <p:cNvPr id="230" name="Rectangle 229">
                <a:extLst>
                  <a:ext uri="{FF2B5EF4-FFF2-40B4-BE49-F238E27FC236}">
                    <a16:creationId xmlns:a16="http://schemas.microsoft.com/office/drawing/2014/main" id="{A428A839-7BAF-4979-A0EE-91F40C11FE81}"/>
                  </a:ext>
                </a:extLst>
              </p:cNvPr>
              <p:cNvSpPr>
                <a:spLocks/>
              </p:cNvSpPr>
              <p:nvPr/>
            </p:nvSpPr>
            <p:spPr>
              <a:xfrm>
                <a:off x="236958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ct val="95000"/>
                  </a:lnSpc>
                  <a:spcBef>
                    <a:spcPct val="0"/>
                  </a:spcBef>
                  <a:spcAft>
                    <a:spcPct val="0"/>
                  </a:spcAft>
                </a:pPr>
                <a:r>
                  <a:rPr lang="en-US" sz="2750" spc="250">
                    <a:solidFill>
                      <a:prstClr val="white"/>
                    </a:solidFill>
                    <a:latin typeface="Franklin Gothic Book"/>
                  </a:rPr>
                  <a:t> </a:t>
                </a:r>
              </a:p>
            </p:txBody>
          </p:sp>
          <p:sp>
            <p:nvSpPr>
              <p:cNvPr id="231" name="Rectangle 230">
                <a:extLst>
                  <a:ext uri="{FF2B5EF4-FFF2-40B4-BE49-F238E27FC236}">
                    <a16:creationId xmlns:a16="http://schemas.microsoft.com/office/drawing/2014/main" id="{E8E5B971-2FFF-495D-904E-1754501FCDE2}"/>
                  </a:ext>
                </a:extLst>
              </p:cNvPr>
              <p:cNvSpPr>
                <a:spLocks/>
              </p:cNvSpPr>
              <p:nvPr/>
            </p:nvSpPr>
            <p:spPr>
              <a:xfrm>
                <a:off x="332929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95000"/>
                  </a:lnSpc>
                  <a:spcBef>
                    <a:spcPct val="0"/>
                  </a:spcBef>
                  <a:spcAft>
                    <a:spcPct val="0"/>
                  </a:spcAft>
                </a:pPr>
                <a:r>
                  <a:rPr lang="en-US" sz="2750" spc="250">
                    <a:solidFill>
                      <a:prstClr val="white"/>
                    </a:solidFill>
                    <a:latin typeface="Franklin Gothic Book"/>
                  </a:rPr>
                  <a:t> </a:t>
                </a:r>
              </a:p>
            </p:txBody>
          </p:sp>
          <p:sp>
            <p:nvSpPr>
              <p:cNvPr id="232" name="Rectangle 231">
                <a:extLst>
                  <a:ext uri="{FF2B5EF4-FFF2-40B4-BE49-F238E27FC236}">
                    <a16:creationId xmlns:a16="http://schemas.microsoft.com/office/drawing/2014/main" id="{331A14FD-E4E3-44E8-90C4-63354F192CD7}"/>
                  </a:ext>
                </a:extLst>
              </p:cNvPr>
              <p:cNvSpPr>
                <a:spLocks/>
              </p:cNvSpPr>
              <p:nvPr/>
            </p:nvSpPr>
            <p:spPr>
              <a:xfrm>
                <a:off x="428900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ct val="95000"/>
                  </a:lnSpc>
                  <a:spcBef>
                    <a:spcPct val="0"/>
                  </a:spcBef>
                  <a:spcAft>
                    <a:spcPct val="0"/>
                  </a:spcAft>
                </a:pPr>
                <a:r>
                  <a:rPr lang="en-US" sz="2750" spc="250">
                    <a:solidFill>
                      <a:prstClr val="white"/>
                    </a:solidFill>
                    <a:latin typeface="Franklin Gothic Book"/>
                  </a:rPr>
                  <a:t> </a:t>
                </a:r>
              </a:p>
            </p:txBody>
          </p:sp>
          <p:sp>
            <p:nvSpPr>
              <p:cNvPr id="233" name="Rectangle 232">
                <a:extLst>
                  <a:ext uri="{FF2B5EF4-FFF2-40B4-BE49-F238E27FC236}">
                    <a16:creationId xmlns:a16="http://schemas.microsoft.com/office/drawing/2014/main" id="{825AFDC6-95BA-4E36-A7E5-2434D0A29B5A}"/>
                  </a:ext>
                </a:extLst>
              </p:cNvPr>
              <p:cNvSpPr>
                <a:spLocks/>
              </p:cNvSpPr>
              <p:nvPr/>
            </p:nvSpPr>
            <p:spPr>
              <a:xfrm>
                <a:off x="524871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95000"/>
                  </a:lnSpc>
                  <a:spcBef>
                    <a:spcPct val="0"/>
                  </a:spcBef>
                  <a:spcAft>
                    <a:spcPct val="0"/>
                  </a:spcAft>
                </a:pPr>
                <a:r>
                  <a:rPr lang="en-US" sz="2750" spc="250">
                    <a:solidFill>
                      <a:prstClr val="white"/>
                    </a:solidFill>
                    <a:latin typeface="Franklin Gothic Book"/>
                  </a:rPr>
                  <a:t> </a:t>
                </a:r>
              </a:p>
            </p:txBody>
          </p:sp>
          <p:sp>
            <p:nvSpPr>
              <p:cNvPr id="234" name="Rectangle 233">
                <a:extLst>
                  <a:ext uri="{FF2B5EF4-FFF2-40B4-BE49-F238E27FC236}">
                    <a16:creationId xmlns:a16="http://schemas.microsoft.com/office/drawing/2014/main" id="{D716465D-EE0D-4453-A606-A83F187D3CB0}"/>
                  </a:ext>
                </a:extLst>
              </p:cNvPr>
              <p:cNvSpPr>
                <a:spLocks/>
              </p:cNvSpPr>
              <p:nvPr/>
            </p:nvSpPr>
            <p:spPr>
              <a:xfrm>
                <a:off x="620842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ct val="95000"/>
                  </a:lnSpc>
                  <a:spcBef>
                    <a:spcPct val="0"/>
                  </a:spcBef>
                  <a:spcAft>
                    <a:spcPct val="0"/>
                  </a:spcAft>
                </a:pPr>
                <a:r>
                  <a:rPr lang="en-US" sz="2750" spc="250">
                    <a:solidFill>
                      <a:prstClr val="white"/>
                    </a:solidFill>
                    <a:latin typeface="Franklin Gothic Book"/>
                  </a:rPr>
                  <a:t> </a:t>
                </a:r>
              </a:p>
            </p:txBody>
          </p:sp>
          <p:sp>
            <p:nvSpPr>
              <p:cNvPr id="235" name="Rectangle 234">
                <a:extLst>
                  <a:ext uri="{FF2B5EF4-FFF2-40B4-BE49-F238E27FC236}">
                    <a16:creationId xmlns:a16="http://schemas.microsoft.com/office/drawing/2014/main" id="{3DC79EC4-363A-4716-8E58-408C7D981B54}"/>
                  </a:ext>
                </a:extLst>
              </p:cNvPr>
              <p:cNvSpPr>
                <a:spLocks/>
              </p:cNvSpPr>
              <p:nvPr/>
            </p:nvSpPr>
            <p:spPr>
              <a:xfrm>
                <a:off x="716813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95000"/>
                  </a:lnSpc>
                  <a:spcBef>
                    <a:spcPct val="0"/>
                  </a:spcBef>
                  <a:spcAft>
                    <a:spcPct val="0"/>
                  </a:spcAft>
                </a:pPr>
                <a:r>
                  <a:rPr lang="en-US" sz="2750" spc="250">
                    <a:solidFill>
                      <a:prstClr val="white"/>
                    </a:solidFill>
                    <a:latin typeface="Franklin Gothic Book"/>
                  </a:rPr>
                  <a:t> </a:t>
                </a:r>
              </a:p>
            </p:txBody>
          </p:sp>
          <p:sp>
            <p:nvSpPr>
              <p:cNvPr id="236" name="Rectangle 235">
                <a:extLst>
                  <a:ext uri="{FF2B5EF4-FFF2-40B4-BE49-F238E27FC236}">
                    <a16:creationId xmlns:a16="http://schemas.microsoft.com/office/drawing/2014/main" id="{49FF239A-FB3F-48EE-8991-0EE98B0258BB}"/>
                  </a:ext>
                </a:extLst>
              </p:cNvPr>
              <p:cNvSpPr>
                <a:spLocks/>
              </p:cNvSpPr>
              <p:nvPr/>
            </p:nvSpPr>
            <p:spPr>
              <a:xfrm>
                <a:off x="812784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ct val="95000"/>
                  </a:lnSpc>
                  <a:spcBef>
                    <a:spcPct val="0"/>
                  </a:spcBef>
                  <a:spcAft>
                    <a:spcPct val="0"/>
                  </a:spcAft>
                </a:pPr>
                <a:r>
                  <a:rPr lang="en-US" sz="2750" spc="250">
                    <a:solidFill>
                      <a:prstClr val="white"/>
                    </a:solidFill>
                    <a:latin typeface="Franklin Gothic Book"/>
                  </a:rPr>
                  <a:t> </a:t>
                </a:r>
              </a:p>
            </p:txBody>
          </p:sp>
          <p:sp>
            <p:nvSpPr>
              <p:cNvPr id="237" name="Rectangle 236">
                <a:extLst>
                  <a:ext uri="{FF2B5EF4-FFF2-40B4-BE49-F238E27FC236}">
                    <a16:creationId xmlns:a16="http://schemas.microsoft.com/office/drawing/2014/main" id="{942B26A2-737C-48BF-B21F-47EABB25FBE7}"/>
                  </a:ext>
                </a:extLst>
              </p:cNvPr>
              <p:cNvSpPr>
                <a:spLocks/>
              </p:cNvSpPr>
              <p:nvPr/>
            </p:nvSpPr>
            <p:spPr>
              <a:xfrm>
                <a:off x="908755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95000"/>
                  </a:lnSpc>
                  <a:spcBef>
                    <a:spcPct val="0"/>
                  </a:spcBef>
                  <a:spcAft>
                    <a:spcPct val="0"/>
                  </a:spcAft>
                </a:pPr>
                <a:r>
                  <a:rPr lang="en-US" sz="2750" spc="250">
                    <a:solidFill>
                      <a:prstClr val="white"/>
                    </a:solidFill>
                    <a:latin typeface="Franklin Gothic Book"/>
                  </a:rPr>
                  <a:t> </a:t>
                </a:r>
              </a:p>
            </p:txBody>
          </p:sp>
          <p:sp>
            <p:nvSpPr>
              <p:cNvPr id="238" name="Rectangle 237">
                <a:extLst>
                  <a:ext uri="{FF2B5EF4-FFF2-40B4-BE49-F238E27FC236}">
                    <a16:creationId xmlns:a16="http://schemas.microsoft.com/office/drawing/2014/main" id="{E3076E2C-385C-42BA-8312-8A176F920440}"/>
                  </a:ext>
                </a:extLst>
              </p:cNvPr>
              <p:cNvSpPr>
                <a:spLocks/>
              </p:cNvSpPr>
              <p:nvPr/>
            </p:nvSpPr>
            <p:spPr>
              <a:xfrm>
                <a:off x="10047265"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base">
                  <a:lnSpc>
                    <a:spcPct val="95000"/>
                  </a:lnSpc>
                  <a:spcBef>
                    <a:spcPct val="0"/>
                  </a:spcBef>
                  <a:spcAft>
                    <a:spcPct val="0"/>
                  </a:spcAft>
                </a:pPr>
                <a:r>
                  <a:rPr lang="en-US" sz="2750" spc="250">
                    <a:solidFill>
                      <a:prstClr val="white"/>
                    </a:solidFill>
                    <a:latin typeface="Franklin Gothic Book"/>
                  </a:rPr>
                  <a:t> </a:t>
                </a:r>
              </a:p>
            </p:txBody>
          </p:sp>
          <p:sp>
            <p:nvSpPr>
              <p:cNvPr id="239" name="Rectangle 238">
                <a:extLst>
                  <a:ext uri="{FF2B5EF4-FFF2-40B4-BE49-F238E27FC236}">
                    <a16:creationId xmlns:a16="http://schemas.microsoft.com/office/drawing/2014/main" id="{9B8902CC-F93D-4AE7-A8DC-25DC91A68DF1}"/>
                  </a:ext>
                </a:extLst>
              </p:cNvPr>
              <p:cNvSpPr>
                <a:spLocks/>
              </p:cNvSpPr>
              <p:nvPr/>
            </p:nvSpPr>
            <p:spPr>
              <a:xfrm>
                <a:off x="11006977" y="422030"/>
                <a:ext cx="734858" cy="58685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95000"/>
                  </a:lnSpc>
                  <a:spcBef>
                    <a:spcPct val="0"/>
                  </a:spcBef>
                  <a:spcAft>
                    <a:spcPct val="0"/>
                  </a:spcAft>
                </a:pPr>
                <a:r>
                  <a:rPr lang="en-US" sz="2750" spc="250">
                    <a:solidFill>
                      <a:prstClr val="white"/>
                    </a:solidFill>
                    <a:latin typeface="Franklin Gothic Book"/>
                  </a:rPr>
                  <a:t> </a:t>
                </a:r>
              </a:p>
            </p:txBody>
          </p:sp>
        </p:grpSp>
        <p:grpSp>
          <p:nvGrpSpPr>
            <p:cNvPr id="92" name="Half-Columns">
              <a:extLst>
                <a:ext uri="{FF2B5EF4-FFF2-40B4-BE49-F238E27FC236}">
                  <a16:creationId xmlns:a16="http://schemas.microsoft.com/office/drawing/2014/main" id="{204B2196-46C3-43E9-B91C-0070561E93CD}"/>
                </a:ext>
              </a:extLst>
            </p:cNvPr>
            <p:cNvGrpSpPr/>
            <p:nvPr userDrawn="1"/>
          </p:nvGrpSpPr>
          <p:grpSpPr>
            <a:xfrm>
              <a:off x="817594" y="422030"/>
              <a:ext cx="10556812" cy="5868573"/>
              <a:chOff x="817594" y="422030"/>
              <a:chExt cx="10556812" cy="5868573"/>
            </a:xfrm>
          </p:grpSpPr>
          <p:cxnSp>
            <p:nvCxnSpPr>
              <p:cNvPr id="138" name="Straight Connector 137">
                <a:extLst>
                  <a:ext uri="{FF2B5EF4-FFF2-40B4-BE49-F238E27FC236}">
                    <a16:creationId xmlns:a16="http://schemas.microsoft.com/office/drawing/2014/main" id="{B4C2424A-DAE7-47F5-803E-8B0C3C4C0BED}"/>
                  </a:ext>
                </a:extLst>
              </p:cNvPr>
              <p:cNvCxnSpPr>
                <a:cxnSpLocks/>
              </p:cNvCxnSpPr>
              <p:nvPr/>
            </p:nvCxnSpPr>
            <p:spPr>
              <a:xfrm>
                <a:off x="81759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1F10CFA4-C33B-4610-8DB6-2E8EC6F9274E}"/>
                  </a:ext>
                </a:extLst>
              </p:cNvPr>
              <p:cNvCxnSpPr>
                <a:cxnSpLocks/>
              </p:cNvCxnSpPr>
              <p:nvPr/>
            </p:nvCxnSpPr>
            <p:spPr>
              <a:xfrm>
                <a:off x="177730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B84BBF9-CCBD-4D1E-9F11-4BC2A4DEC405}"/>
                  </a:ext>
                </a:extLst>
              </p:cNvPr>
              <p:cNvCxnSpPr>
                <a:cxnSpLocks/>
              </p:cNvCxnSpPr>
              <p:nvPr/>
            </p:nvCxnSpPr>
            <p:spPr>
              <a:xfrm>
                <a:off x="273701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1256665B-0348-4F3E-ACD5-FD9756A20BF4}"/>
                  </a:ext>
                </a:extLst>
              </p:cNvPr>
              <p:cNvCxnSpPr>
                <a:cxnSpLocks/>
              </p:cNvCxnSpPr>
              <p:nvPr/>
            </p:nvCxnSpPr>
            <p:spPr>
              <a:xfrm>
                <a:off x="369672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1724F5A-484B-49DE-9661-FAACDAE74398}"/>
                  </a:ext>
                </a:extLst>
              </p:cNvPr>
              <p:cNvCxnSpPr>
                <a:cxnSpLocks/>
              </p:cNvCxnSpPr>
              <p:nvPr/>
            </p:nvCxnSpPr>
            <p:spPr>
              <a:xfrm>
                <a:off x="465643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169D8861-3D05-4F47-A6E6-629CBE006E88}"/>
                  </a:ext>
                </a:extLst>
              </p:cNvPr>
              <p:cNvCxnSpPr>
                <a:cxnSpLocks/>
              </p:cNvCxnSpPr>
              <p:nvPr/>
            </p:nvCxnSpPr>
            <p:spPr>
              <a:xfrm>
                <a:off x="561614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2AF0C905-F3F8-4655-B2FF-297DA836C0D9}"/>
                  </a:ext>
                </a:extLst>
              </p:cNvPr>
              <p:cNvCxnSpPr>
                <a:cxnSpLocks/>
              </p:cNvCxnSpPr>
              <p:nvPr/>
            </p:nvCxnSpPr>
            <p:spPr>
              <a:xfrm>
                <a:off x="657585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25C9DF23-3824-4397-B5F3-CA748E2542C3}"/>
                  </a:ext>
                </a:extLst>
              </p:cNvPr>
              <p:cNvCxnSpPr>
                <a:cxnSpLocks/>
              </p:cNvCxnSpPr>
              <p:nvPr/>
            </p:nvCxnSpPr>
            <p:spPr>
              <a:xfrm>
                <a:off x="753556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4810292C-F27F-4ADA-A818-ED47B4FDC90A}"/>
                  </a:ext>
                </a:extLst>
              </p:cNvPr>
              <p:cNvCxnSpPr>
                <a:cxnSpLocks/>
              </p:cNvCxnSpPr>
              <p:nvPr/>
            </p:nvCxnSpPr>
            <p:spPr>
              <a:xfrm>
                <a:off x="849527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0FA31E9E-A1D6-4A1F-A31B-8155BD763933}"/>
                  </a:ext>
                </a:extLst>
              </p:cNvPr>
              <p:cNvCxnSpPr>
                <a:cxnSpLocks/>
              </p:cNvCxnSpPr>
              <p:nvPr/>
            </p:nvCxnSpPr>
            <p:spPr>
              <a:xfrm>
                <a:off x="945498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0ADD4CF6-2B17-408C-B1A2-571FACF84D99}"/>
                  </a:ext>
                </a:extLst>
              </p:cNvPr>
              <p:cNvCxnSpPr>
                <a:cxnSpLocks/>
              </p:cNvCxnSpPr>
              <p:nvPr/>
            </p:nvCxnSpPr>
            <p:spPr>
              <a:xfrm>
                <a:off x="10414694"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B1F99D05-254F-46BB-9DB1-7A8273EE2D01}"/>
                  </a:ext>
                </a:extLst>
              </p:cNvPr>
              <p:cNvCxnSpPr>
                <a:cxnSpLocks/>
              </p:cNvCxnSpPr>
              <p:nvPr/>
            </p:nvCxnSpPr>
            <p:spPr>
              <a:xfrm>
                <a:off x="11374406" y="422030"/>
                <a:ext cx="0" cy="5868573"/>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93" name="Minor-Baselines">
              <a:extLst>
                <a:ext uri="{FF2B5EF4-FFF2-40B4-BE49-F238E27FC236}">
                  <a16:creationId xmlns:a16="http://schemas.microsoft.com/office/drawing/2014/main" id="{98E6344D-0E97-46AD-8557-F3655F4C668A}"/>
                </a:ext>
              </a:extLst>
            </p:cNvPr>
            <p:cNvGrpSpPr/>
            <p:nvPr userDrawn="1"/>
          </p:nvGrpSpPr>
          <p:grpSpPr>
            <a:xfrm>
              <a:off x="0" y="594635"/>
              <a:ext cx="12192000" cy="5523360"/>
              <a:chOff x="0" y="594635"/>
              <a:chExt cx="12192000" cy="5523360"/>
            </a:xfrm>
          </p:grpSpPr>
          <p:cxnSp>
            <p:nvCxnSpPr>
              <p:cNvPr id="121" name="Straight Connector 120">
                <a:extLst>
                  <a:ext uri="{FF2B5EF4-FFF2-40B4-BE49-F238E27FC236}">
                    <a16:creationId xmlns:a16="http://schemas.microsoft.com/office/drawing/2014/main" id="{43988CC1-B2D8-45F6-99EB-F0C991951B5A}"/>
                  </a:ext>
                </a:extLst>
              </p:cNvPr>
              <p:cNvCxnSpPr/>
              <p:nvPr userDrawn="1"/>
            </p:nvCxnSpPr>
            <p:spPr>
              <a:xfrm flipH="1">
                <a:off x="0" y="128505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FDC16D86-ECC2-46A0-98AD-FF37E7984488}"/>
                  </a:ext>
                </a:extLst>
              </p:cNvPr>
              <p:cNvCxnSpPr/>
              <p:nvPr userDrawn="1"/>
            </p:nvCxnSpPr>
            <p:spPr>
              <a:xfrm flipH="1">
                <a:off x="0" y="163026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3384F88-CFC2-485A-85E5-BC9A387E70FA}"/>
                  </a:ext>
                </a:extLst>
              </p:cNvPr>
              <p:cNvCxnSpPr/>
              <p:nvPr userDrawn="1"/>
            </p:nvCxnSpPr>
            <p:spPr>
              <a:xfrm flipH="1">
                <a:off x="0" y="197547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7C0AFBD-D26D-4ADF-A7A4-2C3FA6041EFE}"/>
                  </a:ext>
                </a:extLst>
              </p:cNvPr>
              <p:cNvCxnSpPr/>
              <p:nvPr userDrawn="1"/>
            </p:nvCxnSpPr>
            <p:spPr>
              <a:xfrm flipH="1">
                <a:off x="0" y="232068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DB0F5EF3-3B04-4F24-AAF0-42DB116656FA}"/>
                  </a:ext>
                </a:extLst>
              </p:cNvPr>
              <p:cNvCxnSpPr/>
              <p:nvPr userDrawn="1"/>
            </p:nvCxnSpPr>
            <p:spPr>
              <a:xfrm flipH="1">
                <a:off x="0" y="266589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BCEB7FB8-D33A-40E7-837C-1FA51F98C0D6}"/>
                  </a:ext>
                </a:extLst>
              </p:cNvPr>
              <p:cNvCxnSpPr/>
              <p:nvPr userDrawn="1"/>
            </p:nvCxnSpPr>
            <p:spPr>
              <a:xfrm flipH="1">
                <a:off x="0" y="301110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6B25582-EDFD-47F5-ADFD-07688165CA6C}"/>
                  </a:ext>
                </a:extLst>
              </p:cNvPr>
              <p:cNvCxnSpPr/>
              <p:nvPr userDrawn="1"/>
            </p:nvCxnSpPr>
            <p:spPr>
              <a:xfrm flipH="1">
                <a:off x="0" y="335631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8EBB482-69CF-40F9-8E45-C88546A14A6E}"/>
                  </a:ext>
                </a:extLst>
              </p:cNvPr>
              <p:cNvCxnSpPr/>
              <p:nvPr userDrawn="1"/>
            </p:nvCxnSpPr>
            <p:spPr>
              <a:xfrm flipH="1">
                <a:off x="0" y="370152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CE2B10BC-DCC9-40B3-82C4-86EB18E49EEC}"/>
                  </a:ext>
                </a:extLst>
              </p:cNvPr>
              <p:cNvCxnSpPr/>
              <p:nvPr userDrawn="1"/>
            </p:nvCxnSpPr>
            <p:spPr>
              <a:xfrm flipH="1">
                <a:off x="0" y="404673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E5809F8-35AA-4D63-B6C8-44DAA8666405}"/>
                  </a:ext>
                </a:extLst>
              </p:cNvPr>
              <p:cNvCxnSpPr/>
              <p:nvPr userDrawn="1"/>
            </p:nvCxnSpPr>
            <p:spPr>
              <a:xfrm flipH="1">
                <a:off x="0" y="439194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3A46BE4C-4471-46C7-A09E-442332E02E5B}"/>
                  </a:ext>
                </a:extLst>
              </p:cNvPr>
              <p:cNvCxnSpPr/>
              <p:nvPr userDrawn="1"/>
            </p:nvCxnSpPr>
            <p:spPr>
              <a:xfrm flipH="1">
                <a:off x="0" y="473715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52072814-59AF-4554-A7A1-BB6D9C0EED50}"/>
                  </a:ext>
                </a:extLst>
              </p:cNvPr>
              <p:cNvCxnSpPr/>
              <p:nvPr userDrawn="1"/>
            </p:nvCxnSpPr>
            <p:spPr>
              <a:xfrm flipH="1">
                <a:off x="0" y="508236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32D6D8F-072E-4B53-B77E-DC633C5DA123}"/>
                  </a:ext>
                </a:extLst>
              </p:cNvPr>
              <p:cNvCxnSpPr/>
              <p:nvPr userDrawn="1"/>
            </p:nvCxnSpPr>
            <p:spPr>
              <a:xfrm flipH="1">
                <a:off x="0" y="542757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C36E0E73-A5E6-4E43-A3EA-1688EAC87F2E}"/>
                  </a:ext>
                </a:extLst>
              </p:cNvPr>
              <p:cNvCxnSpPr/>
              <p:nvPr userDrawn="1"/>
            </p:nvCxnSpPr>
            <p:spPr>
              <a:xfrm flipH="1">
                <a:off x="0" y="577278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364620E0-5F0B-419B-9A61-2736EE017C27}"/>
                  </a:ext>
                </a:extLst>
              </p:cNvPr>
              <p:cNvCxnSpPr/>
              <p:nvPr userDrawn="1"/>
            </p:nvCxnSpPr>
            <p:spPr>
              <a:xfrm flipH="1">
                <a:off x="0" y="93984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600B6D8-8A6B-4BA6-9922-580E6EF2B022}"/>
                  </a:ext>
                </a:extLst>
              </p:cNvPr>
              <p:cNvCxnSpPr/>
              <p:nvPr userDrawn="1"/>
            </p:nvCxnSpPr>
            <p:spPr>
              <a:xfrm flipH="1">
                <a:off x="0" y="59463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79A02F2-15A0-4404-89EA-FD88F74D3901}"/>
                  </a:ext>
                </a:extLst>
              </p:cNvPr>
              <p:cNvCxnSpPr/>
              <p:nvPr userDrawn="1"/>
            </p:nvCxnSpPr>
            <p:spPr>
              <a:xfrm flipH="1">
                <a:off x="0" y="6117995"/>
                <a:ext cx="12192000" cy="0"/>
              </a:xfrm>
              <a:prstGeom prst="line">
                <a:avLst/>
              </a:prstGeom>
              <a:ln w="6350">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94" name="Major-Baselines">
              <a:extLst>
                <a:ext uri="{FF2B5EF4-FFF2-40B4-BE49-F238E27FC236}">
                  <a16:creationId xmlns:a16="http://schemas.microsoft.com/office/drawing/2014/main" id="{6BF42672-DF70-44F3-B7CA-14A6979B434F}"/>
                </a:ext>
              </a:extLst>
            </p:cNvPr>
            <p:cNvGrpSpPr/>
            <p:nvPr userDrawn="1"/>
          </p:nvGrpSpPr>
          <p:grpSpPr>
            <a:xfrm>
              <a:off x="0" y="767240"/>
              <a:ext cx="12192000" cy="5178150"/>
              <a:chOff x="0" y="767240"/>
              <a:chExt cx="12192000" cy="5178150"/>
            </a:xfrm>
          </p:grpSpPr>
          <p:cxnSp>
            <p:nvCxnSpPr>
              <p:cNvPr id="105" name="Straight Connector 104">
                <a:extLst>
                  <a:ext uri="{FF2B5EF4-FFF2-40B4-BE49-F238E27FC236}">
                    <a16:creationId xmlns:a16="http://schemas.microsoft.com/office/drawing/2014/main" id="{F9CF9ECB-458C-47D9-B4BC-21087E05A585}"/>
                  </a:ext>
                </a:extLst>
              </p:cNvPr>
              <p:cNvCxnSpPr/>
              <p:nvPr/>
            </p:nvCxnSpPr>
            <p:spPr>
              <a:xfrm flipH="1">
                <a:off x="0" y="145766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6C496AA-6375-48D7-856A-D734E8E4CC99}"/>
                  </a:ext>
                </a:extLst>
              </p:cNvPr>
              <p:cNvCxnSpPr/>
              <p:nvPr/>
            </p:nvCxnSpPr>
            <p:spPr>
              <a:xfrm flipH="1">
                <a:off x="0" y="180287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8EA394B-F758-47C2-8E09-4C30FE4E9810}"/>
                  </a:ext>
                </a:extLst>
              </p:cNvPr>
              <p:cNvCxnSpPr/>
              <p:nvPr/>
            </p:nvCxnSpPr>
            <p:spPr>
              <a:xfrm flipH="1">
                <a:off x="0" y="214808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2C99AEE-DED4-4917-B2D7-796AEC3A484F}"/>
                  </a:ext>
                </a:extLst>
              </p:cNvPr>
              <p:cNvCxnSpPr/>
              <p:nvPr/>
            </p:nvCxnSpPr>
            <p:spPr>
              <a:xfrm flipH="1">
                <a:off x="0" y="249329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C5D77AD-8508-45AD-834F-CE4F2430EA20}"/>
                  </a:ext>
                </a:extLst>
              </p:cNvPr>
              <p:cNvCxnSpPr/>
              <p:nvPr/>
            </p:nvCxnSpPr>
            <p:spPr>
              <a:xfrm flipH="1">
                <a:off x="0" y="283850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4E9F12A-A21A-40D7-AC40-55C2530CAAF2}"/>
                  </a:ext>
                </a:extLst>
              </p:cNvPr>
              <p:cNvCxnSpPr/>
              <p:nvPr/>
            </p:nvCxnSpPr>
            <p:spPr>
              <a:xfrm flipH="1">
                <a:off x="0" y="318371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75DAFB1-56AC-4F65-BCF8-63F8201D42F1}"/>
                  </a:ext>
                </a:extLst>
              </p:cNvPr>
              <p:cNvCxnSpPr/>
              <p:nvPr/>
            </p:nvCxnSpPr>
            <p:spPr>
              <a:xfrm flipH="1">
                <a:off x="0" y="352892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7C01E0A-93E3-4ED0-B575-9CCBF85B5EB0}"/>
                  </a:ext>
                </a:extLst>
              </p:cNvPr>
              <p:cNvCxnSpPr/>
              <p:nvPr/>
            </p:nvCxnSpPr>
            <p:spPr>
              <a:xfrm flipH="1">
                <a:off x="0" y="387413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D5EB4A7E-05D6-4483-9749-137062ABB64E}"/>
                  </a:ext>
                </a:extLst>
              </p:cNvPr>
              <p:cNvCxnSpPr/>
              <p:nvPr/>
            </p:nvCxnSpPr>
            <p:spPr>
              <a:xfrm flipH="1">
                <a:off x="0" y="421934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0185FF42-7436-456C-B038-DF7FCC9B86C4}"/>
                  </a:ext>
                </a:extLst>
              </p:cNvPr>
              <p:cNvCxnSpPr/>
              <p:nvPr/>
            </p:nvCxnSpPr>
            <p:spPr>
              <a:xfrm flipH="1">
                <a:off x="0" y="456455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71B5F2E-D126-4777-9BB0-A0FAB3F2CAFD}"/>
                  </a:ext>
                </a:extLst>
              </p:cNvPr>
              <p:cNvCxnSpPr/>
              <p:nvPr/>
            </p:nvCxnSpPr>
            <p:spPr>
              <a:xfrm flipH="1">
                <a:off x="0" y="490976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0090F01-D3B0-4CC1-B868-3834E45B2BEF}"/>
                  </a:ext>
                </a:extLst>
              </p:cNvPr>
              <p:cNvCxnSpPr/>
              <p:nvPr/>
            </p:nvCxnSpPr>
            <p:spPr>
              <a:xfrm flipH="1">
                <a:off x="0" y="525497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49511C0-4CC6-4C57-BD16-06DFA68C5177}"/>
                  </a:ext>
                </a:extLst>
              </p:cNvPr>
              <p:cNvCxnSpPr/>
              <p:nvPr/>
            </p:nvCxnSpPr>
            <p:spPr>
              <a:xfrm flipH="1">
                <a:off x="0" y="560018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23DBF0E-1AA8-4FBC-BFCF-C35A665C6AAD}"/>
                  </a:ext>
                </a:extLst>
              </p:cNvPr>
              <p:cNvCxnSpPr/>
              <p:nvPr/>
            </p:nvCxnSpPr>
            <p:spPr>
              <a:xfrm flipH="1">
                <a:off x="0" y="594539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16F927AE-A157-4A95-BD1F-5D4003848AE5}"/>
                  </a:ext>
                </a:extLst>
              </p:cNvPr>
              <p:cNvCxnSpPr/>
              <p:nvPr/>
            </p:nvCxnSpPr>
            <p:spPr>
              <a:xfrm flipH="1">
                <a:off x="0" y="111245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F1893BF-3A5C-45A7-80A6-F95888D2C2E9}"/>
                  </a:ext>
                </a:extLst>
              </p:cNvPr>
              <p:cNvCxnSpPr/>
              <p:nvPr/>
            </p:nvCxnSpPr>
            <p:spPr>
              <a:xfrm flipH="1">
                <a:off x="0" y="767240"/>
                <a:ext cx="12192000" cy="0"/>
              </a:xfrm>
              <a:prstGeom prst="line">
                <a:avLst/>
              </a:prstGeom>
              <a:ln w="9525">
                <a:solidFill>
                  <a:schemeClr val="accent2">
                    <a:lumMod val="40000"/>
                    <a:lumOff val="60000"/>
                    <a:alpha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95" name="Margins">
              <a:extLst>
                <a:ext uri="{FF2B5EF4-FFF2-40B4-BE49-F238E27FC236}">
                  <a16:creationId xmlns:a16="http://schemas.microsoft.com/office/drawing/2014/main" id="{1987983C-C65D-47F1-8B52-9BB74C6156DF}"/>
                </a:ext>
              </a:extLst>
            </p:cNvPr>
            <p:cNvGrpSpPr/>
            <p:nvPr userDrawn="1"/>
          </p:nvGrpSpPr>
          <p:grpSpPr>
            <a:xfrm>
              <a:off x="0" y="-1"/>
              <a:ext cx="12192000" cy="6858001"/>
              <a:chOff x="0" y="-1"/>
              <a:chExt cx="12192000" cy="6858001"/>
            </a:xfrm>
          </p:grpSpPr>
          <p:grpSp>
            <p:nvGrpSpPr>
              <p:cNvPr id="96" name="Group 95">
                <a:extLst>
                  <a:ext uri="{FF2B5EF4-FFF2-40B4-BE49-F238E27FC236}">
                    <a16:creationId xmlns:a16="http://schemas.microsoft.com/office/drawing/2014/main" id="{2D64F71A-57E0-44C6-B31D-7B42B82DD2CE}"/>
                  </a:ext>
                </a:extLst>
              </p:cNvPr>
              <p:cNvGrpSpPr/>
              <p:nvPr userDrawn="1"/>
            </p:nvGrpSpPr>
            <p:grpSpPr>
              <a:xfrm>
                <a:off x="450166" y="-1"/>
                <a:ext cx="11291668" cy="6858001"/>
                <a:chOff x="450166" y="-295422"/>
                <a:chExt cx="11291668" cy="7491047"/>
              </a:xfrm>
            </p:grpSpPr>
            <p:cxnSp>
              <p:nvCxnSpPr>
                <p:cNvPr id="103" name="Straight Connector 102">
                  <a:extLst>
                    <a:ext uri="{FF2B5EF4-FFF2-40B4-BE49-F238E27FC236}">
                      <a16:creationId xmlns:a16="http://schemas.microsoft.com/office/drawing/2014/main" id="{7D8CFD01-2438-4217-AA3E-AC3BA160D143}"/>
                    </a:ext>
                  </a:extLst>
                </p:cNvPr>
                <p:cNvCxnSpPr/>
                <p:nvPr/>
              </p:nvCxnSpPr>
              <p:spPr>
                <a:xfrm>
                  <a:off x="450166" y="-295422"/>
                  <a:ext cx="0" cy="7491047"/>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9FDB0BB-10D1-469E-A843-451C93653F0B}"/>
                    </a:ext>
                  </a:extLst>
                </p:cNvPr>
                <p:cNvCxnSpPr/>
                <p:nvPr/>
              </p:nvCxnSpPr>
              <p:spPr>
                <a:xfrm>
                  <a:off x="11741834" y="-295422"/>
                  <a:ext cx="0" cy="7491047"/>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97" name="Group 96">
                <a:extLst>
                  <a:ext uri="{FF2B5EF4-FFF2-40B4-BE49-F238E27FC236}">
                    <a16:creationId xmlns:a16="http://schemas.microsoft.com/office/drawing/2014/main" id="{23DA59C4-54B1-44E7-8615-E9D3B756CD6D}"/>
                  </a:ext>
                </a:extLst>
              </p:cNvPr>
              <p:cNvGrpSpPr/>
              <p:nvPr userDrawn="1"/>
            </p:nvGrpSpPr>
            <p:grpSpPr>
              <a:xfrm>
                <a:off x="0" y="422030"/>
                <a:ext cx="12192000" cy="5868573"/>
                <a:chOff x="0" y="422030"/>
                <a:chExt cx="12192000" cy="5868573"/>
              </a:xfrm>
            </p:grpSpPr>
            <p:cxnSp>
              <p:nvCxnSpPr>
                <p:cNvPr id="101" name="Straight Connector 100">
                  <a:extLst>
                    <a:ext uri="{FF2B5EF4-FFF2-40B4-BE49-F238E27FC236}">
                      <a16:creationId xmlns:a16="http://schemas.microsoft.com/office/drawing/2014/main" id="{25110C17-BFAC-419F-917B-35541EA792AD}"/>
                    </a:ext>
                  </a:extLst>
                </p:cNvPr>
                <p:cNvCxnSpPr>
                  <a:cxnSpLocks/>
                </p:cNvCxnSpPr>
                <p:nvPr userDrawn="1"/>
              </p:nvCxnSpPr>
              <p:spPr>
                <a:xfrm>
                  <a:off x="0" y="422030"/>
                  <a:ext cx="121920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9E58F6F-92A5-473B-9FED-3D90ECE09E5D}"/>
                    </a:ext>
                  </a:extLst>
                </p:cNvPr>
                <p:cNvCxnSpPr/>
                <p:nvPr userDrawn="1"/>
              </p:nvCxnSpPr>
              <p:spPr>
                <a:xfrm>
                  <a:off x="0" y="6290603"/>
                  <a:ext cx="121920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D0BD5319-1193-4438-BF01-B64CF6D0D212}"/>
                  </a:ext>
                </a:extLst>
              </p:cNvPr>
              <p:cNvGrpSpPr/>
              <p:nvPr userDrawn="1"/>
            </p:nvGrpSpPr>
            <p:grpSpPr>
              <a:xfrm>
                <a:off x="0" y="1457660"/>
                <a:ext cx="12192000" cy="345210"/>
                <a:chOff x="0" y="1457660"/>
                <a:chExt cx="12192000" cy="345210"/>
              </a:xfrm>
            </p:grpSpPr>
            <p:cxnSp>
              <p:nvCxnSpPr>
                <p:cNvPr id="99" name="Straight Connector 98">
                  <a:extLst>
                    <a:ext uri="{FF2B5EF4-FFF2-40B4-BE49-F238E27FC236}">
                      <a16:creationId xmlns:a16="http://schemas.microsoft.com/office/drawing/2014/main" id="{ED443DF1-4231-4D92-8DA5-C1F4B954AFC4}"/>
                    </a:ext>
                  </a:extLst>
                </p:cNvPr>
                <p:cNvCxnSpPr>
                  <a:cxnSpLocks/>
                </p:cNvCxnSpPr>
                <p:nvPr userDrawn="1"/>
              </p:nvCxnSpPr>
              <p:spPr>
                <a:xfrm>
                  <a:off x="0" y="1457660"/>
                  <a:ext cx="121920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4C68D45-D4C2-497B-A9FF-6ADE11C36C5D}"/>
                    </a:ext>
                  </a:extLst>
                </p:cNvPr>
                <p:cNvCxnSpPr>
                  <a:cxnSpLocks/>
                </p:cNvCxnSpPr>
                <p:nvPr userDrawn="1"/>
              </p:nvCxnSpPr>
              <p:spPr>
                <a:xfrm>
                  <a:off x="0" y="1802870"/>
                  <a:ext cx="12192000" cy="0"/>
                </a:xfrm>
                <a:prstGeom prst="line">
                  <a:avLst/>
                </a:prstGeom>
                <a:ln w="9525">
                  <a:solidFill>
                    <a:schemeClr val="bg2"/>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963442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1159933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358631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71230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972800" cy="1143000"/>
          </a:xfrm>
        </p:spPr>
        <p:txBody>
          <a:bodyPr/>
          <a:lstStyle/>
          <a:p>
            <a:r>
              <a:rPr lang="en-US"/>
              <a:t>Click to edit Master title style</a:t>
            </a:r>
          </a:p>
        </p:txBody>
      </p:sp>
    </p:spTree>
    <p:extLst>
      <p:ext uri="{BB962C8B-B14F-4D97-AF65-F5344CB8AC3E}">
        <p14:creationId xmlns:p14="http://schemas.microsoft.com/office/powerpoint/2010/main" val="14097588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432433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213530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4700933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0178" name="Picture 7" descr="LXI_PageTemplate"/>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2194117"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Rectangle 2"/>
          <p:cNvSpPr>
            <a:spLocks noGrp="1" noChangeArrowheads="1"/>
          </p:cNvSpPr>
          <p:nvPr>
            <p:ph type="title"/>
          </p:nvPr>
        </p:nvSpPr>
        <p:spPr bwMode="auto">
          <a:xfrm>
            <a:off x="914400" y="6096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50180"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2" name="Text Box 8"/>
          <p:cNvSpPr txBox="1">
            <a:spLocks noChangeArrowheads="1"/>
          </p:cNvSpPr>
          <p:nvPr userDrawn="1"/>
        </p:nvSpPr>
        <p:spPr bwMode="auto">
          <a:xfrm>
            <a:off x="914400" y="6618288"/>
            <a:ext cx="2844800" cy="152400"/>
          </a:xfrm>
          <a:prstGeom prst="rect">
            <a:avLst/>
          </a:prstGeom>
          <a:noFill/>
          <a:ln w="9525">
            <a:noFill/>
            <a:miter lim="800000"/>
            <a:headEnd/>
            <a:tailEnd/>
          </a:ln>
        </p:spPr>
        <p:txBody>
          <a:bodyPr lIns="0" tIns="0" rIns="0" bIns="0">
            <a:spAutoFit/>
          </a:bodyPr>
          <a:lstStyle/>
          <a:p>
            <a:pPr eaLnBrk="0" hangingPunct="0">
              <a:spcBef>
                <a:spcPct val="50000"/>
              </a:spcBef>
              <a:defRPr/>
            </a:pPr>
            <a:r>
              <a:rPr lang="en-US" sz="1000" i="1">
                <a:solidFill>
                  <a:srgbClr val="343882"/>
                </a:solidFill>
                <a:latin typeface="Arial Narrow Bold" pitchFamily="1" charset="0"/>
                <a:ea typeface="ヒラギノ角ゴ Pro W3" pitchFamily="1" charset="-128"/>
                <a:cs typeface="+mn-cs"/>
              </a:rPr>
              <a:t>www.lxistandard.org</a:t>
            </a:r>
          </a:p>
        </p:txBody>
      </p:sp>
      <p:sp>
        <p:nvSpPr>
          <p:cNvPr id="3" name="TextBox 2"/>
          <p:cNvSpPr txBox="1"/>
          <p:nvPr userDrawn="1"/>
        </p:nvSpPr>
        <p:spPr>
          <a:xfrm>
            <a:off x="10363200" y="6629400"/>
            <a:ext cx="1727200" cy="461665"/>
          </a:xfrm>
          <a:prstGeom prst="rect">
            <a:avLst/>
          </a:prstGeom>
          <a:solidFill>
            <a:schemeClr val="bg1"/>
          </a:solidFill>
        </p:spPr>
        <p:txBody>
          <a:bodyPr wrap="square" rtlCol="0">
            <a:spAutoFit/>
          </a:bodyPr>
          <a:lstStyle/>
          <a:p>
            <a:endParaRPr lang="en-US" sz="2400"/>
          </a:p>
        </p:txBody>
      </p:sp>
      <p:sp>
        <p:nvSpPr>
          <p:cNvPr id="2" name="Rectangle 1"/>
          <p:cNvSpPr/>
          <p:nvPr userDrawn="1"/>
        </p:nvSpPr>
        <p:spPr>
          <a:xfrm>
            <a:off x="8737600" y="6627168"/>
            <a:ext cx="3556000" cy="230832"/>
          </a:xfrm>
          <a:prstGeom prst="rect">
            <a:avLst/>
          </a:prstGeom>
        </p:spPr>
        <p:txBody>
          <a:bodyPr wrap="square">
            <a:spAutoFit/>
          </a:bodyPr>
          <a:lstStyle/>
          <a:p>
            <a:r>
              <a:rPr lang="en-US" sz="900" b="1" i="1">
                <a:solidFill>
                  <a:srgbClr val="800000"/>
                </a:solidFill>
                <a:latin typeface="Verdana"/>
              </a:rPr>
              <a:t>Use the connection you already know!</a:t>
            </a:r>
          </a:p>
        </p:txBody>
      </p:sp>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xStyles>
    <p:titleStyle>
      <a:lvl1pPr algn="l" rtl="0" eaLnBrk="1" fontAlgn="base" hangingPunct="1">
        <a:spcBef>
          <a:spcPct val="0"/>
        </a:spcBef>
        <a:spcAft>
          <a:spcPct val="0"/>
        </a:spcAft>
        <a:defRPr sz="4400" b="1" i="0" u="none">
          <a:solidFill>
            <a:srgbClr val="852E14"/>
          </a:solidFill>
          <a:latin typeface="+mj-lt"/>
          <a:ea typeface="+mj-ea"/>
          <a:cs typeface="ヒラギノ角ゴ Pro W3"/>
        </a:defRPr>
      </a:lvl1pPr>
      <a:lvl2pPr algn="l" rtl="0" eaLnBrk="1" fontAlgn="base" hangingPunct="1">
        <a:spcBef>
          <a:spcPct val="0"/>
        </a:spcBef>
        <a:spcAft>
          <a:spcPct val="0"/>
        </a:spcAft>
        <a:defRPr sz="4400" b="1">
          <a:solidFill>
            <a:srgbClr val="852E14"/>
          </a:solidFill>
          <a:latin typeface="Arial" charset="0"/>
          <a:ea typeface="ヒラギノ角ゴ Pro W3" pitchFamily="1" charset="-128"/>
          <a:cs typeface="ヒラギノ角ゴ Pro W3"/>
        </a:defRPr>
      </a:lvl2pPr>
      <a:lvl3pPr algn="l" rtl="0" eaLnBrk="1" fontAlgn="base" hangingPunct="1">
        <a:spcBef>
          <a:spcPct val="0"/>
        </a:spcBef>
        <a:spcAft>
          <a:spcPct val="0"/>
        </a:spcAft>
        <a:defRPr sz="4400" b="1">
          <a:solidFill>
            <a:srgbClr val="852E14"/>
          </a:solidFill>
          <a:latin typeface="Arial" charset="0"/>
          <a:ea typeface="ヒラギノ角ゴ Pro W3" pitchFamily="1" charset="-128"/>
          <a:cs typeface="ヒラギノ角ゴ Pro W3"/>
        </a:defRPr>
      </a:lvl3pPr>
      <a:lvl4pPr algn="l" rtl="0" eaLnBrk="1" fontAlgn="base" hangingPunct="1">
        <a:spcBef>
          <a:spcPct val="0"/>
        </a:spcBef>
        <a:spcAft>
          <a:spcPct val="0"/>
        </a:spcAft>
        <a:defRPr sz="4400" b="1">
          <a:solidFill>
            <a:srgbClr val="852E14"/>
          </a:solidFill>
          <a:latin typeface="Arial" charset="0"/>
          <a:ea typeface="ヒラギノ角ゴ Pro W3" pitchFamily="1" charset="-128"/>
          <a:cs typeface="ヒラギノ角ゴ Pro W3"/>
        </a:defRPr>
      </a:lvl4pPr>
      <a:lvl5pPr algn="l" rtl="0" eaLnBrk="1" fontAlgn="base" hangingPunct="1">
        <a:spcBef>
          <a:spcPct val="0"/>
        </a:spcBef>
        <a:spcAft>
          <a:spcPct val="0"/>
        </a:spcAft>
        <a:defRPr sz="4400" b="1">
          <a:solidFill>
            <a:srgbClr val="852E14"/>
          </a:solidFill>
          <a:latin typeface="Arial" charset="0"/>
          <a:ea typeface="ヒラギノ角ゴ Pro W3" pitchFamily="1" charset="-128"/>
          <a:cs typeface="ヒラギノ角ゴ Pro W3"/>
        </a:defRPr>
      </a:lvl5pPr>
      <a:lvl6pPr marL="457200" algn="l" rtl="0" eaLnBrk="1" fontAlgn="base" hangingPunct="1">
        <a:spcBef>
          <a:spcPct val="0"/>
        </a:spcBef>
        <a:spcAft>
          <a:spcPct val="0"/>
        </a:spcAft>
        <a:defRPr sz="4400" b="1">
          <a:solidFill>
            <a:srgbClr val="852E14"/>
          </a:solidFill>
          <a:latin typeface="Arial" charset="0"/>
          <a:ea typeface="ヒラギノ角ゴ Pro W3" pitchFamily="1" charset="-128"/>
        </a:defRPr>
      </a:lvl6pPr>
      <a:lvl7pPr marL="914400" algn="l" rtl="0" eaLnBrk="1" fontAlgn="base" hangingPunct="1">
        <a:spcBef>
          <a:spcPct val="0"/>
        </a:spcBef>
        <a:spcAft>
          <a:spcPct val="0"/>
        </a:spcAft>
        <a:defRPr sz="4400" b="1">
          <a:solidFill>
            <a:srgbClr val="852E14"/>
          </a:solidFill>
          <a:latin typeface="Arial" charset="0"/>
          <a:ea typeface="ヒラギノ角ゴ Pro W3" pitchFamily="1" charset="-128"/>
        </a:defRPr>
      </a:lvl7pPr>
      <a:lvl8pPr marL="1371600" algn="l" rtl="0" eaLnBrk="1" fontAlgn="base" hangingPunct="1">
        <a:spcBef>
          <a:spcPct val="0"/>
        </a:spcBef>
        <a:spcAft>
          <a:spcPct val="0"/>
        </a:spcAft>
        <a:defRPr sz="4400" b="1">
          <a:solidFill>
            <a:srgbClr val="852E14"/>
          </a:solidFill>
          <a:latin typeface="Arial" charset="0"/>
          <a:ea typeface="ヒラギノ角ゴ Pro W3" pitchFamily="1" charset="-128"/>
        </a:defRPr>
      </a:lvl8pPr>
      <a:lvl9pPr marL="1828800" algn="l" rtl="0" eaLnBrk="1" fontAlgn="base" hangingPunct="1">
        <a:spcBef>
          <a:spcPct val="0"/>
        </a:spcBef>
        <a:spcAft>
          <a:spcPct val="0"/>
        </a:spcAft>
        <a:defRPr sz="4400" b="1">
          <a:solidFill>
            <a:srgbClr val="852E14"/>
          </a:solidFill>
          <a:latin typeface="Arial" charset="0"/>
          <a:ea typeface="ヒラギノ角ゴ Pro W3" pitchFamily="1" charset="-128"/>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ヒラギノ角ゴ Pro W3"/>
        </a:defRPr>
      </a:lvl1pPr>
      <a:lvl2pPr marL="742950" indent="-285750" algn="l" rtl="0" eaLnBrk="1" fontAlgn="base" hangingPunct="1">
        <a:spcBef>
          <a:spcPct val="20000"/>
        </a:spcBef>
        <a:spcAft>
          <a:spcPct val="0"/>
        </a:spcAft>
        <a:buChar char="–"/>
        <a:defRPr sz="2800">
          <a:solidFill>
            <a:schemeClr val="tx1"/>
          </a:solidFill>
          <a:latin typeface="+mn-lt"/>
          <a:ea typeface="+mn-ea"/>
          <a:cs typeface="ヒラギノ角ゴ Pro W3"/>
        </a:defRPr>
      </a:lvl2pPr>
      <a:lvl3pPr marL="1143000" indent="-228600" algn="l" rtl="0" eaLnBrk="1" fontAlgn="base" hangingPunct="1">
        <a:spcBef>
          <a:spcPct val="20000"/>
        </a:spcBef>
        <a:spcAft>
          <a:spcPct val="0"/>
        </a:spcAft>
        <a:buChar char="•"/>
        <a:defRPr sz="2400">
          <a:solidFill>
            <a:schemeClr val="tx1"/>
          </a:solidFill>
          <a:latin typeface="+mn-lt"/>
          <a:ea typeface="+mn-ea"/>
          <a:cs typeface="ヒラギノ角ゴ Pro W3"/>
        </a:defRPr>
      </a:lvl3pPr>
      <a:lvl4pPr marL="1600200" indent="-228600" algn="l" rtl="0" eaLnBrk="1" fontAlgn="base" hangingPunct="1">
        <a:spcBef>
          <a:spcPct val="20000"/>
        </a:spcBef>
        <a:spcAft>
          <a:spcPct val="0"/>
        </a:spcAft>
        <a:buChar char="–"/>
        <a:defRPr sz="2000">
          <a:solidFill>
            <a:schemeClr val="tx1"/>
          </a:solidFill>
          <a:latin typeface="+mn-lt"/>
          <a:ea typeface="+mn-ea"/>
          <a:cs typeface="ヒラギノ角ゴ Pro W3"/>
        </a:defRPr>
      </a:lvl4pPr>
      <a:lvl5pPr marL="2057400" indent="-228600" algn="l" rtl="0" eaLnBrk="1" fontAlgn="base" hangingPunct="1">
        <a:spcBef>
          <a:spcPct val="20000"/>
        </a:spcBef>
        <a:spcAft>
          <a:spcPct val="0"/>
        </a:spcAft>
        <a:buChar char="»"/>
        <a:defRPr sz="2000">
          <a:solidFill>
            <a:schemeClr val="tx1"/>
          </a:solidFill>
          <a:latin typeface="+mn-lt"/>
          <a:ea typeface="+mn-ea"/>
          <a:cs typeface="ヒラギノ角ゴ Pro W3"/>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9773789E-1482-4DF2-AC34-ED595BC86F6F}"/>
              </a:ext>
            </a:extLst>
          </p:cNvPr>
          <p:cNvSpPr txBox="1">
            <a:spLocks/>
          </p:cNvSpPr>
          <p:nvPr userDrawn="1"/>
        </p:nvSpPr>
        <p:spPr bwMode="gray">
          <a:xfrm>
            <a:off x="11006978" y="6447297"/>
            <a:ext cx="735823" cy="153888"/>
          </a:xfrm>
          <a:prstGeom prst="rect">
            <a:avLst/>
          </a:prstGeom>
        </p:spPr>
        <p:txBody>
          <a:bodyPr vert="horz" wrap="square" lIns="0" tIns="0" rIns="0" bIns="0" rtlCol="0" anchor="ctr">
            <a:noAutofit/>
          </a:bodyPr>
          <a:lstStyle>
            <a:defPPr>
              <a:defRPr lang="en-US"/>
            </a:defPPr>
            <a:lvl1pPr marL="0" algn="r" defTabSz="457200" rtl="0" eaLnBrk="1" latinLnBrk="0" hangingPunct="1">
              <a:defRPr sz="1000" kern="1200">
                <a:solidFill>
                  <a:schemeClr val="bg1">
                    <a:lumMod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0862D98-B5C3-4BE4-8A34-4F5B36AB20BC}" type="slidenum">
              <a:rPr lang="en-US" sz="750" smtClean="0">
                <a:solidFill>
                  <a:schemeClr val="bg1">
                    <a:lumMod val="65000"/>
                  </a:schemeClr>
                </a:solidFill>
              </a:rPr>
              <a:pPr/>
              <a:t>‹#›</a:t>
            </a:fld>
            <a:endParaRPr lang="en-US" sz="750">
              <a:solidFill>
                <a:schemeClr val="bg1">
                  <a:lumMod val="65000"/>
                </a:schemeClr>
              </a:solidFill>
            </a:endParaRPr>
          </a:p>
        </p:txBody>
      </p:sp>
      <p:sp>
        <p:nvSpPr>
          <p:cNvPr id="71" name="Text Placeholder 70">
            <a:extLst>
              <a:ext uri="{FF2B5EF4-FFF2-40B4-BE49-F238E27FC236}">
                <a16:creationId xmlns:a16="http://schemas.microsoft.com/office/drawing/2014/main" id="{14A8E363-B738-48A5-915F-96EF63027B46}"/>
              </a:ext>
            </a:extLst>
          </p:cNvPr>
          <p:cNvSpPr>
            <a:spLocks noGrp="1"/>
          </p:cNvSpPr>
          <p:nvPr>
            <p:ph type="body" idx="1"/>
          </p:nvPr>
        </p:nvSpPr>
        <p:spPr>
          <a:xfrm>
            <a:off x="449202" y="1802870"/>
            <a:ext cx="11293597" cy="4475704"/>
          </a:xfrm>
          <a:prstGeom prst="rect">
            <a:avLst/>
          </a:prstGeom>
        </p:spPr>
        <p:txBody>
          <a:bodyPr vert="horz" lIns="0" tIns="0" rIns="0" bIns="0" rtlCol="0">
            <a:noAutofit/>
          </a:bodyPr>
          <a:lstStyle/>
          <a:p>
            <a:pPr lvl="0"/>
            <a:r>
              <a:rPr lang="en-US"/>
              <a:t>First level: Bullet, 20pt</a:t>
            </a:r>
          </a:p>
          <a:p>
            <a:pPr lvl="1"/>
            <a:r>
              <a:rPr lang="en-US"/>
              <a:t>Second level: Sub-bullet 1, 18pt</a:t>
            </a:r>
          </a:p>
          <a:p>
            <a:pPr lvl="2"/>
            <a:r>
              <a:rPr lang="en-US"/>
              <a:t>Third level: Sub-bullet 2, 16pt</a:t>
            </a:r>
          </a:p>
          <a:p>
            <a:pPr lvl="3"/>
            <a:r>
              <a:rPr lang="en-US"/>
              <a:t>Fourth level: Sub-bullet 3, 14pt</a:t>
            </a:r>
          </a:p>
          <a:p>
            <a:pPr lvl="4"/>
            <a:r>
              <a:rPr lang="en-US"/>
              <a:t>Fifth level: Sub-bullet 4, 12pt</a:t>
            </a:r>
          </a:p>
        </p:txBody>
      </p:sp>
      <p:sp>
        <p:nvSpPr>
          <p:cNvPr id="2" name="Title"/>
          <p:cNvSpPr>
            <a:spLocks noGrp="1"/>
          </p:cNvSpPr>
          <p:nvPr>
            <p:ph type="title"/>
          </p:nvPr>
        </p:nvSpPr>
        <p:spPr>
          <a:xfrm>
            <a:off x="449203" y="372341"/>
            <a:ext cx="11293597" cy="492443"/>
          </a:xfrm>
          <a:prstGeom prst="rect">
            <a:avLst/>
          </a:prstGeom>
        </p:spPr>
        <p:txBody>
          <a:bodyPr vert="horz" lIns="0" tIns="0" rIns="0" bIns="0" rtlCol="0" anchor="t">
            <a:noAutofit/>
          </a:bodyPr>
          <a:lstStyle/>
          <a:p>
            <a:r>
              <a:rPr lang="en-US"/>
              <a:t>Title, 32pt</a:t>
            </a:r>
          </a:p>
        </p:txBody>
      </p:sp>
      <p:grpSp>
        <p:nvGrpSpPr>
          <p:cNvPr id="8" name="Logo">
            <a:extLst>
              <a:ext uri="{FF2B5EF4-FFF2-40B4-BE49-F238E27FC236}">
                <a16:creationId xmlns:a16="http://schemas.microsoft.com/office/drawing/2014/main" id="{CBB5A743-284E-4F77-9C07-20F6113DB3BD}"/>
              </a:ext>
            </a:extLst>
          </p:cNvPr>
          <p:cNvGrpSpPr>
            <a:grpSpLocks noChangeAspect="1"/>
          </p:cNvGrpSpPr>
          <p:nvPr userDrawn="1"/>
        </p:nvGrpSpPr>
        <p:grpSpPr bwMode="black">
          <a:xfrm>
            <a:off x="428653" y="6447297"/>
            <a:ext cx="914400" cy="214552"/>
            <a:chOff x="1231901" y="5359401"/>
            <a:chExt cx="11210925" cy="2630487"/>
          </a:xfrm>
        </p:grpSpPr>
        <p:sp>
          <p:nvSpPr>
            <p:cNvPr id="9" name="Freeform 5">
              <a:extLst>
                <a:ext uri="{FF2B5EF4-FFF2-40B4-BE49-F238E27FC236}">
                  <a16:creationId xmlns:a16="http://schemas.microsoft.com/office/drawing/2014/main" id="{BB597971-37D3-4BC0-93F4-2E4A0C596B82}"/>
                </a:ext>
              </a:extLst>
            </p:cNvPr>
            <p:cNvSpPr>
              <a:spLocks noEditPoints="1"/>
            </p:cNvSpPr>
            <p:nvPr userDrawn="1"/>
          </p:nvSpPr>
          <p:spPr bwMode="black">
            <a:xfrm>
              <a:off x="5105401" y="5586413"/>
              <a:ext cx="7337425" cy="2147887"/>
            </a:xfrm>
            <a:custGeom>
              <a:avLst/>
              <a:gdLst>
                <a:gd name="T0" fmla="*/ 0 w 3931"/>
                <a:gd name="T1" fmla="*/ 803 h 1148"/>
                <a:gd name="T2" fmla="*/ 552 w 3931"/>
                <a:gd name="T3" fmla="*/ 1142 h 1148"/>
                <a:gd name="T4" fmla="*/ 388 w 3931"/>
                <a:gd name="T5" fmla="*/ 853 h 1148"/>
                <a:gd name="T6" fmla="*/ 388 w 3931"/>
                <a:gd name="T7" fmla="*/ 1092 h 1148"/>
                <a:gd name="T8" fmla="*/ 620 w 3931"/>
                <a:gd name="T9" fmla="*/ 974 h 1148"/>
                <a:gd name="T10" fmla="*/ 887 w 3931"/>
                <a:gd name="T11" fmla="*/ 900 h 1148"/>
                <a:gd name="T12" fmla="*/ 701 w 3931"/>
                <a:gd name="T13" fmla="*/ 877 h 1148"/>
                <a:gd name="T14" fmla="*/ 828 w 3931"/>
                <a:gd name="T15" fmla="*/ 1048 h 1148"/>
                <a:gd name="T16" fmla="*/ 762 w 3931"/>
                <a:gd name="T17" fmla="*/ 1148 h 1148"/>
                <a:gd name="T18" fmla="*/ 1018 w 3931"/>
                <a:gd name="T19" fmla="*/ 1142 h 1148"/>
                <a:gd name="T20" fmla="*/ 1169 w 3931"/>
                <a:gd name="T21" fmla="*/ 943 h 1148"/>
                <a:gd name="T22" fmla="*/ 1533 w 3931"/>
                <a:gd name="T23" fmla="*/ 1142 h 1148"/>
                <a:gd name="T24" fmla="*/ 1327 w 3931"/>
                <a:gd name="T25" fmla="*/ 803 h 1148"/>
                <a:gd name="T26" fmla="*/ 1596 w 3931"/>
                <a:gd name="T27" fmla="*/ 1142 h 1148"/>
                <a:gd name="T28" fmla="*/ 1719 w 3931"/>
                <a:gd name="T29" fmla="*/ 844 h 1148"/>
                <a:gd name="T30" fmla="*/ 1834 w 3931"/>
                <a:gd name="T31" fmla="*/ 1148 h 1148"/>
                <a:gd name="T32" fmla="*/ 1833 w 3931"/>
                <a:gd name="T33" fmla="*/ 1099 h 1148"/>
                <a:gd name="T34" fmla="*/ 2274 w 3931"/>
                <a:gd name="T35" fmla="*/ 1142 h 1148"/>
                <a:gd name="T36" fmla="*/ 2274 w 3931"/>
                <a:gd name="T37" fmla="*/ 1092 h 1148"/>
                <a:gd name="T38" fmla="*/ 2360 w 3931"/>
                <a:gd name="T39" fmla="*/ 844 h 1148"/>
                <a:gd name="T40" fmla="*/ 2475 w 3931"/>
                <a:gd name="T41" fmla="*/ 1148 h 1148"/>
                <a:gd name="T42" fmla="*/ 2475 w 3931"/>
                <a:gd name="T43" fmla="*/ 1099 h 1148"/>
                <a:gd name="T44" fmla="*/ 2862 w 3931"/>
                <a:gd name="T45" fmla="*/ 1148 h 1148"/>
                <a:gd name="T46" fmla="*/ 2949 w 3931"/>
                <a:gd name="T47" fmla="*/ 822 h 1148"/>
                <a:gd name="T48" fmla="*/ 2905 w 3931"/>
                <a:gd name="T49" fmla="*/ 856 h 1148"/>
                <a:gd name="T50" fmla="*/ 2864 w 3931"/>
                <a:gd name="T51" fmla="*/ 1101 h 1148"/>
                <a:gd name="T52" fmla="*/ 2857 w 3931"/>
                <a:gd name="T53" fmla="*/ 955 h 1148"/>
                <a:gd name="T54" fmla="*/ 2862 w 3931"/>
                <a:gd name="T55" fmla="*/ 1148 h 1148"/>
                <a:gd name="T56" fmla="*/ 3139 w 3931"/>
                <a:gd name="T57" fmla="*/ 1142 h 1148"/>
                <a:gd name="T58" fmla="*/ 3458 w 3931"/>
                <a:gd name="T59" fmla="*/ 853 h 1148"/>
                <a:gd name="T60" fmla="*/ 3298 w 3931"/>
                <a:gd name="T61" fmla="*/ 991 h 1148"/>
                <a:gd name="T62" fmla="*/ 3562 w 3931"/>
                <a:gd name="T63" fmla="*/ 1123 h 1148"/>
                <a:gd name="T64" fmla="*/ 3606 w 3931"/>
                <a:gd name="T65" fmla="*/ 1084 h 1148"/>
                <a:gd name="T66" fmla="*/ 3647 w 3931"/>
                <a:gd name="T67" fmla="*/ 991 h 1148"/>
                <a:gd name="T68" fmla="*/ 3569 w 3931"/>
                <a:gd name="T69" fmla="*/ 824 h 1148"/>
                <a:gd name="T70" fmla="*/ 3724 w 3931"/>
                <a:gd name="T71" fmla="*/ 895 h 1148"/>
                <a:gd name="T72" fmla="*/ 3591 w 3931"/>
                <a:gd name="T73" fmla="*/ 893 h 1148"/>
                <a:gd name="T74" fmla="*/ 3754 w 3931"/>
                <a:gd name="T75" fmla="*/ 1120 h 1148"/>
                <a:gd name="T76" fmla="*/ 152 w 3931"/>
                <a:gd name="T77" fmla="*/ 268 h 1148"/>
                <a:gd name="T78" fmla="*/ 361 w 3931"/>
                <a:gd name="T79" fmla="*/ 605 h 1148"/>
                <a:gd name="T80" fmla="*/ 553 w 3931"/>
                <a:gd name="T81" fmla="*/ 11 h 1148"/>
                <a:gd name="T82" fmla="*/ 931 w 3931"/>
                <a:gd name="T83" fmla="*/ 249 h 1148"/>
                <a:gd name="T84" fmla="*/ 957 w 3931"/>
                <a:gd name="T85" fmla="*/ 605 h 1148"/>
                <a:gd name="T86" fmla="*/ 1123 w 3931"/>
                <a:gd name="T87" fmla="*/ 11 h 1148"/>
                <a:gd name="T88" fmla="*/ 1317 w 3931"/>
                <a:gd name="T89" fmla="*/ 605 h 1148"/>
                <a:gd name="T90" fmla="*/ 1746 w 3931"/>
                <a:gd name="T91" fmla="*/ 531 h 1148"/>
                <a:gd name="T92" fmla="*/ 1687 w 3931"/>
                <a:gd name="T93" fmla="*/ 337 h 1148"/>
                <a:gd name="T94" fmla="*/ 1749 w 3931"/>
                <a:gd name="T95" fmla="*/ 0 h 1148"/>
                <a:gd name="T96" fmla="*/ 1813 w 3931"/>
                <a:gd name="T97" fmla="*/ 106 h 1148"/>
                <a:gd name="T98" fmla="*/ 1797 w 3931"/>
                <a:gd name="T99" fmla="*/ 262 h 1148"/>
                <a:gd name="T100" fmla="*/ 1563 w 3931"/>
                <a:gd name="T101" fmla="*/ 567 h 1148"/>
                <a:gd name="T102" fmla="*/ 2188 w 3931"/>
                <a:gd name="T103" fmla="*/ 605 h 1148"/>
                <a:gd name="T104" fmla="*/ 2711 w 3931"/>
                <a:gd name="T105" fmla="*/ 603 h 1148"/>
                <a:gd name="T106" fmla="*/ 2582 w 3931"/>
                <a:gd name="T107" fmla="*/ 1 h 1148"/>
                <a:gd name="T108" fmla="*/ 2664 w 3931"/>
                <a:gd name="T109" fmla="*/ 111 h 1148"/>
                <a:gd name="T110" fmla="*/ 2595 w 3931"/>
                <a:gd name="T111" fmla="*/ 525 h 1148"/>
                <a:gd name="T112" fmla="*/ 2579 w 3931"/>
                <a:gd name="T113" fmla="*/ 288 h 1148"/>
                <a:gd name="T114" fmla="*/ 3048 w 3931"/>
                <a:gd name="T115" fmla="*/ 248 h 1148"/>
                <a:gd name="T116" fmla="*/ 3273 w 3931"/>
                <a:gd name="T117" fmla="*/ 605 h 1148"/>
                <a:gd name="T118" fmla="*/ 3628 w 3931"/>
                <a:gd name="T119" fmla="*/ 605 h 1148"/>
                <a:gd name="T120" fmla="*/ 3931 w 3931"/>
                <a:gd name="T121" fmla="*/ 107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31" h="1148">
                  <a:moveTo>
                    <a:pt x="163" y="1142"/>
                  </a:moveTo>
                  <a:cubicBezTo>
                    <a:pt x="109" y="1142"/>
                    <a:pt x="109" y="1142"/>
                    <a:pt x="109" y="1142"/>
                  </a:cubicBezTo>
                  <a:cubicBezTo>
                    <a:pt x="109" y="853"/>
                    <a:pt x="109" y="853"/>
                    <a:pt x="109" y="853"/>
                  </a:cubicBezTo>
                  <a:cubicBezTo>
                    <a:pt x="0" y="853"/>
                    <a:pt x="0" y="853"/>
                    <a:pt x="0" y="853"/>
                  </a:cubicBezTo>
                  <a:cubicBezTo>
                    <a:pt x="0" y="803"/>
                    <a:pt x="0" y="803"/>
                    <a:pt x="0" y="803"/>
                  </a:cubicBezTo>
                  <a:cubicBezTo>
                    <a:pt x="273" y="803"/>
                    <a:pt x="273" y="803"/>
                    <a:pt x="273" y="803"/>
                  </a:cubicBezTo>
                  <a:cubicBezTo>
                    <a:pt x="273" y="853"/>
                    <a:pt x="273" y="853"/>
                    <a:pt x="273" y="853"/>
                  </a:cubicBezTo>
                  <a:cubicBezTo>
                    <a:pt x="163" y="853"/>
                    <a:pt x="163" y="853"/>
                    <a:pt x="163" y="853"/>
                  </a:cubicBezTo>
                  <a:lnTo>
                    <a:pt x="163" y="1142"/>
                  </a:lnTo>
                  <a:close/>
                  <a:moveTo>
                    <a:pt x="552" y="1142"/>
                  </a:moveTo>
                  <a:cubicBezTo>
                    <a:pt x="334" y="1142"/>
                    <a:pt x="334" y="1142"/>
                    <a:pt x="334" y="1142"/>
                  </a:cubicBezTo>
                  <a:cubicBezTo>
                    <a:pt x="334" y="803"/>
                    <a:pt x="334" y="803"/>
                    <a:pt x="334" y="803"/>
                  </a:cubicBezTo>
                  <a:cubicBezTo>
                    <a:pt x="548" y="803"/>
                    <a:pt x="548" y="803"/>
                    <a:pt x="548" y="803"/>
                  </a:cubicBezTo>
                  <a:cubicBezTo>
                    <a:pt x="548" y="853"/>
                    <a:pt x="548" y="853"/>
                    <a:pt x="548" y="853"/>
                  </a:cubicBezTo>
                  <a:cubicBezTo>
                    <a:pt x="388" y="853"/>
                    <a:pt x="388" y="853"/>
                    <a:pt x="388" y="853"/>
                  </a:cubicBezTo>
                  <a:cubicBezTo>
                    <a:pt x="388" y="942"/>
                    <a:pt x="388" y="942"/>
                    <a:pt x="388" y="942"/>
                  </a:cubicBezTo>
                  <a:cubicBezTo>
                    <a:pt x="541" y="942"/>
                    <a:pt x="541" y="942"/>
                    <a:pt x="541" y="942"/>
                  </a:cubicBezTo>
                  <a:cubicBezTo>
                    <a:pt x="541" y="991"/>
                    <a:pt x="541" y="991"/>
                    <a:pt x="541" y="991"/>
                  </a:cubicBezTo>
                  <a:cubicBezTo>
                    <a:pt x="388" y="991"/>
                    <a:pt x="388" y="991"/>
                    <a:pt x="388" y="991"/>
                  </a:cubicBezTo>
                  <a:cubicBezTo>
                    <a:pt x="388" y="1092"/>
                    <a:pt x="388" y="1092"/>
                    <a:pt x="388" y="1092"/>
                  </a:cubicBezTo>
                  <a:cubicBezTo>
                    <a:pt x="552" y="1092"/>
                    <a:pt x="552" y="1092"/>
                    <a:pt x="552" y="1092"/>
                  </a:cubicBezTo>
                  <a:lnTo>
                    <a:pt x="552" y="1142"/>
                  </a:lnTo>
                  <a:close/>
                  <a:moveTo>
                    <a:pt x="762" y="1148"/>
                  </a:moveTo>
                  <a:cubicBezTo>
                    <a:pt x="716" y="1148"/>
                    <a:pt x="681" y="1133"/>
                    <a:pt x="656" y="1103"/>
                  </a:cubicBezTo>
                  <a:cubicBezTo>
                    <a:pt x="632" y="1073"/>
                    <a:pt x="620" y="1030"/>
                    <a:pt x="620" y="974"/>
                  </a:cubicBezTo>
                  <a:cubicBezTo>
                    <a:pt x="620" y="919"/>
                    <a:pt x="633" y="875"/>
                    <a:pt x="658" y="845"/>
                  </a:cubicBezTo>
                  <a:cubicBezTo>
                    <a:pt x="683" y="814"/>
                    <a:pt x="719" y="798"/>
                    <a:pt x="766" y="798"/>
                  </a:cubicBezTo>
                  <a:cubicBezTo>
                    <a:pt x="802" y="798"/>
                    <a:pt x="831" y="807"/>
                    <a:pt x="853" y="824"/>
                  </a:cubicBezTo>
                  <a:cubicBezTo>
                    <a:pt x="874" y="841"/>
                    <a:pt x="886" y="865"/>
                    <a:pt x="887" y="894"/>
                  </a:cubicBezTo>
                  <a:cubicBezTo>
                    <a:pt x="887" y="900"/>
                    <a:pt x="887" y="900"/>
                    <a:pt x="887" y="900"/>
                  </a:cubicBezTo>
                  <a:cubicBezTo>
                    <a:pt x="830" y="900"/>
                    <a:pt x="830" y="900"/>
                    <a:pt x="830" y="900"/>
                  </a:cubicBezTo>
                  <a:cubicBezTo>
                    <a:pt x="829" y="895"/>
                    <a:pt x="829" y="895"/>
                    <a:pt x="829" y="895"/>
                  </a:cubicBezTo>
                  <a:cubicBezTo>
                    <a:pt x="828" y="880"/>
                    <a:pt x="822" y="868"/>
                    <a:pt x="810" y="858"/>
                  </a:cubicBezTo>
                  <a:cubicBezTo>
                    <a:pt x="797" y="848"/>
                    <a:pt x="782" y="844"/>
                    <a:pt x="764" y="844"/>
                  </a:cubicBezTo>
                  <a:cubicBezTo>
                    <a:pt x="737" y="844"/>
                    <a:pt x="716" y="854"/>
                    <a:pt x="701" y="877"/>
                  </a:cubicBezTo>
                  <a:cubicBezTo>
                    <a:pt x="686" y="899"/>
                    <a:pt x="678" y="932"/>
                    <a:pt x="678" y="973"/>
                  </a:cubicBezTo>
                  <a:cubicBezTo>
                    <a:pt x="678" y="1014"/>
                    <a:pt x="685" y="1045"/>
                    <a:pt x="700" y="1067"/>
                  </a:cubicBezTo>
                  <a:cubicBezTo>
                    <a:pt x="715" y="1089"/>
                    <a:pt x="735" y="1099"/>
                    <a:pt x="762" y="1099"/>
                  </a:cubicBezTo>
                  <a:cubicBezTo>
                    <a:pt x="782" y="1099"/>
                    <a:pt x="797" y="1095"/>
                    <a:pt x="809" y="1086"/>
                  </a:cubicBezTo>
                  <a:cubicBezTo>
                    <a:pt x="820" y="1076"/>
                    <a:pt x="827" y="1064"/>
                    <a:pt x="828" y="1048"/>
                  </a:cubicBezTo>
                  <a:cubicBezTo>
                    <a:pt x="829" y="1043"/>
                    <a:pt x="829" y="1043"/>
                    <a:pt x="829" y="1043"/>
                  </a:cubicBezTo>
                  <a:cubicBezTo>
                    <a:pt x="888" y="1043"/>
                    <a:pt x="888" y="1043"/>
                    <a:pt x="888" y="1043"/>
                  </a:cubicBezTo>
                  <a:cubicBezTo>
                    <a:pt x="888" y="1049"/>
                    <a:pt x="888" y="1049"/>
                    <a:pt x="888" y="1049"/>
                  </a:cubicBezTo>
                  <a:cubicBezTo>
                    <a:pt x="887" y="1079"/>
                    <a:pt x="875" y="1103"/>
                    <a:pt x="852" y="1121"/>
                  </a:cubicBezTo>
                  <a:cubicBezTo>
                    <a:pt x="830" y="1139"/>
                    <a:pt x="800" y="1148"/>
                    <a:pt x="762" y="1148"/>
                  </a:cubicBezTo>
                  <a:moveTo>
                    <a:pt x="1223" y="1142"/>
                  </a:moveTo>
                  <a:cubicBezTo>
                    <a:pt x="1169" y="1142"/>
                    <a:pt x="1169" y="1142"/>
                    <a:pt x="1169" y="1142"/>
                  </a:cubicBezTo>
                  <a:cubicBezTo>
                    <a:pt x="1169" y="993"/>
                    <a:pt x="1169" y="993"/>
                    <a:pt x="1169" y="993"/>
                  </a:cubicBezTo>
                  <a:cubicBezTo>
                    <a:pt x="1018" y="993"/>
                    <a:pt x="1018" y="993"/>
                    <a:pt x="1018" y="993"/>
                  </a:cubicBezTo>
                  <a:cubicBezTo>
                    <a:pt x="1018" y="1142"/>
                    <a:pt x="1018" y="1142"/>
                    <a:pt x="1018" y="1142"/>
                  </a:cubicBezTo>
                  <a:cubicBezTo>
                    <a:pt x="963" y="1142"/>
                    <a:pt x="963" y="1142"/>
                    <a:pt x="963" y="1142"/>
                  </a:cubicBezTo>
                  <a:cubicBezTo>
                    <a:pt x="963" y="803"/>
                    <a:pt x="963" y="803"/>
                    <a:pt x="963" y="803"/>
                  </a:cubicBezTo>
                  <a:cubicBezTo>
                    <a:pt x="1018" y="803"/>
                    <a:pt x="1018" y="803"/>
                    <a:pt x="1018" y="803"/>
                  </a:cubicBezTo>
                  <a:cubicBezTo>
                    <a:pt x="1018" y="943"/>
                    <a:pt x="1018" y="943"/>
                    <a:pt x="1018" y="943"/>
                  </a:cubicBezTo>
                  <a:cubicBezTo>
                    <a:pt x="1169" y="943"/>
                    <a:pt x="1169" y="943"/>
                    <a:pt x="1169" y="943"/>
                  </a:cubicBezTo>
                  <a:cubicBezTo>
                    <a:pt x="1169" y="803"/>
                    <a:pt x="1169" y="803"/>
                    <a:pt x="1169" y="803"/>
                  </a:cubicBezTo>
                  <a:cubicBezTo>
                    <a:pt x="1223" y="803"/>
                    <a:pt x="1223" y="803"/>
                    <a:pt x="1223" y="803"/>
                  </a:cubicBezTo>
                  <a:lnTo>
                    <a:pt x="1223" y="1142"/>
                  </a:lnTo>
                  <a:close/>
                  <a:moveTo>
                    <a:pt x="1595" y="1142"/>
                  </a:moveTo>
                  <a:cubicBezTo>
                    <a:pt x="1533" y="1142"/>
                    <a:pt x="1533" y="1142"/>
                    <a:pt x="1533" y="1142"/>
                  </a:cubicBezTo>
                  <a:cubicBezTo>
                    <a:pt x="1532" y="1140"/>
                    <a:pt x="1532" y="1140"/>
                    <a:pt x="1532" y="1140"/>
                  </a:cubicBezTo>
                  <a:cubicBezTo>
                    <a:pt x="1378" y="878"/>
                    <a:pt x="1378" y="878"/>
                    <a:pt x="1378" y="878"/>
                  </a:cubicBezTo>
                  <a:cubicBezTo>
                    <a:pt x="1378" y="1142"/>
                    <a:pt x="1378" y="1142"/>
                    <a:pt x="1378" y="1142"/>
                  </a:cubicBezTo>
                  <a:cubicBezTo>
                    <a:pt x="1327" y="1142"/>
                    <a:pt x="1327" y="1142"/>
                    <a:pt x="1327" y="1142"/>
                  </a:cubicBezTo>
                  <a:cubicBezTo>
                    <a:pt x="1327" y="803"/>
                    <a:pt x="1327" y="803"/>
                    <a:pt x="1327" y="803"/>
                  </a:cubicBezTo>
                  <a:cubicBezTo>
                    <a:pt x="1398" y="803"/>
                    <a:pt x="1398" y="803"/>
                    <a:pt x="1398" y="803"/>
                  </a:cubicBezTo>
                  <a:cubicBezTo>
                    <a:pt x="1545" y="1056"/>
                    <a:pt x="1545" y="1056"/>
                    <a:pt x="1545" y="1056"/>
                  </a:cubicBezTo>
                  <a:cubicBezTo>
                    <a:pt x="1545" y="803"/>
                    <a:pt x="1545" y="803"/>
                    <a:pt x="1545" y="803"/>
                  </a:cubicBezTo>
                  <a:cubicBezTo>
                    <a:pt x="1596" y="803"/>
                    <a:pt x="1596" y="803"/>
                    <a:pt x="1596" y="803"/>
                  </a:cubicBezTo>
                  <a:cubicBezTo>
                    <a:pt x="1596" y="1142"/>
                    <a:pt x="1596" y="1142"/>
                    <a:pt x="1596" y="1142"/>
                  </a:cubicBezTo>
                  <a:lnTo>
                    <a:pt x="1595" y="1142"/>
                  </a:lnTo>
                  <a:close/>
                  <a:moveTo>
                    <a:pt x="1834" y="1148"/>
                  </a:moveTo>
                  <a:cubicBezTo>
                    <a:pt x="1785" y="1148"/>
                    <a:pt x="1746" y="1132"/>
                    <a:pt x="1719" y="1102"/>
                  </a:cubicBezTo>
                  <a:cubicBezTo>
                    <a:pt x="1692" y="1071"/>
                    <a:pt x="1678" y="1028"/>
                    <a:pt x="1678" y="974"/>
                  </a:cubicBezTo>
                  <a:cubicBezTo>
                    <a:pt x="1678" y="918"/>
                    <a:pt x="1692" y="875"/>
                    <a:pt x="1719" y="844"/>
                  </a:cubicBezTo>
                  <a:cubicBezTo>
                    <a:pt x="1746" y="814"/>
                    <a:pt x="1785" y="798"/>
                    <a:pt x="1834" y="798"/>
                  </a:cubicBezTo>
                  <a:cubicBezTo>
                    <a:pt x="1883" y="798"/>
                    <a:pt x="1922" y="814"/>
                    <a:pt x="1949" y="844"/>
                  </a:cubicBezTo>
                  <a:cubicBezTo>
                    <a:pt x="1975" y="874"/>
                    <a:pt x="1989" y="918"/>
                    <a:pt x="1989" y="974"/>
                  </a:cubicBezTo>
                  <a:cubicBezTo>
                    <a:pt x="1989" y="1029"/>
                    <a:pt x="1975" y="1072"/>
                    <a:pt x="1948" y="1102"/>
                  </a:cubicBezTo>
                  <a:cubicBezTo>
                    <a:pt x="1921" y="1132"/>
                    <a:pt x="1883" y="1148"/>
                    <a:pt x="1834" y="1148"/>
                  </a:cubicBezTo>
                  <a:moveTo>
                    <a:pt x="1833" y="845"/>
                  </a:moveTo>
                  <a:cubicBezTo>
                    <a:pt x="1802" y="845"/>
                    <a:pt x="1778" y="855"/>
                    <a:pt x="1761" y="877"/>
                  </a:cubicBezTo>
                  <a:cubicBezTo>
                    <a:pt x="1745" y="899"/>
                    <a:pt x="1736" y="930"/>
                    <a:pt x="1736" y="971"/>
                  </a:cubicBezTo>
                  <a:cubicBezTo>
                    <a:pt x="1736" y="1013"/>
                    <a:pt x="1745" y="1045"/>
                    <a:pt x="1762" y="1067"/>
                  </a:cubicBezTo>
                  <a:cubicBezTo>
                    <a:pt x="1778" y="1089"/>
                    <a:pt x="1802" y="1099"/>
                    <a:pt x="1833" y="1099"/>
                  </a:cubicBezTo>
                  <a:cubicBezTo>
                    <a:pt x="1865" y="1099"/>
                    <a:pt x="1889" y="1089"/>
                    <a:pt x="1905" y="1067"/>
                  </a:cubicBezTo>
                  <a:cubicBezTo>
                    <a:pt x="1922" y="1046"/>
                    <a:pt x="1931" y="1014"/>
                    <a:pt x="1931" y="972"/>
                  </a:cubicBezTo>
                  <a:cubicBezTo>
                    <a:pt x="1931" y="931"/>
                    <a:pt x="1922" y="899"/>
                    <a:pt x="1905" y="877"/>
                  </a:cubicBezTo>
                  <a:cubicBezTo>
                    <a:pt x="1888" y="855"/>
                    <a:pt x="1865" y="845"/>
                    <a:pt x="1833" y="845"/>
                  </a:cubicBezTo>
                  <a:moveTo>
                    <a:pt x="2274" y="1142"/>
                  </a:moveTo>
                  <a:cubicBezTo>
                    <a:pt x="2070" y="1142"/>
                    <a:pt x="2070" y="1142"/>
                    <a:pt x="2070" y="1142"/>
                  </a:cubicBezTo>
                  <a:cubicBezTo>
                    <a:pt x="2070" y="803"/>
                    <a:pt x="2070" y="803"/>
                    <a:pt x="2070" y="803"/>
                  </a:cubicBezTo>
                  <a:cubicBezTo>
                    <a:pt x="2125" y="803"/>
                    <a:pt x="2125" y="803"/>
                    <a:pt x="2125" y="803"/>
                  </a:cubicBezTo>
                  <a:cubicBezTo>
                    <a:pt x="2125" y="1092"/>
                    <a:pt x="2125" y="1092"/>
                    <a:pt x="2125" y="1092"/>
                  </a:cubicBezTo>
                  <a:cubicBezTo>
                    <a:pt x="2274" y="1092"/>
                    <a:pt x="2274" y="1092"/>
                    <a:pt x="2274" y="1092"/>
                  </a:cubicBezTo>
                  <a:cubicBezTo>
                    <a:pt x="2274" y="1142"/>
                    <a:pt x="2274" y="1142"/>
                    <a:pt x="2274" y="1142"/>
                  </a:cubicBezTo>
                  <a:close/>
                  <a:moveTo>
                    <a:pt x="2475" y="1148"/>
                  </a:moveTo>
                  <a:cubicBezTo>
                    <a:pt x="2427" y="1148"/>
                    <a:pt x="2388" y="1132"/>
                    <a:pt x="2361" y="1102"/>
                  </a:cubicBezTo>
                  <a:cubicBezTo>
                    <a:pt x="2334" y="1071"/>
                    <a:pt x="2320" y="1028"/>
                    <a:pt x="2320" y="974"/>
                  </a:cubicBezTo>
                  <a:cubicBezTo>
                    <a:pt x="2320" y="918"/>
                    <a:pt x="2334" y="875"/>
                    <a:pt x="2360" y="844"/>
                  </a:cubicBezTo>
                  <a:cubicBezTo>
                    <a:pt x="2387" y="814"/>
                    <a:pt x="2426" y="798"/>
                    <a:pt x="2475" y="798"/>
                  </a:cubicBezTo>
                  <a:cubicBezTo>
                    <a:pt x="2525" y="798"/>
                    <a:pt x="2563" y="814"/>
                    <a:pt x="2590" y="844"/>
                  </a:cubicBezTo>
                  <a:cubicBezTo>
                    <a:pt x="2617" y="874"/>
                    <a:pt x="2630" y="918"/>
                    <a:pt x="2630" y="974"/>
                  </a:cubicBezTo>
                  <a:cubicBezTo>
                    <a:pt x="2630" y="1029"/>
                    <a:pt x="2617" y="1072"/>
                    <a:pt x="2590" y="1102"/>
                  </a:cubicBezTo>
                  <a:cubicBezTo>
                    <a:pt x="2563" y="1132"/>
                    <a:pt x="2525" y="1148"/>
                    <a:pt x="2475" y="1148"/>
                  </a:cubicBezTo>
                  <a:moveTo>
                    <a:pt x="2475" y="845"/>
                  </a:moveTo>
                  <a:cubicBezTo>
                    <a:pt x="2443" y="845"/>
                    <a:pt x="2420" y="855"/>
                    <a:pt x="2403" y="877"/>
                  </a:cubicBezTo>
                  <a:cubicBezTo>
                    <a:pt x="2386" y="899"/>
                    <a:pt x="2378" y="930"/>
                    <a:pt x="2378" y="971"/>
                  </a:cubicBezTo>
                  <a:cubicBezTo>
                    <a:pt x="2378" y="1013"/>
                    <a:pt x="2386" y="1045"/>
                    <a:pt x="2403" y="1067"/>
                  </a:cubicBezTo>
                  <a:cubicBezTo>
                    <a:pt x="2420" y="1089"/>
                    <a:pt x="2443" y="1099"/>
                    <a:pt x="2475" y="1099"/>
                  </a:cubicBezTo>
                  <a:cubicBezTo>
                    <a:pt x="2507" y="1099"/>
                    <a:pt x="2530" y="1089"/>
                    <a:pt x="2547" y="1067"/>
                  </a:cubicBezTo>
                  <a:cubicBezTo>
                    <a:pt x="2564" y="1046"/>
                    <a:pt x="2572" y="1014"/>
                    <a:pt x="2572" y="972"/>
                  </a:cubicBezTo>
                  <a:cubicBezTo>
                    <a:pt x="2572" y="931"/>
                    <a:pt x="2564" y="899"/>
                    <a:pt x="2547" y="877"/>
                  </a:cubicBezTo>
                  <a:cubicBezTo>
                    <a:pt x="2530" y="855"/>
                    <a:pt x="2507" y="845"/>
                    <a:pt x="2475" y="845"/>
                  </a:cubicBezTo>
                  <a:moveTo>
                    <a:pt x="2862" y="1148"/>
                  </a:moveTo>
                  <a:cubicBezTo>
                    <a:pt x="2811" y="1148"/>
                    <a:pt x="2770" y="1133"/>
                    <a:pt x="2741" y="1103"/>
                  </a:cubicBezTo>
                  <a:cubicBezTo>
                    <a:pt x="2711" y="1073"/>
                    <a:pt x="2696" y="1031"/>
                    <a:pt x="2696" y="980"/>
                  </a:cubicBezTo>
                  <a:cubicBezTo>
                    <a:pt x="2696" y="923"/>
                    <a:pt x="2711" y="878"/>
                    <a:pt x="2740" y="846"/>
                  </a:cubicBezTo>
                  <a:cubicBezTo>
                    <a:pt x="2769" y="814"/>
                    <a:pt x="2810" y="798"/>
                    <a:pt x="2862" y="798"/>
                  </a:cubicBezTo>
                  <a:cubicBezTo>
                    <a:pt x="2898" y="798"/>
                    <a:pt x="2927" y="806"/>
                    <a:pt x="2949" y="822"/>
                  </a:cubicBezTo>
                  <a:cubicBezTo>
                    <a:pt x="2970" y="839"/>
                    <a:pt x="2982" y="861"/>
                    <a:pt x="2983" y="890"/>
                  </a:cubicBezTo>
                  <a:cubicBezTo>
                    <a:pt x="2983" y="895"/>
                    <a:pt x="2983" y="895"/>
                    <a:pt x="2983" y="895"/>
                  </a:cubicBezTo>
                  <a:cubicBezTo>
                    <a:pt x="2924" y="895"/>
                    <a:pt x="2924" y="895"/>
                    <a:pt x="2924" y="895"/>
                  </a:cubicBezTo>
                  <a:cubicBezTo>
                    <a:pt x="2924" y="890"/>
                    <a:pt x="2924" y="890"/>
                    <a:pt x="2924" y="890"/>
                  </a:cubicBezTo>
                  <a:cubicBezTo>
                    <a:pt x="2924" y="877"/>
                    <a:pt x="2917" y="866"/>
                    <a:pt x="2905" y="856"/>
                  </a:cubicBezTo>
                  <a:cubicBezTo>
                    <a:pt x="2892" y="847"/>
                    <a:pt x="2876" y="842"/>
                    <a:pt x="2856" y="842"/>
                  </a:cubicBezTo>
                  <a:cubicBezTo>
                    <a:pt x="2824" y="842"/>
                    <a:pt x="2799" y="854"/>
                    <a:pt x="2781" y="877"/>
                  </a:cubicBezTo>
                  <a:cubicBezTo>
                    <a:pt x="2762" y="900"/>
                    <a:pt x="2753" y="933"/>
                    <a:pt x="2753" y="974"/>
                  </a:cubicBezTo>
                  <a:cubicBezTo>
                    <a:pt x="2753" y="1015"/>
                    <a:pt x="2763" y="1046"/>
                    <a:pt x="2782" y="1068"/>
                  </a:cubicBezTo>
                  <a:cubicBezTo>
                    <a:pt x="2801" y="1090"/>
                    <a:pt x="2829" y="1101"/>
                    <a:pt x="2864" y="1101"/>
                  </a:cubicBezTo>
                  <a:cubicBezTo>
                    <a:pt x="2873" y="1101"/>
                    <a:pt x="2883" y="1100"/>
                    <a:pt x="2893" y="1098"/>
                  </a:cubicBezTo>
                  <a:cubicBezTo>
                    <a:pt x="2902" y="1096"/>
                    <a:pt x="2913" y="1094"/>
                    <a:pt x="2926" y="1091"/>
                  </a:cubicBezTo>
                  <a:cubicBezTo>
                    <a:pt x="2926" y="1002"/>
                    <a:pt x="2926" y="1002"/>
                    <a:pt x="2926" y="1002"/>
                  </a:cubicBezTo>
                  <a:cubicBezTo>
                    <a:pt x="2857" y="1002"/>
                    <a:pt x="2857" y="1002"/>
                    <a:pt x="2857" y="1002"/>
                  </a:cubicBezTo>
                  <a:cubicBezTo>
                    <a:pt x="2857" y="955"/>
                    <a:pt x="2857" y="955"/>
                    <a:pt x="2857" y="955"/>
                  </a:cubicBezTo>
                  <a:cubicBezTo>
                    <a:pt x="2983" y="955"/>
                    <a:pt x="2983" y="955"/>
                    <a:pt x="2983" y="955"/>
                  </a:cubicBezTo>
                  <a:cubicBezTo>
                    <a:pt x="2983" y="1125"/>
                    <a:pt x="2983" y="1125"/>
                    <a:pt x="2983" y="1125"/>
                  </a:cubicBezTo>
                  <a:cubicBezTo>
                    <a:pt x="2979" y="1127"/>
                    <a:pt x="2979" y="1127"/>
                    <a:pt x="2979" y="1127"/>
                  </a:cubicBezTo>
                  <a:cubicBezTo>
                    <a:pt x="2957" y="1134"/>
                    <a:pt x="2937" y="1139"/>
                    <a:pt x="2918" y="1143"/>
                  </a:cubicBezTo>
                  <a:cubicBezTo>
                    <a:pt x="2899" y="1146"/>
                    <a:pt x="2880" y="1148"/>
                    <a:pt x="2862" y="1148"/>
                  </a:cubicBezTo>
                  <a:moveTo>
                    <a:pt x="3139" y="1142"/>
                  </a:moveTo>
                  <a:cubicBezTo>
                    <a:pt x="3084" y="1142"/>
                    <a:pt x="3084" y="1142"/>
                    <a:pt x="3084" y="1142"/>
                  </a:cubicBezTo>
                  <a:cubicBezTo>
                    <a:pt x="3084" y="803"/>
                    <a:pt x="3084" y="803"/>
                    <a:pt x="3084" y="803"/>
                  </a:cubicBezTo>
                  <a:cubicBezTo>
                    <a:pt x="3139" y="803"/>
                    <a:pt x="3139" y="803"/>
                    <a:pt x="3139" y="803"/>
                  </a:cubicBezTo>
                  <a:lnTo>
                    <a:pt x="3139" y="1142"/>
                  </a:lnTo>
                  <a:close/>
                  <a:moveTo>
                    <a:pt x="3461" y="1142"/>
                  </a:moveTo>
                  <a:cubicBezTo>
                    <a:pt x="3243" y="1142"/>
                    <a:pt x="3243" y="1142"/>
                    <a:pt x="3243" y="1142"/>
                  </a:cubicBezTo>
                  <a:cubicBezTo>
                    <a:pt x="3243" y="803"/>
                    <a:pt x="3243" y="803"/>
                    <a:pt x="3243" y="803"/>
                  </a:cubicBezTo>
                  <a:cubicBezTo>
                    <a:pt x="3458" y="803"/>
                    <a:pt x="3458" y="803"/>
                    <a:pt x="3458" y="803"/>
                  </a:cubicBezTo>
                  <a:cubicBezTo>
                    <a:pt x="3458" y="853"/>
                    <a:pt x="3458" y="853"/>
                    <a:pt x="3458" y="853"/>
                  </a:cubicBezTo>
                  <a:cubicBezTo>
                    <a:pt x="3298" y="853"/>
                    <a:pt x="3298" y="853"/>
                    <a:pt x="3298" y="853"/>
                  </a:cubicBezTo>
                  <a:cubicBezTo>
                    <a:pt x="3298" y="942"/>
                    <a:pt x="3298" y="942"/>
                    <a:pt x="3298" y="942"/>
                  </a:cubicBezTo>
                  <a:cubicBezTo>
                    <a:pt x="3451" y="942"/>
                    <a:pt x="3451" y="942"/>
                    <a:pt x="3451" y="942"/>
                  </a:cubicBezTo>
                  <a:cubicBezTo>
                    <a:pt x="3451" y="991"/>
                    <a:pt x="3451" y="991"/>
                    <a:pt x="3451" y="991"/>
                  </a:cubicBezTo>
                  <a:cubicBezTo>
                    <a:pt x="3298" y="991"/>
                    <a:pt x="3298" y="991"/>
                    <a:pt x="3298" y="991"/>
                  </a:cubicBezTo>
                  <a:cubicBezTo>
                    <a:pt x="3298" y="1092"/>
                    <a:pt x="3298" y="1092"/>
                    <a:pt x="3298" y="1092"/>
                  </a:cubicBezTo>
                  <a:cubicBezTo>
                    <a:pt x="3461" y="1092"/>
                    <a:pt x="3461" y="1092"/>
                    <a:pt x="3461" y="1092"/>
                  </a:cubicBezTo>
                  <a:lnTo>
                    <a:pt x="3461" y="1142"/>
                  </a:lnTo>
                  <a:close/>
                  <a:moveTo>
                    <a:pt x="3656" y="1148"/>
                  </a:moveTo>
                  <a:cubicBezTo>
                    <a:pt x="3615" y="1148"/>
                    <a:pt x="3583" y="1139"/>
                    <a:pt x="3562" y="1123"/>
                  </a:cubicBezTo>
                  <a:cubicBezTo>
                    <a:pt x="3541" y="1105"/>
                    <a:pt x="3530" y="1080"/>
                    <a:pt x="3530" y="1046"/>
                  </a:cubicBezTo>
                  <a:cubicBezTo>
                    <a:pt x="3530" y="1035"/>
                    <a:pt x="3530" y="1035"/>
                    <a:pt x="3530" y="1035"/>
                  </a:cubicBezTo>
                  <a:cubicBezTo>
                    <a:pt x="3588" y="1035"/>
                    <a:pt x="3588" y="1035"/>
                    <a:pt x="3588" y="1035"/>
                  </a:cubicBezTo>
                  <a:cubicBezTo>
                    <a:pt x="3588" y="1040"/>
                    <a:pt x="3588" y="1040"/>
                    <a:pt x="3588" y="1040"/>
                  </a:cubicBezTo>
                  <a:cubicBezTo>
                    <a:pt x="3589" y="1060"/>
                    <a:pt x="3595" y="1075"/>
                    <a:pt x="3606" y="1084"/>
                  </a:cubicBezTo>
                  <a:cubicBezTo>
                    <a:pt x="3617" y="1093"/>
                    <a:pt x="3635" y="1098"/>
                    <a:pt x="3658" y="1098"/>
                  </a:cubicBezTo>
                  <a:cubicBezTo>
                    <a:pt x="3682" y="1098"/>
                    <a:pt x="3700" y="1093"/>
                    <a:pt x="3714" y="1084"/>
                  </a:cubicBezTo>
                  <a:cubicBezTo>
                    <a:pt x="3727" y="1075"/>
                    <a:pt x="3733" y="1062"/>
                    <a:pt x="3733" y="1046"/>
                  </a:cubicBezTo>
                  <a:cubicBezTo>
                    <a:pt x="3733" y="1024"/>
                    <a:pt x="3709" y="1007"/>
                    <a:pt x="3660" y="995"/>
                  </a:cubicBezTo>
                  <a:cubicBezTo>
                    <a:pt x="3655" y="993"/>
                    <a:pt x="3651" y="992"/>
                    <a:pt x="3647" y="991"/>
                  </a:cubicBezTo>
                  <a:cubicBezTo>
                    <a:pt x="3644" y="991"/>
                    <a:pt x="3639" y="989"/>
                    <a:pt x="3632" y="988"/>
                  </a:cubicBezTo>
                  <a:cubicBezTo>
                    <a:pt x="3604" y="981"/>
                    <a:pt x="3584" y="974"/>
                    <a:pt x="3572" y="967"/>
                  </a:cubicBezTo>
                  <a:cubicBezTo>
                    <a:pt x="3560" y="959"/>
                    <a:pt x="3551" y="949"/>
                    <a:pt x="3544" y="937"/>
                  </a:cubicBezTo>
                  <a:cubicBezTo>
                    <a:pt x="3537" y="925"/>
                    <a:pt x="3534" y="911"/>
                    <a:pt x="3534" y="896"/>
                  </a:cubicBezTo>
                  <a:cubicBezTo>
                    <a:pt x="3534" y="866"/>
                    <a:pt x="3546" y="841"/>
                    <a:pt x="3569" y="824"/>
                  </a:cubicBezTo>
                  <a:cubicBezTo>
                    <a:pt x="3592" y="807"/>
                    <a:pt x="3624" y="798"/>
                    <a:pt x="3663" y="798"/>
                  </a:cubicBezTo>
                  <a:cubicBezTo>
                    <a:pt x="3698" y="798"/>
                    <a:pt x="3726" y="806"/>
                    <a:pt x="3747" y="821"/>
                  </a:cubicBezTo>
                  <a:cubicBezTo>
                    <a:pt x="3768" y="837"/>
                    <a:pt x="3778" y="858"/>
                    <a:pt x="3778" y="885"/>
                  </a:cubicBezTo>
                  <a:cubicBezTo>
                    <a:pt x="3778" y="895"/>
                    <a:pt x="3778" y="895"/>
                    <a:pt x="3778" y="895"/>
                  </a:cubicBezTo>
                  <a:cubicBezTo>
                    <a:pt x="3724" y="895"/>
                    <a:pt x="3724" y="895"/>
                    <a:pt x="3724" y="895"/>
                  </a:cubicBezTo>
                  <a:cubicBezTo>
                    <a:pt x="3723" y="890"/>
                    <a:pt x="3723" y="890"/>
                    <a:pt x="3723" y="890"/>
                  </a:cubicBezTo>
                  <a:cubicBezTo>
                    <a:pt x="3723" y="875"/>
                    <a:pt x="3717" y="865"/>
                    <a:pt x="3707" y="857"/>
                  </a:cubicBezTo>
                  <a:cubicBezTo>
                    <a:pt x="3696" y="849"/>
                    <a:pt x="3680" y="845"/>
                    <a:pt x="3659" y="845"/>
                  </a:cubicBezTo>
                  <a:cubicBezTo>
                    <a:pt x="3638" y="845"/>
                    <a:pt x="3621" y="850"/>
                    <a:pt x="3609" y="859"/>
                  </a:cubicBezTo>
                  <a:cubicBezTo>
                    <a:pt x="3597" y="867"/>
                    <a:pt x="3591" y="879"/>
                    <a:pt x="3591" y="893"/>
                  </a:cubicBezTo>
                  <a:cubicBezTo>
                    <a:pt x="3591" y="912"/>
                    <a:pt x="3613" y="927"/>
                    <a:pt x="3657" y="938"/>
                  </a:cubicBezTo>
                  <a:cubicBezTo>
                    <a:pt x="3666" y="940"/>
                    <a:pt x="3666" y="940"/>
                    <a:pt x="3666" y="940"/>
                  </a:cubicBezTo>
                  <a:cubicBezTo>
                    <a:pt x="3719" y="954"/>
                    <a:pt x="3751" y="967"/>
                    <a:pt x="3766" y="981"/>
                  </a:cubicBezTo>
                  <a:cubicBezTo>
                    <a:pt x="3781" y="995"/>
                    <a:pt x="3789" y="1015"/>
                    <a:pt x="3789" y="1040"/>
                  </a:cubicBezTo>
                  <a:cubicBezTo>
                    <a:pt x="3789" y="1075"/>
                    <a:pt x="3777" y="1102"/>
                    <a:pt x="3754" y="1120"/>
                  </a:cubicBezTo>
                  <a:cubicBezTo>
                    <a:pt x="3731" y="1138"/>
                    <a:pt x="3698" y="1148"/>
                    <a:pt x="3656" y="1148"/>
                  </a:cubicBezTo>
                  <a:moveTo>
                    <a:pt x="25" y="605"/>
                  </a:moveTo>
                  <a:cubicBezTo>
                    <a:pt x="25" y="11"/>
                    <a:pt x="25" y="11"/>
                    <a:pt x="25" y="11"/>
                  </a:cubicBezTo>
                  <a:cubicBezTo>
                    <a:pt x="152" y="11"/>
                    <a:pt x="152" y="11"/>
                    <a:pt x="152" y="11"/>
                  </a:cubicBezTo>
                  <a:cubicBezTo>
                    <a:pt x="152" y="268"/>
                    <a:pt x="152" y="268"/>
                    <a:pt x="152" y="268"/>
                  </a:cubicBezTo>
                  <a:cubicBezTo>
                    <a:pt x="346" y="11"/>
                    <a:pt x="346" y="11"/>
                    <a:pt x="346" y="11"/>
                  </a:cubicBezTo>
                  <a:cubicBezTo>
                    <a:pt x="488" y="11"/>
                    <a:pt x="488" y="11"/>
                    <a:pt x="488" y="11"/>
                  </a:cubicBezTo>
                  <a:cubicBezTo>
                    <a:pt x="279" y="277"/>
                    <a:pt x="279" y="277"/>
                    <a:pt x="279" y="277"/>
                  </a:cubicBezTo>
                  <a:cubicBezTo>
                    <a:pt x="509" y="605"/>
                    <a:pt x="509" y="605"/>
                    <a:pt x="509" y="605"/>
                  </a:cubicBezTo>
                  <a:cubicBezTo>
                    <a:pt x="361" y="605"/>
                    <a:pt x="361" y="605"/>
                    <a:pt x="361" y="605"/>
                  </a:cubicBezTo>
                  <a:cubicBezTo>
                    <a:pt x="152" y="297"/>
                    <a:pt x="152" y="297"/>
                    <a:pt x="152" y="297"/>
                  </a:cubicBezTo>
                  <a:cubicBezTo>
                    <a:pt x="152" y="605"/>
                    <a:pt x="152" y="605"/>
                    <a:pt x="152" y="605"/>
                  </a:cubicBezTo>
                  <a:cubicBezTo>
                    <a:pt x="25" y="605"/>
                    <a:pt x="25" y="605"/>
                    <a:pt x="25" y="605"/>
                  </a:cubicBezTo>
                  <a:close/>
                  <a:moveTo>
                    <a:pt x="553" y="605"/>
                  </a:moveTo>
                  <a:cubicBezTo>
                    <a:pt x="553" y="11"/>
                    <a:pt x="553" y="11"/>
                    <a:pt x="553" y="11"/>
                  </a:cubicBezTo>
                  <a:cubicBezTo>
                    <a:pt x="947" y="11"/>
                    <a:pt x="947" y="11"/>
                    <a:pt x="947" y="11"/>
                  </a:cubicBezTo>
                  <a:cubicBezTo>
                    <a:pt x="947" y="109"/>
                    <a:pt x="947" y="109"/>
                    <a:pt x="947" y="109"/>
                  </a:cubicBezTo>
                  <a:cubicBezTo>
                    <a:pt x="682" y="109"/>
                    <a:pt x="682" y="109"/>
                    <a:pt x="682" y="109"/>
                  </a:cubicBezTo>
                  <a:cubicBezTo>
                    <a:pt x="682" y="249"/>
                    <a:pt x="682" y="249"/>
                    <a:pt x="682" y="249"/>
                  </a:cubicBezTo>
                  <a:cubicBezTo>
                    <a:pt x="931" y="249"/>
                    <a:pt x="931" y="249"/>
                    <a:pt x="931" y="249"/>
                  </a:cubicBezTo>
                  <a:cubicBezTo>
                    <a:pt x="931" y="346"/>
                    <a:pt x="931" y="346"/>
                    <a:pt x="931" y="346"/>
                  </a:cubicBezTo>
                  <a:cubicBezTo>
                    <a:pt x="682" y="346"/>
                    <a:pt x="682" y="346"/>
                    <a:pt x="682" y="346"/>
                  </a:cubicBezTo>
                  <a:cubicBezTo>
                    <a:pt x="682" y="506"/>
                    <a:pt x="682" y="506"/>
                    <a:pt x="682" y="506"/>
                  </a:cubicBezTo>
                  <a:cubicBezTo>
                    <a:pt x="957" y="506"/>
                    <a:pt x="957" y="506"/>
                    <a:pt x="957" y="506"/>
                  </a:cubicBezTo>
                  <a:cubicBezTo>
                    <a:pt x="957" y="605"/>
                    <a:pt x="957" y="605"/>
                    <a:pt x="957" y="605"/>
                  </a:cubicBezTo>
                  <a:lnTo>
                    <a:pt x="553" y="605"/>
                  </a:lnTo>
                  <a:close/>
                  <a:moveTo>
                    <a:pt x="1190" y="605"/>
                  </a:moveTo>
                  <a:cubicBezTo>
                    <a:pt x="1190" y="386"/>
                    <a:pt x="1190" y="386"/>
                    <a:pt x="1190" y="386"/>
                  </a:cubicBezTo>
                  <a:cubicBezTo>
                    <a:pt x="989" y="11"/>
                    <a:pt x="989" y="11"/>
                    <a:pt x="989" y="11"/>
                  </a:cubicBezTo>
                  <a:cubicBezTo>
                    <a:pt x="1123" y="11"/>
                    <a:pt x="1123" y="11"/>
                    <a:pt x="1123" y="11"/>
                  </a:cubicBezTo>
                  <a:cubicBezTo>
                    <a:pt x="1259" y="265"/>
                    <a:pt x="1259" y="265"/>
                    <a:pt x="1259" y="265"/>
                  </a:cubicBezTo>
                  <a:cubicBezTo>
                    <a:pt x="1382" y="11"/>
                    <a:pt x="1382" y="11"/>
                    <a:pt x="1382" y="11"/>
                  </a:cubicBezTo>
                  <a:cubicBezTo>
                    <a:pt x="1515" y="11"/>
                    <a:pt x="1515" y="11"/>
                    <a:pt x="1515" y="11"/>
                  </a:cubicBezTo>
                  <a:cubicBezTo>
                    <a:pt x="1317" y="386"/>
                    <a:pt x="1317" y="386"/>
                    <a:pt x="1317" y="386"/>
                  </a:cubicBezTo>
                  <a:cubicBezTo>
                    <a:pt x="1317" y="605"/>
                    <a:pt x="1317" y="605"/>
                    <a:pt x="1317" y="605"/>
                  </a:cubicBezTo>
                  <a:lnTo>
                    <a:pt x="1190" y="605"/>
                  </a:lnTo>
                  <a:close/>
                  <a:moveTo>
                    <a:pt x="1504" y="412"/>
                  </a:moveTo>
                  <a:cubicBezTo>
                    <a:pt x="1629" y="412"/>
                    <a:pt x="1629" y="412"/>
                    <a:pt x="1629" y="412"/>
                  </a:cubicBezTo>
                  <a:cubicBezTo>
                    <a:pt x="1629" y="452"/>
                    <a:pt x="1638" y="481"/>
                    <a:pt x="1658" y="501"/>
                  </a:cubicBezTo>
                  <a:cubicBezTo>
                    <a:pt x="1678" y="521"/>
                    <a:pt x="1707" y="531"/>
                    <a:pt x="1746" y="531"/>
                  </a:cubicBezTo>
                  <a:cubicBezTo>
                    <a:pt x="1778" y="531"/>
                    <a:pt x="1803" y="524"/>
                    <a:pt x="1823" y="508"/>
                  </a:cubicBezTo>
                  <a:cubicBezTo>
                    <a:pt x="1843" y="493"/>
                    <a:pt x="1853" y="473"/>
                    <a:pt x="1853" y="449"/>
                  </a:cubicBezTo>
                  <a:cubicBezTo>
                    <a:pt x="1853" y="412"/>
                    <a:pt x="1806" y="377"/>
                    <a:pt x="1713" y="346"/>
                  </a:cubicBezTo>
                  <a:cubicBezTo>
                    <a:pt x="1699" y="341"/>
                    <a:pt x="1699" y="341"/>
                    <a:pt x="1699" y="341"/>
                  </a:cubicBezTo>
                  <a:cubicBezTo>
                    <a:pt x="1696" y="340"/>
                    <a:pt x="1692" y="339"/>
                    <a:pt x="1687" y="337"/>
                  </a:cubicBezTo>
                  <a:cubicBezTo>
                    <a:pt x="1635" y="320"/>
                    <a:pt x="1597" y="303"/>
                    <a:pt x="1574" y="286"/>
                  </a:cubicBezTo>
                  <a:cubicBezTo>
                    <a:pt x="1558" y="273"/>
                    <a:pt x="1545" y="257"/>
                    <a:pt x="1536" y="238"/>
                  </a:cubicBezTo>
                  <a:cubicBezTo>
                    <a:pt x="1527" y="219"/>
                    <a:pt x="1522" y="198"/>
                    <a:pt x="1522" y="174"/>
                  </a:cubicBezTo>
                  <a:cubicBezTo>
                    <a:pt x="1522" y="121"/>
                    <a:pt x="1542" y="78"/>
                    <a:pt x="1583" y="47"/>
                  </a:cubicBezTo>
                  <a:cubicBezTo>
                    <a:pt x="1623" y="16"/>
                    <a:pt x="1679" y="0"/>
                    <a:pt x="1749" y="0"/>
                  </a:cubicBezTo>
                  <a:cubicBezTo>
                    <a:pt x="1814" y="0"/>
                    <a:pt x="1864" y="15"/>
                    <a:pt x="1900" y="46"/>
                  </a:cubicBezTo>
                  <a:cubicBezTo>
                    <a:pt x="1936" y="76"/>
                    <a:pt x="1954" y="119"/>
                    <a:pt x="1954" y="173"/>
                  </a:cubicBezTo>
                  <a:cubicBezTo>
                    <a:pt x="1954" y="177"/>
                    <a:pt x="1954" y="177"/>
                    <a:pt x="1954" y="177"/>
                  </a:cubicBezTo>
                  <a:cubicBezTo>
                    <a:pt x="1844" y="177"/>
                    <a:pt x="1844" y="177"/>
                    <a:pt x="1844" y="177"/>
                  </a:cubicBezTo>
                  <a:cubicBezTo>
                    <a:pt x="1841" y="146"/>
                    <a:pt x="1831" y="122"/>
                    <a:pt x="1813" y="106"/>
                  </a:cubicBezTo>
                  <a:cubicBezTo>
                    <a:pt x="1796" y="90"/>
                    <a:pt x="1771" y="82"/>
                    <a:pt x="1741" y="82"/>
                  </a:cubicBezTo>
                  <a:cubicBezTo>
                    <a:pt x="1711" y="82"/>
                    <a:pt x="1687" y="89"/>
                    <a:pt x="1669" y="102"/>
                  </a:cubicBezTo>
                  <a:cubicBezTo>
                    <a:pt x="1652" y="116"/>
                    <a:pt x="1643" y="135"/>
                    <a:pt x="1643" y="158"/>
                  </a:cubicBezTo>
                  <a:cubicBezTo>
                    <a:pt x="1643" y="194"/>
                    <a:pt x="1692" y="228"/>
                    <a:pt x="1790" y="259"/>
                  </a:cubicBezTo>
                  <a:cubicBezTo>
                    <a:pt x="1797" y="262"/>
                    <a:pt x="1797" y="262"/>
                    <a:pt x="1797" y="262"/>
                  </a:cubicBezTo>
                  <a:cubicBezTo>
                    <a:pt x="1872" y="287"/>
                    <a:pt x="1921" y="311"/>
                    <a:pt x="1945" y="336"/>
                  </a:cubicBezTo>
                  <a:cubicBezTo>
                    <a:pt x="1968" y="361"/>
                    <a:pt x="1980" y="395"/>
                    <a:pt x="1980" y="439"/>
                  </a:cubicBezTo>
                  <a:cubicBezTo>
                    <a:pt x="1980" y="494"/>
                    <a:pt x="1959" y="537"/>
                    <a:pt x="1917" y="569"/>
                  </a:cubicBezTo>
                  <a:cubicBezTo>
                    <a:pt x="1874" y="600"/>
                    <a:pt x="1815" y="616"/>
                    <a:pt x="1740" y="616"/>
                  </a:cubicBezTo>
                  <a:cubicBezTo>
                    <a:pt x="1661" y="616"/>
                    <a:pt x="1602" y="599"/>
                    <a:pt x="1563" y="567"/>
                  </a:cubicBezTo>
                  <a:cubicBezTo>
                    <a:pt x="1524" y="534"/>
                    <a:pt x="1504" y="485"/>
                    <a:pt x="1504" y="420"/>
                  </a:cubicBezTo>
                  <a:cubicBezTo>
                    <a:pt x="1504" y="412"/>
                    <a:pt x="1504" y="412"/>
                    <a:pt x="1504" y="412"/>
                  </a:cubicBezTo>
                  <a:close/>
                  <a:moveTo>
                    <a:pt x="2061" y="11"/>
                  </a:moveTo>
                  <a:cubicBezTo>
                    <a:pt x="2188" y="11"/>
                    <a:pt x="2188" y="11"/>
                    <a:pt x="2188" y="11"/>
                  </a:cubicBezTo>
                  <a:cubicBezTo>
                    <a:pt x="2188" y="605"/>
                    <a:pt x="2188" y="605"/>
                    <a:pt x="2188" y="605"/>
                  </a:cubicBezTo>
                  <a:cubicBezTo>
                    <a:pt x="2061" y="605"/>
                    <a:pt x="2061" y="605"/>
                    <a:pt x="2061" y="605"/>
                  </a:cubicBezTo>
                  <a:lnTo>
                    <a:pt x="2061" y="11"/>
                  </a:lnTo>
                  <a:close/>
                  <a:moveTo>
                    <a:pt x="2816" y="288"/>
                  </a:moveTo>
                  <a:cubicBezTo>
                    <a:pt x="2816" y="567"/>
                    <a:pt x="2816" y="567"/>
                    <a:pt x="2816" y="567"/>
                  </a:cubicBezTo>
                  <a:cubicBezTo>
                    <a:pt x="2783" y="583"/>
                    <a:pt x="2748" y="595"/>
                    <a:pt x="2711" y="603"/>
                  </a:cubicBezTo>
                  <a:cubicBezTo>
                    <a:pt x="2673" y="612"/>
                    <a:pt x="2631" y="616"/>
                    <a:pt x="2585" y="616"/>
                  </a:cubicBezTo>
                  <a:cubicBezTo>
                    <a:pt x="2485" y="616"/>
                    <a:pt x="2407" y="590"/>
                    <a:pt x="2352" y="538"/>
                  </a:cubicBezTo>
                  <a:cubicBezTo>
                    <a:pt x="2298" y="486"/>
                    <a:pt x="2270" y="412"/>
                    <a:pt x="2270" y="316"/>
                  </a:cubicBezTo>
                  <a:cubicBezTo>
                    <a:pt x="2270" y="218"/>
                    <a:pt x="2298" y="140"/>
                    <a:pt x="2353" y="85"/>
                  </a:cubicBezTo>
                  <a:cubicBezTo>
                    <a:pt x="2408" y="29"/>
                    <a:pt x="2484" y="1"/>
                    <a:pt x="2582" y="1"/>
                  </a:cubicBezTo>
                  <a:cubicBezTo>
                    <a:pt x="2655" y="1"/>
                    <a:pt x="2712" y="17"/>
                    <a:pt x="2754" y="50"/>
                  </a:cubicBezTo>
                  <a:cubicBezTo>
                    <a:pt x="2797" y="84"/>
                    <a:pt x="2818" y="128"/>
                    <a:pt x="2818" y="183"/>
                  </a:cubicBezTo>
                  <a:cubicBezTo>
                    <a:pt x="2818" y="194"/>
                    <a:pt x="2818" y="194"/>
                    <a:pt x="2818" y="194"/>
                  </a:cubicBezTo>
                  <a:cubicBezTo>
                    <a:pt x="2698" y="194"/>
                    <a:pt x="2698" y="194"/>
                    <a:pt x="2698" y="194"/>
                  </a:cubicBezTo>
                  <a:cubicBezTo>
                    <a:pt x="2696" y="157"/>
                    <a:pt x="2685" y="130"/>
                    <a:pt x="2664" y="111"/>
                  </a:cubicBezTo>
                  <a:cubicBezTo>
                    <a:pt x="2643" y="91"/>
                    <a:pt x="2614" y="82"/>
                    <a:pt x="2575" y="82"/>
                  </a:cubicBezTo>
                  <a:cubicBezTo>
                    <a:pt x="2521" y="82"/>
                    <a:pt x="2478" y="102"/>
                    <a:pt x="2447" y="144"/>
                  </a:cubicBezTo>
                  <a:cubicBezTo>
                    <a:pt x="2416" y="185"/>
                    <a:pt x="2400" y="241"/>
                    <a:pt x="2400" y="312"/>
                  </a:cubicBezTo>
                  <a:cubicBezTo>
                    <a:pt x="2400" y="382"/>
                    <a:pt x="2416" y="435"/>
                    <a:pt x="2449" y="471"/>
                  </a:cubicBezTo>
                  <a:cubicBezTo>
                    <a:pt x="2482" y="507"/>
                    <a:pt x="2531" y="525"/>
                    <a:pt x="2595" y="525"/>
                  </a:cubicBezTo>
                  <a:cubicBezTo>
                    <a:pt x="2611" y="525"/>
                    <a:pt x="2628" y="524"/>
                    <a:pt x="2644" y="522"/>
                  </a:cubicBezTo>
                  <a:cubicBezTo>
                    <a:pt x="2660" y="520"/>
                    <a:pt x="2676" y="517"/>
                    <a:pt x="2692" y="513"/>
                  </a:cubicBezTo>
                  <a:cubicBezTo>
                    <a:pt x="2692" y="383"/>
                    <a:pt x="2692" y="383"/>
                    <a:pt x="2692" y="383"/>
                  </a:cubicBezTo>
                  <a:cubicBezTo>
                    <a:pt x="2579" y="383"/>
                    <a:pt x="2579" y="383"/>
                    <a:pt x="2579" y="383"/>
                  </a:cubicBezTo>
                  <a:cubicBezTo>
                    <a:pt x="2579" y="288"/>
                    <a:pt x="2579" y="288"/>
                    <a:pt x="2579" y="288"/>
                  </a:cubicBezTo>
                  <a:lnTo>
                    <a:pt x="2816" y="288"/>
                  </a:lnTo>
                  <a:close/>
                  <a:moveTo>
                    <a:pt x="2920" y="605"/>
                  </a:moveTo>
                  <a:cubicBezTo>
                    <a:pt x="2920" y="11"/>
                    <a:pt x="2920" y="11"/>
                    <a:pt x="2920" y="11"/>
                  </a:cubicBezTo>
                  <a:cubicBezTo>
                    <a:pt x="3048" y="11"/>
                    <a:pt x="3048" y="11"/>
                    <a:pt x="3048" y="11"/>
                  </a:cubicBezTo>
                  <a:cubicBezTo>
                    <a:pt x="3048" y="248"/>
                    <a:pt x="3048" y="248"/>
                    <a:pt x="3048" y="248"/>
                  </a:cubicBezTo>
                  <a:cubicBezTo>
                    <a:pt x="3273" y="248"/>
                    <a:pt x="3273" y="248"/>
                    <a:pt x="3273" y="248"/>
                  </a:cubicBezTo>
                  <a:cubicBezTo>
                    <a:pt x="3273" y="11"/>
                    <a:pt x="3273" y="11"/>
                    <a:pt x="3273" y="11"/>
                  </a:cubicBezTo>
                  <a:cubicBezTo>
                    <a:pt x="3397" y="11"/>
                    <a:pt x="3397" y="11"/>
                    <a:pt x="3397" y="11"/>
                  </a:cubicBezTo>
                  <a:cubicBezTo>
                    <a:pt x="3397" y="605"/>
                    <a:pt x="3397" y="605"/>
                    <a:pt x="3397" y="605"/>
                  </a:cubicBezTo>
                  <a:cubicBezTo>
                    <a:pt x="3273" y="605"/>
                    <a:pt x="3273" y="605"/>
                    <a:pt x="3273" y="605"/>
                  </a:cubicBezTo>
                  <a:cubicBezTo>
                    <a:pt x="3273" y="345"/>
                    <a:pt x="3273" y="345"/>
                    <a:pt x="3273" y="345"/>
                  </a:cubicBezTo>
                  <a:cubicBezTo>
                    <a:pt x="3048" y="345"/>
                    <a:pt x="3048" y="345"/>
                    <a:pt x="3048" y="345"/>
                  </a:cubicBezTo>
                  <a:cubicBezTo>
                    <a:pt x="3048" y="605"/>
                    <a:pt x="3048" y="605"/>
                    <a:pt x="3048" y="605"/>
                  </a:cubicBezTo>
                  <a:lnTo>
                    <a:pt x="2920" y="605"/>
                  </a:lnTo>
                  <a:close/>
                  <a:moveTo>
                    <a:pt x="3628" y="605"/>
                  </a:moveTo>
                  <a:cubicBezTo>
                    <a:pt x="3628" y="107"/>
                    <a:pt x="3628" y="107"/>
                    <a:pt x="3628" y="107"/>
                  </a:cubicBezTo>
                  <a:cubicBezTo>
                    <a:pt x="3453" y="107"/>
                    <a:pt x="3453" y="107"/>
                    <a:pt x="3453" y="107"/>
                  </a:cubicBezTo>
                  <a:cubicBezTo>
                    <a:pt x="3453" y="11"/>
                    <a:pt x="3453" y="11"/>
                    <a:pt x="3453" y="11"/>
                  </a:cubicBezTo>
                  <a:cubicBezTo>
                    <a:pt x="3931" y="11"/>
                    <a:pt x="3931" y="11"/>
                    <a:pt x="3931" y="11"/>
                  </a:cubicBezTo>
                  <a:cubicBezTo>
                    <a:pt x="3931" y="107"/>
                    <a:pt x="3931" y="107"/>
                    <a:pt x="3931" y="107"/>
                  </a:cubicBezTo>
                  <a:cubicBezTo>
                    <a:pt x="3756" y="107"/>
                    <a:pt x="3756" y="107"/>
                    <a:pt x="3756" y="107"/>
                  </a:cubicBezTo>
                  <a:cubicBezTo>
                    <a:pt x="3756" y="605"/>
                    <a:pt x="3756" y="605"/>
                    <a:pt x="3756" y="605"/>
                  </a:cubicBezTo>
                  <a:lnTo>
                    <a:pt x="3628" y="605"/>
                  </a:lnTo>
                  <a:close/>
                </a:path>
              </a:pathLst>
            </a:custGeom>
            <a:solidFill>
              <a:srgbClr val="55555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0" name="Freeform 6">
              <a:extLst>
                <a:ext uri="{FF2B5EF4-FFF2-40B4-BE49-F238E27FC236}">
                  <a16:creationId xmlns:a16="http://schemas.microsoft.com/office/drawing/2014/main" id="{710CFBDD-008A-42F6-B152-7F57EF7924FE}"/>
                </a:ext>
              </a:extLst>
            </p:cNvPr>
            <p:cNvSpPr>
              <a:spLocks/>
            </p:cNvSpPr>
            <p:nvPr userDrawn="1"/>
          </p:nvSpPr>
          <p:spPr bwMode="black">
            <a:xfrm>
              <a:off x="1231901" y="5359401"/>
              <a:ext cx="3417888" cy="2630487"/>
            </a:xfrm>
            <a:custGeom>
              <a:avLst/>
              <a:gdLst>
                <a:gd name="T0" fmla="*/ 1831 w 1831"/>
                <a:gd name="T1" fmla="*/ 726 h 1406"/>
                <a:gd name="T2" fmla="*/ 1765 w 1831"/>
                <a:gd name="T3" fmla="*/ 626 h 1406"/>
                <a:gd name="T4" fmla="*/ 1654 w 1831"/>
                <a:gd name="T5" fmla="*/ 379 h 1406"/>
                <a:gd name="T6" fmla="*/ 1533 w 1831"/>
                <a:gd name="T7" fmla="*/ 626 h 1406"/>
                <a:gd name="T8" fmla="*/ 1456 w 1831"/>
                <a:gd name="T9" fmla="*/ 726 h 1406"/>
                <a:gd name="T10" fmla="*/ 1339 w 1831"/>
                <a:gd name="T11" fmla="*/ 505 h 1406"/>
                <a:gd name="T12" fmla="*/ 1119 w 1831"/>
                <a:gd name="T13" fmla="*/ 0 h 1406"/>
                <a:gd name="T14" fmla="*/ 911 w 1831"/>
                <a:gd name="T15" fmla="*/ 506 h 1406"/>
                <a:gd name="T16" fmla="*/ 757 w 1831"/>
                <a:gd name="T17" fmla="*/ 726 h 1406"/>
                <a:gd name="T18" fmla="*/ 626 w 1831"/>
                <a:gd name="T19" fmla="*/ 553 h 1406"/>
                <a:gd name="T20" fmla="*/ 458 w 1831"/>
                <a:gd name="T21" fmla="*/ 218 h 1406"/>
                <a:gd name="T22" fmla="*/ 288 w 1831"/>
                <a:gd name="T23" fmla="*/ 562 h 1406"/>
                <a:gd name="T24" fmla="*/ 153 w 1831"/>
                <a:gd name="T25" fmla="*/ 726 h 1406"/>
                <a:gd name="T26" fmla="*/ 0 w 1831"/>
                <a:gd name="T27" fmla="*/ 726 h 1406"/>
                <a:gd name="T28" fmla="*/ 0 w 1831"/>
                <a:gd name="T29" fmla="*/ 727 h 1406"/>
                <a:gd name="T30" fmla="*/ 70 w 1831"/>
                <a:gd name="T31" fmla="*/ 830 h 1406"/>
                <a:gd name="T32" fmla="*/ 166 w 1831"/>
                <a:gd name="T33" fmla="*/ 1075 h 1406"/>
                <a:gd name="T34" fmla="*/ 268 w 1831"/>
                <a:gd name="T35" fmla="*/ 869 h 1406"/>
                <a:gd name="T36" fmla="*/ 374 w 1831"/>
                <a:gd name="T37" fmla="*/ 727 h 1406"/>
                <a:gd name="T38" fmla="*/ 506 w 1831"/>
                <a:gd name="T39" fmla="*/ 958 h 1406"/>
                <a:gd name="T40" fmla="*/ 707 w 1831"/>
                <a:gd name="T41" fmla="*/ 1406 h 1406"/>
                <a:gd name="T42" fmla="*/ 915 w 1831"/>
                <a:gd name="T43" fmla="*/ 958 h 1406"/>
                <a:gd name="T44" fmla="*/ 1083 w 1831"/>
                <a:gd name="T45" fmla="*/ 727 h 1406"/>
                <a:gd name="T46" fmla="*/ 1234 w 1831"/>
                <a:gd name="T47" fmla="*/ 901 h 1406"/>
                <a:gd name="T48" fmla="*/ 1380 w 1831"/>
                <a:gd name="T49" fmla="*/ 1131 h 1406"/>
                <a:gd name="T50" fmla="*/ 1534 w 1831"/>
                <a:gd name="T51" fmla="*/ 873 h 1406"/>
                <a:gd name="T52" fmla="*/ 1677 w 1831"/>
                <a:gd name="T53" fmla="*/ 727 h 1406"/>
                <a:gd name="T54" fmla="*/ 1831 w 1831"/>
                <a:gd name="T55" fmla="*/ 727 h 1406"/>
                <a:gd name="T56" fmla="*/ 1831 w 1831"/>
                <a:gd name="T57" fmla="*/ 726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31" h="1406">
                  <a:moveTo>
                    <a:pt x="1831" y="726"/>
                  </a:moveTo>
                  <a:cubicBezTo>
                    <a:pt x="1817" y="724"/>
                    <a:pt x="1786" y="709"/>
                    <a:pt x="1765" y="626"/>
                  </a:cubicBezTo>
                  <a:cubicBezTo>
                    <a:pt x="1730" y="493"/>
                    <a:pt x="1713" y="379"/>
                    <a:pt x="1654" y="379"/>
                  </a:cubicBezTo>
                  <a:cubicBezTo>
                    <a:pt x="1595" y="379"/>
                    <a:pt x="1568" y="493"/>
                    <a:pt x="1533" y="626"/>
                  </a:cubicBezTo>
                  <a:cubicBezTo>
                    <a:pt x="1512" y="705"/>
                    <a:pt x="1491" y="726"/>
                    <a:pt x="1456" y="726"/>
                  </a:cubicBezTo>
                  <a:cubicBezTo>
                    <a:pt x="1423" y="726"/>
                    <a:pt x="1389" y="711"/>
                    <a:pt x="1339" y="505"/>
                  </a:cubicBezTo>
                  <a:cubicBezTo>
                    <a:pt x="1295" y="325"/>
                    <a:pt x="1266" y="0"/>
                    <a:pt x="1119" y="0"/>
                  </a:cubicBezTo>
                  <a:cubicBezTo>
                    <a:pt x="973" y="0"/>
                    <a:pt x="930" y="424"/>
                    <a:pt x="911" y="506"/>
                  </a:cubicBezTo>
                  <a:cubicBezTo>
                    <a:pt x="887" y="607"/>
                    <a:pt x="830" y="726"/>
                    <a:pt x="757" y="726"/>
                  </a:cubicBezTo>
                  <a:cubicBezTo>
                    <a:pt x="685" y="726"/>
                    <a:pt x="647" y="643"/>
                    <a:pt x="626" y="553"/>
                  </a:cubicBezTo>
                  <a:cubicBezTo>
                    <a:pt x="592" y="416"/>
                    <a:pt x="555" y="218"/>
                    <a:pt x="458" y="218"/>
                  </a:cubicBezTo>
                  <a:cubicBezTo>
                    <a:pt x="362" y="218"/>
                    <a:pt x="331" y="382"/>
                    <a:pt x="288" y="562"/>
                  </a:cubicBezTo>
                  <a:cubicBezTo>
                    <a:pt x="263" y="668"/>
                    <a:pt x="223" y="726"/>
                    <a:pt x="153" y="726"/>
                  </a:cubicBezTo>
                  <a:cubicBezTo>
                    <a:pt x="0" y="726"/>
                    <a:pt x="0" y="726"/>
                    <a:pt x="0" y="726"/>
                  </a:cubicBezTo>
                  <a:cubicBezTo>
                    <a:pt x="0" y="727"/>
                    <a:pt x="0" y="727"/>
                    <a:pt x="0" y="727"/>
                  </a:cubicBezTo>
                  <a:cubicBezTo>
                    <a:pt x="20" y="733"/>
                    <a:pt x="60" y="766"/>
                    <a:pt x="70" y="830"/>
                  </a:cubicBezTo>
                  <a:cubicBezTo>
                    <a:pt x="94" y="981"/>
                    <a:pt x="113" y="1075"/>
                    <a:pt x="166" y="1075"/>
                  </a:cubicBezTo>
                  <a:cubicBezTo>
                    <a:pt x="218" y="1075"/>
                    <a:pt x="238" y="994"/>
                    <a:pt x="268" y="869"/>
                  </a:cubicBezTo>
                  <a:cubicBezTo>
                    <a:pt x="292" y="770"/>
                    <a:pt x="329" y="727"/>
                    <a:pt x="374" y="727"/>
                  </a:cubicBezTo>
                  <a:cubicBezTo>
                    <a:pt x="439" y="727"/>
                    <a:pt x="470" y="807"/>
                    <a:pt x="506" y="958"/>
                  </a:cubicBezTo>
                  <a:cubicBezTo>
                    <a:pt x="577" y="1260"/>
                    <a:pt x="592" y="1406"/>
                    <a:pt x="707" y="1406"/>
                  </a:cubicBezTo>
                  <a:cubicBezTo>
                    <a:pt x="821" y="1406"/>
                    <a:pt x="839" y="1260"/>
                    <a:pt x="915" y="958"/>
                  </a:cubicBezTo>
                  <a:cubicBezTo>
                    <a:pt x="949" y="827"/>
                    <a:pt x="1011" y="727"/>
                    <a:pt x="1083" y="727"/>
                  </a:cubicBezTo>
                  <a:cubicBezTo>
                    <a:pt x="1156" y="727"/>
                    <a:pt x="1207" y="824"/>
                    <a:pt x="1234" y="901"/>
                  </a:cubicBezTo>
                  <a:cubicBezTo>
                    <a:pt x="1291" y="1068"/>
                    <a:pt x="1317" y="1131"/>
                    <a:pt x="1380" y="1131"/>
                  </a:cubicBezTo>
                  <a:cubicBezTo>
                    <a:pt x="1443" y="1131"/>
                    <a:pt x="1478" y="1055"/>
                    <a:pt x="1534" y="873"/>
                  </a:cubicBezTo>
                  <a:cubicBezTo>
                    <a:pt x="1569" y="758"/>
                    <a:pt x="1574" y="727"/>
                    <a:pt x="1677" y="727"/>
                  </a:cubicBezTo>
                  <a:cubicBezTo>
                    <a:pt x="1831" y="727"/>
                    <a:pt x="1831" y="727"/>
                    <a:pt x="1831" y="727"/>
                  </a:cubicBezTo>
                  <a:cubicBezTo>
                    <a:pt x="1831" y="726"/>
                    <a:pt x="1831" y="726"/>
                    <a:pt x="1831" y="726"/>
                  </a:cubicBezTo>
                  <a:close/>
                </a:path>
              </a:pathLst>
            </a:custGeom>
            <a:solidFill>
              <a:srgbClr val="EB002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
        <p:nvSpPr>
          <p:cNvPr id="3" name="Footer Placeholder 2">
            <a:extLst>
              <a:ext uri="{FF2B5EF4-FFF2-40B4-BE49-F238E27FC236}">
                <a16:creationId xmlns:a16="http://schemas.microsoft.com/office/drawing/2014/main" id="{23B7BE8C-9254-49C6-B935-75CCECC5C171}"/>
              </a:ext>
            </a:extLst>
          </p:cNvPr>
          <p:cNvSpPr>
            <a:spLocks noGrp="1"/>
          </p:cNvSpPr>
          <p:nvPr>
            <p:ph type="ftr" sz="quarter" idx="3"/>
          </p:nvPr>
        </p:nvSpPr>
        <p:spPr>
          <a:xfrm>
            <a:off x="4038600" y="6466533"/>
            <a:ext cx="4114800" cy="115416"/>
          </a:xfrm>
          <a:prstGeom prst="rect">
            <a:avLst/>
          </a:prstGeom>
        </p:spPr>
        <p:txBody>
          <a:bodyPr vert="horz" lIns="0" tIns="0" rIns="0" bIns="0" rtlCol="0" anchor="ctr">
            <a:spAutoFit/>
          </a:bodyPr>
          <a:lstStyle>
            <a:lvl1pPr algn="ctr">
              <a:defRPr sz="750">
                <a:solidFill>
                  <a:schemeClr val="bg1">
                    <a:lumMod val="65000"/>
                  </a:schemeClr>
                </a:solidFill>
              </a:defRPr>
            </a:lvl1pPr>
          </a:lstStyle>
          <a:p>
            <a:r>
              <a:rPr lang="en-US"/>
              <a:t>Optional Title of the Presentation</a:t>
            </a:r>
          </a:p>
        </p:txBody>
      </p:sp>
    </p:spTree>
    <p:extLst>
      <p:ext uri="{BB962C8B-B14F-4D97-AF65-F5344CB8AC3E}">
        <p14:creationId xmlns:p14="http://schemas.microsoft.com/office/powerpoint/2010/main" val="17151106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hf hdr="0" dt="0"/>
  <p:txStyles>
    <p:titleStyle>
      <a:lvl1pPr algn="l" defTabSz="685800" rtl="0" eaLnBrk="1" latinLnBrk="0" hangingPunct="1">
        <a:lnSpc>
          <a:spcPct val="100000"/>
        </a:lnSpc>
        <a:spcBef>
          <a:spcPct val="0"/>
        </a:spcBef>
        <a:buNone/>
        <a:defRPr sz="2400" b="1" kern="1200">
          <a:gradFill>
            <a:gsLst>
              <a:gs pos="0">
                <a:schemeClr val="accent1"/>
              </a:gs>
              <a:gs pos="100000">
                <a:schemeClr val="accent1">
                  <a:lumMod val="50000"/>
                </a:schemeClr>
              </a:gs>
            </a:gsLst>
            <a:lin ang="5400000" scaled="1"/>
          </a:gradFill>
          <a:latin typeface="+mj-lt"/>
          <a:ea typeface="+mj-ea"/>
          <a:cs typeface="+mj-cs"/>
        </a:defRPr>
      </a:lvl1pPr>
    </p:titleStyle>
    <p:bodyStyle>
      <a:lvl1pPr marL="137160" indent="-137160" algn="l" defTabSz="685800" rtl="0" eaLnBrk="1" latinLnBrk="0" hangingPunct="1">
        <a:lnSpc>
          <a:spcPct val="100000"/>
        </a:lnSpc>
        <a:spcBef>
          <a:spcPts val="750"/>
        </a:spcBef>
        <a:buClr>
          <a:schemeClr val="accent1"/>
        </a:buClr>
        <a:buFont typeface="Arial" panose="020B0604020202020204" pitchFamily="34" charset="0"/>
        <a:buChar char="•"/>
        <a:defRPr sz="1500" kern="1200">
          <a:solidFill>
            <a:schemeClr val="tx1">
              <a:lumMod val="85000"/>
              <a:lumOff val="15000"/>
            </a:schemeClr>
          </a:solidFill>
          <a:latin typeface="+mn-lt"/>
          <a:ea typeface="+mn-ea"/>
          <a:cs typeface="+mn-cs"/>
        </a:defRPr>
      </a:lvl1pPr>
      <a:lvl2pPr marL="274320" indent="-137160" algn="l" defTabSz="685800" rtl="0" eaLnBrk="1" latinLnBrk="0" hangingPunct="1">
        <a:lnSpc>
          <a:spcPct val="100000"/>
        </a:lnSpc>
        <a:spcBef>
          <a:spcPts val="150"/>
        </a:spcBef>
        <a:spcAft>
          <a:spcPts val="300"/>
        </a:spcAft>
        <a:buClr>
          <a:schemeClr val="accent1"/>
        </a:buClr>
        <a:buFont typeface="Arial" panose="020B0604020202020204" pitchFamily="34" charset="0"/>
        <a:buChar char="•"/>
        <a:defRPr sz="1350" kern="1200">
          <a:solidFill>
            <a:schemeClr val="tx1">
              <a:lumMod val="85000"/>
              <a:lumOff val="15000"/>
            </a:schemeClr>
          </a:solidFill>
          <a:latin typeface="+mn-lt"/>
          <a:ea typeface="+mn-ea"/>
          <a:cs typeface="+mn-cs"/>
        </a:defRPr>
      </a:lvl2pPr>
      <a:lvl3pPr marL="397764" indent="-123444" algn="l" defTabSz="685800" rtl="0" eaLnBrk="1" latinLnBrk="0" hangingPunct="1">
        <a:lnSpc>
          <a:spcPct val="90000"/>
        </a:lnSpc>
        <a:spcBef>
          <a:spcPts val="150"/>
        </a:spcBef>
        <a:spcAft>
          <a:spcPts val="300"/>
        </a:spcAft>
        <a:buClr>
          <a:schemeClr val="accent1"/>
        </a:buClr>
        <a:buFont typeface="Arial" panose="020B0604020202020204" pitchFamily="34" charset="0"/>
        <a:buChar char="•"/>
        <a:defRPr sz="1200" kern="1200" spc="0">
          <a:solidFill>
            <a:schemeClr val="tx1">
              <a:lumMod val="85000"/>
              <a:lumOff val="15000"/>
            </a:schemeClr>
          </a:solidFill>
          <a:latin typeface="+mn-lt"/>
          <a:ea typeface="+mn-ea"/>
          <a:cs typeface="+mn-cs"/>
        </a:defRPr>
      </a:lvl3pPr>
      <a:lvl4pPr marL="515541" indent="-128588" algn="l" defTabSz="685800" rtl="0" eaLnBrk="1" latinLnBrk="0" hangingPunct="1">
        <a:lnSpc>
          <a:spcPct val="90000"/>
        </a:lnSpc>
        <a:spcBef>
          <a:spcPts val="150"/>
        </a:spcBef>
        <a:spcAft>
          <a:spcPts val="300"/>
        </a:spcAft>
        <a:buClr>
          <a:schemeClr val="accent1"/>
        </a:buClr>
        <a:buFont typeface="Arial" panose="020B0604020202020204" pitchFamily="34" charset="0"/>
        <a:buChar char="•"/>
        <a:defRPr sz="1050" b="0" kern="1200" cap="none" spc="0" baseline="0">
          <a:solidFill>
            <a:schemeClr val="tx1">
              <a:lumMod val="85000"/>
              <a:lumOff val="15000"/>
            </a:schemeClr>
          </a:solidFill>
          <a:latin typeface="+mn-lt"/>
          <a:ea typeface="+mn-ea"/>
          <a:cs typeface="+mn-cs"/>
        </a:defRPr>
      </a:lvl4pPr>
      <a:lvl5pPr marL="644128" indent="-128588" algn="l" defTabSz="685800" rtl="0" eaLnBrk="1" latinLnBrk="0" hangingPunct="1">
        <a:lnSpc>
          <a:spcPct val="90000"/>
        </a:lnSpc>
        <a:spcBef>
          <a:spcPts val="150"/>
        </a:spcBef>
        <a:spcAft>
          <a:spcPts val="300"/>
        </a:spcAft>
        <a:buClr>
          <a:srgbClr val="FF0000"/>
        </a:buClr>
        <a:buFont typeface="Arial" panose="020B0604020202020204" pitchFamily="34" charset="0"/>
        <a:buChar char="•"/>
        <a:defRPr lang="en-US" sz="900" b="0" kern="1200" cap="none" spc="0" baseline="0" dirty="0">
          <a:solidFill>
            <a:schemeClr val="tx1">
              <a:lumMod val="85000"/>
              <a:lumOff val="15000"/>
            </a:schemeClr>
          </a:solidFill>
          <a:latin typeface="+mn-lt"/>
          <a:ea typeface="+mn-ea"/>
          <a:cs typeface="+mn-cs"/>
        </a:defRPr>
      </a:lvl5pPr>
      <a:lvl6pPr marL="0" indent="0" algn="l" defTabSz="685800" rtl="0" eaLnBrk="1" latinLnBrk="0" hangingPunct="1">
        <a:lnSpc>
          <a:spcPct val="90000"/>
        </a:lnSpc>
        <a:spcBef>
          <a:spcPts val="450"/>
        </a:spcBef>
        <a:spcAft>
          <a:spcPts val="450"/>
        </a:spcAft>
        <a:buFont typeface="Arial" panose="020B0604020202020204" pitchFamily="34" charset="0"/>
        <a:buChar char="​"/>
        <a:defRPr lang="en-US" sz="1500" b="0" i="0" kern="1200" cap="none" spc="45" baseline="0" dirty="0" smtClean="0">
          <a:solidFill>
            <a:schemeClr val="tx1">
              <a:lumMod val="85000"/>
              <a:lumOff val="15000"/>
            </a:schemeClr>
          </a:solidFill>
          <a:latin typeface="+mn-lt"/>
          <a:ea typeface="+mn-ea"/>
          <a:cs typeface="+mn-cs"/>
        </a:defRPr>
      </a:lvl6pPr>
      <a:lvl7pPr marL="0" indent="0" algn="l" defTabSz="685800" rtl="0" eaLnBrk="1" latinLnBrk="0" hangingPunct="1">
        <a:lnSpc>
          <a:spcPct val="90000"/>
        </a:lnSpc>
        <a:spcBef>
          <a:spcPts val="450"/>
        </a:spcBef>
        <a:spcAft>
          <a:spcPts val="450"/>
        </a:spcAft>
        <a:buFont typeface="Arial" panose="020B0604020202020204" pitchFamily="34" charset="0"/>
        <a:buChar char="​"/>
        <a:defRPr lang="en-US" sz="1500" b="0" i="0" kern="1200" cap="none" baseline="0" dirty="0" smtClean="0">
          <a:solidFill>
            <a:schemeClr val="tx1">
              <a:lumMod val="85000"/>
              <a:lumOff val="15000"/>
            </a:schemeClr>
          </a:solidFill>
          <a:latin typeface="+mn-lt"/>
          <a:ea typeface="+mn-ea"/>
          <a:cs typeface="+mn-cs"/>
        </a:defRPr>
      </a:lvl7pPr>
      <a:lvl8pPr marL="1191" indent="-1191" algn="l" defTabSz="685800" rtl="0" eaLnBrk="1" latinLnBrk="0" hangingPunct="1">
        <a:lnSpc>
          <a:spcPct val="90000"/>
        </a:lnSpc>
        <a:spcBef>
          <a:spcPts val="450"/>
        </a:spcBef>
        <a:spcAft>
          <a:spcPts val="450"/>
        </a:spcAft>
        <a:buFont typeface="Arial" panose="020B0604020202020204" pitchFamily="34" charset="0"/>
        <a:buChar char="​"/>
        <a:defRPr lang="en-US" sz="1500" b="0" i="0" kern="1200" cap="none" baseline="0" dirty="0" smtClean="0">
          <a:solidFill>
            <a:schemeClr val="tx1">
              <a:lumMod val="85000"/>
              <a:lumOff val="15000"/>
            </a:schemeClr>
          </a:solidFill>
          <a:latin typeface="+mn-lt"/>
          <a:ea typeface="+mn-ea"/>
          <a:cs typeface="+mn-cs"/>
        </a:defRPr>
      </a:lvl8pPr>
      <a:lvl9pPr marL="1191" indent="-1191" algn="l" defTabSz="685800" rtl="0" eaLnBrk="1" latinLnBrk="0" hangingPunct="1">
        <a:lnSpc>
          <a:spcPct val="90000"/>
        </a:lnSpc>
        <a:spcBef>
          <a:spcPts val="450"/>
        </a:spcBef>
        <a:spcAft>
          <a:spcPts val="450"/>
        </a:spcAft>
        <a:buFont typeface="Arial" panose="020B0604020202020204" pitchFamily="34" charset="0"/>
        <a:buChar char="​"/>
        <a:defRPr lang="en-US" sz="1500" b="0" i="0" kern="1200" cap="none" baseline="0" dirty="0" smtClean="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lxistandard.sharepoint.com/:f:/r/Shared%20Documents/Technical%20Committee/Specifications/Released/LXI_1.6_Specifications?csf=1&amp;web=1&amp;e=pYBQJi" TargetMode="External"/><Relationship Id="rId2" Type="http://schemas.openxmlformats.org/officeDocument/2006/relationships/hyperlink" Target="onenote:https://lxistandard.sharepoint.com/SiteAssets/Team%20Site%20Notebook/LXI%201.6%20Review.one#Changes%20from%201.5%20to%201.6&amp;section-id=baf5c553-5ab1-48d9-afeb-bb4c18cd568b&amp;page-id=24c59477-dc38-405e-9b24-e723051a9076&amp;en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EA561-0E66-46C4-85FC-4005DE1294DB}"/>
              </a:ext>
            </a:extLst>
          </p:cNvPr>
          <p:cNvSpPr>
            <a:spLocks noGrp="1"/>
          </p:cNvSpPr>
          <p:nvPr>
            <p:ph type="ctrTitle"/>
          </p:nvPr>
        </p:nvSpPr>
        <p:spPr>
          <a:xfrm>
            <a:off x="1219200" y="2743200"/>
            <a:ext cx="8001000" cy="3276600"/>
          </a:xfrm>
        </p:spPr>
        <p:txBody>
          <a:bodyPr/>
          <a:lstStyle/>
          <a:p>
            <a:r>
              <a:rPr lang="en-US"/>
              <a:t>LXI 1.6 - 2022 Update</a:t>
            </a:r>
            <a:br>
              <a:rPr lang="en-US"/>
            </a:br>
            <a:br>
              <a:rPr lang="en-US"/>
            </a:br>
            <a:r>
              <a:rPr lang="en-US" sz="2800"/>
              <a:t>Differences between LXI 1.5 and LXI 1.6 - 2022</a:t>
            </a:r>
            <a:br>
              <a:rPr lang="en-US"/>
            </a:br>
            <a:r>
              <a:rPr lang="en-US" sz="2800"/>
              <a:t> </a:t>
            </a:r>
            <a:endParaRPr lang="en-US" sz="4000"/>
          </a:p>
        </p:txBody>
      </p:sp>
    </p:spTree>
    <p:extLst>
      <p:ext uri="{BB962C8B-B14F-4D97-AF65-F5344CB8AC3E}">
        <p14:creationId xmlns:p14="http://schemas.microsoft.com/office/powerpoint/2010/main" val="4335146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AD769-A2FC-43ED-3526-7B023BD442EC}"/>
              </a:ext>
            </a:extLst>
          </p:cNvPr>
          <p:cNvSpPr>
            <a:spLocks noGrp="1"/>
          </p:cNvSpPr>
          <p:nvPr>
            <p:ph type="title"/>
          </p:nvPr>
        </p:nvSpPr>
        <p:spPr/>
        <p:txBody>
          <a:bodyPr/>
          <a:lstStyle/>
          <a:p>
            <a:r>
              <a:rPr lang="en-US"/>
              <a:t>LXI 1.6 – 2023 (cont1)</a:t>
            </a:r>
            <a:br>
              <a:rPr lang="en-US"/>
            </a:br>
            <a:endParaRPr lang="en-US"/>
          </a:p>
        </p:txBody>
      </p:sp>
      <p:sp>
        <p:nvSpPr>
          <p:cNvPr id="3" name="Content Placeholder 2">
            <a:extLst>
              <a:ext uri="{FF2B5EF4-FFF2-40B4-BE49-F238E27FC236}">
                <a16:creationId xmlns:a16="http://schemas.microsoft.com/office/drawing/2014/main" id="{F27CC48D-0F6C-6F97-F52A-9ABF8EF25D75}"/>
              </a:ext>
            </a:extLst>
          </p:cNvPr>
          <p:cNvSpPr>
            <a:spLocks noGrp="1"/>
          </p:cNvSpPr>
          <p:nvPr>
            <p:ph idx="1"/>
          </p:nvPr>
        </p:nvSpPr>
        <p:spPr/>
        <p:txBody>
          <a:bodyPr/>
          <a:lstStyle/>
          <a:p>
            <a:r>
              <a:rPr lang="en-US"/>
              <a:t>Additional Device Specification changes </a:t>
            </a:r>
          </a:p>
          <a:p>
            <a:pPr lvl="1"/>
            <a:r>
              <a:rPr lang="en-US"/>
              <a:t>Rule 10.2 and 10.2.3</a:t>
            </a:r>
          </a:p>
          <a:p>
            <a:pPr lvl="2" indent="-285750">
              <a:lnSpc>
                <a:spcPct val="107000"/>
              </a:lnSpc>
              <a:spcBef>
                <a:spcPts val="0"/>
              </a:spcBef>
              <a:spcAft>
                <a:spcPts val="800"/>
              </a:spcAft>
            </a:pPr>
            <a:r>
              <a:rPr lang="en-US" sz="2400"/>
              <a:t>Used to reference the LXI Reference and Example material document for xml identification examples.</a:t>
            </a:r>
          </a:p>
          <a:p>
            <a:pPr lvl="3" indent="-285750">
              <a:lnSpc>
                <a:spcPct val="107000"/>
              </a:lnSpc>
              <a:spcBef>
                <a:spcPts val="0"/>
              </a:spcBef>
              <a:spcAft>
                <a:spcPts val="800"/>
              </a:spcAft>
            </a:pPr>
            <a:r>
              <a:rPr lang="en-US" sz="2400"/>
              <a:t>We have removed all the xml stuff from this document, so it now references the API specification and GitHub</a:t>
            </a:r>
          </a:p>
          <a:p>
            <a:pPr lvl="1"/>
            <a:endParaRPr lang="en-US"/>
          </a:p>
          <a:p>
            <a:pPr lvl="1"/>
            <a:endParaRPr lang="en-US"/>
          </a:p>
          <a:p>
            <a:pPr marL="457200" lvl="1" indent="0">
              <a:buNone/>
            </a:pPr>
            <a:endParaRPr lang="en-US"/>
          </a:p>
        </p:txBody>
      </p:sp>
    </p:spTree>
    <p:extLst>
      <p:ext uri="{BB962C8B-B14F-4D97-AF65-F5344CB8AC3E}">
        <p14:creationId xmlns:p14="http://schemas.microsoft.com/office/powerpoint/2010/main" val="35805129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AD769-A2FC-43ED-3526-7B023BD442EC}"/>
              </a:ext>
            </a:extLst>
          </p:cNvPr>
          <p:cNvSpPr>
            <a:spLocks noGrp="1"/>
          </p:cNvSpPr>
          <p:nvPr>
            <p:ph type="title"/>
          </p:nvPr>
        </p:nvSpPr>
        <p:spPr/>
        <p:txBody>
          <a:bodyPr/>
          <a:lstStyle/>
          <a:p>
            <a:r>
              <a:rPr lang="en-US"/>
              <a:t>LXI 1.6 - 2023 (cont2)</a:t>
            </a:r>
            <a:br>
              <a:rPr lang="en-US"/>
            </a:br>
            <a:endParaRPr lang="en-US"/>
          </a:p>
        </p:txBody>
      </p:sp>
      <p:sp>
        <p:nvSpPr>
          <p:cNvPr id="3" name="Content Placeholder 2">
            <a:extLst>
              <a:ext uri="{FF2B5EF4-FFF2-40B4-BE49-F238E27FC236}">
                <a16:creationId xmlns:a16="http://schemas.microsoft.com/office/drawing/2014/main" id="{F27CC48D-0F6C-6F97-F52A-9ABF8EF25D75}"/>
              </a:ext>
            </a:extLst>
          </p:cNvPr>
          <p:cNvSpPr>
            <a:spLocks noGrp="1"/>
          </p:cNvSpPr>
          <p:nvPr>
            <p:ph idx="1"/>
          </p:nvPr>
        </p:nvSpPr>
        <p:spPr/>
        <p:txBody>
          <a:bodyPr/>
          <a:lstStyle/>
          <a:p>
            <a:r>
              <a:rPr lang="en-US"/>
              <a:t>IPv6 Extended Function - Rule 21.2.9 about individual config options for IPv6</a:t>
            </a:r>
          </a:p>
          <a:p>
            <a:pPr lvl="1"/>
            <a:r>
              <a:rPr lang="en-US"/>
              <a:t>Now allows Auto vs Manual just like IPv4 does</a:t>
            </a:r>
          </a:p>
          <a:p>
            <a:pPr lvl="2"/>
            <a:r>
              <a:rPr lang="en-US"/>
              <a:t>This Windows behaviour for configuring both IPv4 and IPv6</a:t>
            </a:r>
          </a:p>
          <a:p>
            <a:r>
              <a:rPr lang="en-US"/>
              <a:t>HiSLIP Extended Function</a:t>
            </a:r>
          </a:p>
          <a:p>
            <a:pPr lvl="1"/>
            <a:r>
              <a:rPr lang="en-US"/>
              <a:t>Deprecated recommendation to add Visa Address to the mDNS text record </a:t>
            </a:r>
          </a:p>
          <a:p>
            <a:pPr lvl="1"/>
            <a:r>
              <a:rPr lang="en-US"/>
              <a:t>Corrected Rule 20.9.2 referencing HiSLIP sub address fields - a carry over that should have been deleted before releasing 1.6 - 2022</a:t>
            </a:r>
          </a:p>
          <a:p>
            <a:endParaRPr lang="en-US"/>
          </a:p>
        </p:txBody>
      </p:sp>
    </p:spTree>
    <p:extLst>
      <p:ext uri="{BB962C8B-B14F-4D97-AF65-F5344CB8AC3E}">
        <p14:creationId xmlns:p14="http://schemas.microsoft.com/office/powerpoint/2010/main" val="15767604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AD769-A2FC-43ED-3526-7B023BD442EC}"/>
              </a:ext>
            </a:extLst>
          </p:cNvPr>
          <p:cNvSpPr>
            <a:spLocks noGrp="1"/>
          </p:cNvSpPr>
          <p:nvPr>
            <p:ph type="title"/>
          </p:nvPr>
        </p:nvSpPr>
        <p:spPr/>
        <p:txBody>
          <a:bodyPr/>
          <a:lstStyle/>
          <a:p>
            <a:r>
              <a:rPr lang="en-US"/>
              <a:t>LXI 1.6 - 2023 (cont3)</a:t>
            </a:r>
            <a:br>
              <a:rPr lang="en-US"/>
            </a:br>
            <a:endParaRPr lang="en-US"/>
          </a:p>
        </p:txBody>
      </p:sp>
      <p:sp>
        <p:nvSpPr>
          <p:cNvPr id="3" name="Content Placeholder 2">
            <a:extLst>
              <a:ext uri="{FF2B5EF4-FFF2-40B4-BE49-F238E27FC236}">
                <a16:creationId xmlns:a16="http://schemas.microsoft.com/office/drawing/2014/main" id="{F27CC48D-0F6C-6F97-F52A-9ABF8EF25D75}"/>
              </a:ext>
            </a:extLst>
          </p:cNvPr>
          <p:cNvSpPr>
            <a:spLocks noGrp="1"/>
          </p:cNvSpPr>
          <p:nvPr>
            <p:ph idx="1"/>
          </p:nvPr>
        </p:nvSpPr>
        <p:spPr/>
        <p:txBody>
          <a:bodyPr/>
          <a:lstStyle/>
          <a:p>
            <a:r>
              <a:rPr lang="en-US"/>
              <a:t>LXI API Extended Function</a:t>
            </a:r>
          </a:p>
          <a:p>
            <a:pPr lvl="1"/>
            <a:r>
              <a:rPr lang="en-US"/>
              <a:t>Miscellaneous editorial changes – see history table in this document</a:t>
            </a:r>
          </a:p>
          <a:p>
            <a:pPr lvl="1"/>
            <a:r>
              <a:rPr lang="en-US"/>
              <a:t>Added new Identification schema (v2.0)</a:t>
            </a:r>
          </a:p>
          <a:p>
            <a:pPr lvl="1"/>
            <a:endParaRPr lang="en-US"/>
          </a:p>
          <a:p>
            <a:r>
              <a:rPr lang="en-US"/>
              <a:t>LXI Security Extended Functions</a:t>
            </a:r>
          </a:p>
          <a:p>
            <a:pPr lvl="1"/>
            <a:r>
              <a:rPr lang="en-GB"/>
              <a:t>Added rules regarding NIST 800-52 (TLS version and cipher suites)</a:t>
            </a:r>
            <a:endParaRPr lang="en-US"/>
          </a:p>
        </p:txBody>
      </p:sp>
    </p:spTree>
    <p:extLst>
      <p:ext uri="{BB962C8B-B14F-4D97-AF65-F5344CB8AC3E}">
        <p14:creationId xmlns:p14="http://schemas.microsoft.com/office/powerpoint/2010/main" val="155592263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BCD58-6403-53FE-689C-D7E6DED28C74}"/>
              </a:ext>
            </a:extLst>
          </p:cNvPr>
          <p:cNvSpPr>
            <a:spLocks noGrp="1"/>
          </p:cNvSpPr>
          <p:nvPr>
            <p:ph type="title"/>
          </p:nvPr>
        </p:nvSpPr>
        <p:spPr/>
        <p:txBody>
          <a:bodyPr/>
          <a:lstStyle/>
          <a:p>
            <a:r>
              <a:rPr lang="en-US"/>
              <a:t>LXI 1.6 – 2023 (cont4)</a:t>
            </a:r>
          </a:p>
        </p:txBody>
      </p:sp>
      <p:sp>
        <p:nvSpPr>
          <p:cNvPr id="3" name="Content Placeholder 2">
            <a:extLst>
              <a:ext uri="{FF2B5EF4-FFF2-40B4-BE49-F238E27FC236}">
                <a16:creationId xmlns:a16="http://schemas.microsoft.com/office/drawing/2014/main" id="{129BB21A-1B40-ECC7-3465-8079ACB892B3}"/>
              </a:ext>
            </a:extLst>
          </p:cNvPr>
          <p:cNvSpPr>
            <a:spLocks noGrp="1"/>
          </p:cNvSpPr>
          <p:nvPr>
            <p:ph idx="1"/>
          </p:nvPr>
        </p:nvSpPr>
        <p:spPr/>
        <p:txBody>
          <a:bodyPr/>
          <a:lstStyle/>
          <a:p>
            <a:r>
              <a:rPr lang="en-US"/>
              <a:t>Example and Reference Material</a:t>
            </a:r>
          </a:p>
          <a:p>
            <a:pPr lvl="1"/>
            <a:r>
              <a:rPr lang="en-US"/>
              <a:t>Removed all XML examples as formatting in Word document issues and no XML schemas with the examples</a:t>
            </a:r>
          </a:p>
          <a:p>
            <a:pPr lvl="1"/>
            <a:r>
              <a:rPr lang="en-US"/>
              <a:t>Put examples in GitHub where schemas are</a:t>
            </a:r>
          </a:p>
          <a:p>
            <a:pPr lvl="1"/>
            <a:r>
              <a:rPr lang="en-US"/>
              <a:t>Maybe on LXI website as well?</a:t>
            </a:r>
          </a:p>
          <a:p>
            <a:endParaRPr lang="en-US"/>
          </a:p>
          <a:p>
            <a:r>
              <a:rPr lang="en-US"/>
              <a:t>Single LXI Test Procedure document</a:t>
            </a:r>
          </a:p>
          <a:p>
            <a:pPr lvl="1"/>
            <a:r>
              <a:rPr lang="en-US"/>
              <a:t>We had separate IPv6 and HiSLIP test procedure docs in LXI 1.5</a:t>
            </a:r>
          </a:p>
          <a:p>
            <a:pPr lvl="1"/>
            <a:r>
              <a:rPr lang="en-US"/>
              <a:t>Decided to have one “Source of truth”</a:t>
            </a:r>
          </a:p>
          <a:p>
            <a:pPr lvl="1"/>
            <a:r>
              <a:rPr lang="en-US"/>
              <a:t>Generated by Kerberos </a:t>
            </a:r>
          </a:p>
        </p:txBody>
      </p:sp>
    </p:spTree>
    <p:extLst>
      <p:ext uri="{BB962C8B-B14F-4D97-AF65-F5344CB8AC3E}">
        <p14:creationId xmlns:p14="http://schemas.microsoft.com/office/powerpoint/2010/main" val="175675872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43AB3-CC9C-7B1C-54B6-489E36093DA8}"/>
              </a:ext>
            </a:extLst>
          </p:cNvPr>
          <p:cNvSpPr>
            <a:spLocks noGrp="1"/>
          </p:cNvSpPr>
          <p:nvPr>
            <p:ph type="title"/>
          </p:nvPr>
        </p:nvSpPr>
        <p:spPr/>
        <p:txBody>
          <a:bodyPr/>
          <a:lstStyle/>
          <a:p>
            <a:r>
              <a:rPr lang="en-US"/>
              <a:t>LXI 1.6 – 2023 (cont5)</a:t>
            </a:r>
          </a:p>
        </p:txBody>
      </p:sp>
      <p:sp>
        <p:nvSpPr>
          <p:cNvPr id="3" name="Content Placeholder 2">
            <a:extLst>
              <a:ext uri="{FF2B5EF4-FFF2-40B4-BE49-F238E27FC236}">
                <a16:creationId xmlns:a16="http://schemas.microsoft.com/office/drawing/2014/main" id="{A7BE63B8-9A2E-681E-D83D-7EDC933EB26E}"/>
              </a:ext>
            </a:extLst>
          </p:cNvPr>
          <p:cNvSpPr>
            <a:spLocks noGrp="1"/>
          </p:cNvSpPr>
          <p:nvPr>
            <p:ph idx="1"/>
          </p:nvPr>
        </p:nvSpPr>
        <p:spPr/>
        <p:txBody>
          <a:bodyPr/>
          <a:lstStyle/>
          <a:p>
            <a:r>
              <a:rPr lang="en-US"/>
              <a:t>Operating Procedure</a:t>
            </a:r>
          </a:p>
          <a:p>
            <a:pPr lvl="1"/>
            <a:r>
              <a:rPr lang="en-US"/>
              <a:t>Major release is something that is not backwards compatible or at discretion of BOD</a:t>
            </a:r>
          </a:p>
          <a:p>
            <a:pPr lvl="1"/>
            <a:r>
              <a:rPr lang="en-US"/>
              <a:t>Minor release is adding new features and can now be deprecated and replaced with the same minor version but with something to distinguish between the two. LXI 1.6 2022 replaced with LXI 1.6 2023</a:t>
            </a:r>
          </a:p>
          <a:p>
            <a:r>
              <a:rPr lang="en-US"/>
              <a:t>Bylaws</a:t>
            </a:r>
          </a:p>
          <a:p>
            <a:pPr lvl="1"/>
            <a:r>
              <a:rPr lang="en-US"/>
              <a:t>Strategic Members -&gt; Strategic</a:t>
            </a:r>
          </a:p>
          <a:p>
            <a:pPr lvl="1"/>
            <a:r>
              <a:rPr lang="en-US"/>
              <a:t>Participating Members -&gt; Participating</a:t>
            </a:r>
          </a:p>
          <a:p>
            <a:pPr lvl="1"/>
            <a:r>
              <a:rPr lang="en-US"/>
              <a:t>Advisory Member -&gt; Informational Members</a:t>
            </a:r>
          </a:p>
          <a:p>
            <a:pPr lvl="1"/>
            <a:r>
              <a:rPr lang="en-US"/>
              <a:t>New University Members</a:t>
            </a:r>
          </a:p>
        </p:txBody>
      </p:sp>
    </p:spTree>
    <p:extLst>
      <p:ext uri="{BB962C8B-B14F-4D97-AF65-F5344CB8AC3E}">
        <p14:creationId xmlns:p14="http://schemas.microsoft.com/office/powerpoint/2010/main" val="101318894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CDA4-8ABC-4261-B1E4-AE6E90731FAF}"/>
              </a:ext>
            </a:extLst>
          </p:cNvPr>
          <p:cNvSpPr>
            <a:spLocks noGrp="1"/>
          </p:cNvSpPr>
          <p:nvPr>
            <p:ph type="title"/>
          </p:nvPr>
        </p:nvSpPr>
        <p:spPr/>
        <p:txBody>
          <a:bodyPr/>
          <a:lstStyle/>
          <a:p>
            <a:r>
              <a:rPr lang="en-US"/>
              <a:t>LXI SharePoint / Notebook</a:t>
            </a:r>
          </a:p>
        </p:txBody>
      </p:sp>
      <p:sp>
        <p:nvSpPr>
          <p:cNvPr id="3" name="Content Placeholder 2">
            <a:extLst>
              <a:ext uri="{FF2B5EF4-FFF2-40B4-BE49-F238E27FC236}">
                <a16:creationId xmlns:a16="http://schemas.microsoft.com/office/drawing/2014/main" id="{7895BB7A-D070-4190-A0AF-456B9543EC30}"/>
              </a:ext>
            </a:extLst>
          </p:cNvPr>
          <p:cNvSpPr>
            <a:spLocks noGrp="1"/>
          </p:cNvSpPr>
          <p:nvPr>
            <p:ph idx="1"/>
          </p:nvPr>
        </p:nvSpPr>
        <p:spPr/>
        <p:txBody>
          <a:bodyPr/>
          <a:lstStyle/>
          <a:p>
            <a:r>
              <a:rPr lang="en-US"/>
              <a:t>All 1.6 specs are here</a:t>
            </a:r>
          </a:p>
          <a:p>
            <a:pPr lvl="1"/>
            <a:r>
              <a:rPr lang="en-US"/>
              <a:t>LXI GitHub Website</a:t>
            </a:r>
          </a:p>
          <a:p>
            <a:pPr lvl="2"/>
            <a:r>
              <a:rPr lang="en-US"/>
              <a:t>https://public.lxistandard.org/specifications.html</a:t>
            </a:r>
          </a:p>
          <a:p>
            <a:pPr lvl="1"/>
            <a:r>
              <a:rPr lang="en-US"/>
              <a:t>LXI SharePoint: </a:t>
            </a:r>
            <a:endParaRPr lang="en-US">
              <a:hlinkClick r:id="rId2"/>
            </a:endParaRPr>
          </a:p>
          <a:p>
            <a:pPr lvl="2"/>
            <a:r>
              <a:rPr lang="en-US">
                <a:hlinkClick r:id="rId3"/>
              </a:rPr>
              <a:t>LXI_1.6_Specifications</a:t>
            </a:r>
            <a:endParaRPr lang="en-US"/>
          </a:p>
        </p:txBody>
      </p:sp>
    </p:spTree>
    <p:extLst>
      <p:ext uri="{BB962C8B-B14F-4D97-AF65-F5344CB8AC3E}">
        <p14:creationId xmlns:p14="http://schemas.microsoft.com/office/powerpoint/2010/main" val="356476137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EA561-0E66-46C4-85FC-4005DE1294DB}"/>
              </a:ext>
            </a:extLst>
          </p:cNvPr>
          <p:cNvSpPr>
            <a:spLocks noGrp="1"/>
          </p:cNvSpPr>
          <p:nvPr>
            <p:ph type="ctrTitle"/>
          </p:nvPr>
        </p:nvSpPr>
        <p:spPr>
          <a:xfrm>
            <a:off x="1219200" y="2743200"/>
            <a:ext cx="8001000" cy="3276600"/>
          </a:xfrm>
        </p:spPr>
        <p:txBody>
          <a:bodyPr/>
          <a:lstStyle/>
          <a:p>
            <a:r>
              <a:rPr lang="en-US"/>
              <a:t>LXI Security Overview</a:t>
            </a:r>
            <a:br>
              <a:rPr lang="en-US"/>
            </a:br>
            <a:r>
              <a:rPr lang="en-US" sz="2800"/>
              <a:t> (with IVI)</a:t>
            </a:r>
            <a:r>
              <a:rPr lang="en-US"/>
              <a:t> </a:t>
            </a:r>
            <a:br>
              <a:rPr lang="en-US"/>
            </a:br>
            <a:br>
              <a:rPr lang="en-US" sz="2400"/>
            </a:br>
            <a:r>
              <a:rPr lang="en-US" sz="2800"/>
              <a:t>Customer Updates 2021-10-14</a:t>
            </a:r>
            <a:endParaRPr lang="en-US" sz="4000"/>
          </a:p>
        </p:txBody>
      </p:sp>
    </p:spTree>
    <p:extLst>
      <p:ext uri="{BB962C8B-B14F-4D97-AF65-F5344CB8AC3E}">
        <p14:creationId xmlns:p14="http://schemas.microsoft.com/office/powerpoint/2010/main" val="247995621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DBD07-4419-445A-9F0E-5BE2C9F7DF9E}"/>
              </a:ext>
            </a:extLst>
          </p:cNvPr>
          <p:cNvSpPr>
            <a:spLocks noGrp="1"/>
          </p:cNvSpPr>
          <p:nvPr>
            <p:ph type="title"/>
          </p:nvPr>
        </p:nvSpPr>
        <p:spPr/>
        <p:txBody>
          <a:bodyPr/>
          <a:lstStyle/>
          <a:p>
            <a:r>
              <a:rPr lang="en-US"/>
              <a:t>Purpose of IVI/LXI Security</a:t>
            </a:r>
          </a:p>
        </p:txBody>
      </p:sp>
      <p:sp>
        <p:nvSpPr>
          <p:cNvPr id="3" name="Content Placeholder 2">
            <a:extLst>
              <a:ext uri="{FF2B5EF4-FFF2-40B4-BE49-F238E27FC236}">
                <a16:creationId xmlns:a16="http://schemas.microsoft.com/office/drawing/2014/main" id="{75798B47-35A3-4322-90AE-E7609683DC01}"/>
              </a:ext>
            </a:extLst>
          </p:cNvPr>
          <p:cNvSpPr>
            <a:spLocks noGrp="1"/>
          </p:cNvSpPr>
          <p:nvPr>
            <p:ph idx="1"/>
          </p:nvPr>
        </p:nvSpPr>
        <p:spPr/>
        <p:txBody>
          <a:bodyPr/>
          <a:lstStyle/>
          <a:p>
            <a:r>
              <a:rPr lang="en-US"/>
              <a:t>Establish response to strong customer request for security</a:t>
            </a:r>
          </a:p>
          <a:p>
            <a:pPr lvl="1"/>
            <a:r>
              <a:rPr lang="en-US"/>
              <a:t>Including practical requirement for interoperability</a:t>
            </a:r>
          </a:p>
          <a:p>
            <a:r>
              <a:rPr lang="en-US"/>
              <a:t>Establish a security baseline that customers can reference</a:t>
            </a:r>
          </a:p>
          <a:p>
            <a:r>
              <a:rPr lang="en-US"/>
              <a:t>Setup an LXI CA to sign IDevIDs</a:t>
            </a:r>
          </a:p>
          <a:p>
            <a:r>
              <a:rPr lang="en-US"/>
              <a:t>Companies working together to understand customer needs</a:t>
            </a:r>
          </a:p>
          <a:p>
            <a:endParaRPr lang="en-US"/>
          </a:p>
          <a:p>
            <a:r>
              <a:rPr lang="en-US"/>
              <a:t>Security is Complex:</a:t>
            </a:r>
          </a:p>
          <a:p>
            <a:pPr lvl="1"/>
            <a:r>
              <a:rPr lang="en-US"/>
              <a:t>213(API)+17(Security) RULES</a:t>
            </a:r>
          </a:p>
          <a:p>
            <a:pPr lvl="1"/>
            <a:r>
              <a:rPr lang="en-US"/>
              <a:t>Device spec: 75 rules</a:t>
            </a:r>
          </a:p>
          <a:p>
            <a:endParaRPr lang="en-US"/>
          </a:p>
        </p:txBody>
      </p:sp>
    </p:spTree>
    <p:extLst>
      <p:ext uri="{BB962C8B-B14F-4D97-AF65-F5344CB8AC3E}">
        <p14:creationId xmlns:p14="http://schemas.microsoft.com/office/powerpoint/2010/main" val="352253002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86145-AFC0-4F20-8A79-D17EF8E9C62E}"/>
              </a:ext>
            </a:extLst>
          </p:cNvPr>
          <p:cNvSpPr>
            <a:spLocks noGrp="1"/>
          </p:cNvSpPr>
          <p:nvPr>
            <p:ph type="title"/>
          </p:nvPr>
        </p:nvSpPr>
        <p:spPr/>
        <p:txBody>
          <a:bodyPr/>
          <a:lstStyle/>
          <a:p>
            <a:r>
              <a:rPr lang="en-US"/>
              <a:t>Status</a:t>
            </a:r>
          </a:p>
        </p:txBody>
      </p:sp>
      <p:sp>
        <p:nvSpPr>
          <p:cNvPr id="3" name="Content Placeholder 2">
            <a:extLst>
              <a:ext uri="{FF2B5EF4-FFF2-40B4-BE49-F238E27FC236}">
                <a16:creationId xmlns:a16="http://schemas.microsoft.com/office/drawing/2014/main" id="{17C47182-14B5-47AB-AE39-90B9386DC99B}"/>
              </a:ext>
            </a:extLst>
          </p:cNvPr>
          <p:cNvSpPr>
            <a:spLocks noGrp="1"/>
          </p:cNvSpPr>
          <p:nvPr>
            <p:ph idx="1"/>
          </p:nvPr>
        </p:nvSpPr>
        <p:spPr/>
        <p:txBody>
          <a:bodyPr/>
          <a:lstStyle/>
          <a:p>
            <a:r>
              <a:rPr lang="en-US"/>
              <a:t>LXI has completed a “stable” draft of the LXI Security and LXI API extended functions</a:t>
            </a:r>
          </a:p>
          <a:p>
            <a:pPr lvl="1"/>
            <a:r>
              <a:rPr lang="en-US"/>
              <a:t>Will wait for completion of a trial implementation to ballot</a:t>
            </a:r>
          </a:p>
          <a:p>
            <a:pPr lvl="1"/>
            <a:r>
              <a:rPr lang="en-US"/>
              <a:t>Doing some rework of LXI IPv6 requirements, will impact the schema</a:t>
            </a:r>
          </a:p>
          <a:p>
            <a:r>
              <a:rPr lang="en-US"/>
              <a:t>IVI has completed a first draft of VISA-C to support security</a:t>
            </a:r>
          </a:p>
          <a:p>
            <a:pPr lvl="1"/>
            <a:r>
              <a:rPr lang="en-US"/>
              <a:t>Impacts Drivers, since they only require secure address string</a:t>
            </a:r>
          </a:p>
          <a:p>
            <a:r>
              <a:rPr lang="en-US"/>
              <a:t>IVI support for VISA.NET/VISA-COM drafts are ready for ballot</a:t>
            </a:r>
          </a:p>
        </p:txBody>
      </p:sp>
    </p:spTree>
    <p:extLst>
      <p:ext uri="{BB962C8B-B14F-4D97-AF65-F5344CB8AC3E}">
        <p14:creationId xmlns:p14="http://schemas.microsoft.com/office/powerpoint/2010/main" val="402911666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6CA96-9126-44B5-A560-6139A62A0531}"/>
              </a:ext>
            </a:extLst>
          </p:cNvPr>
          <p:cNvSpPr>
            <a:spLocks noGrp="1"/>
          </p:cNvSpPr>
          <p:nvPr>
            <p:ph type="title"/>
          </p:nvPr>
        </p:nvSpPr>
        <p:spPr/>
        <p:txBody>
          <a:bodyPr/>
          <a:lstStyle/>
          <a:p>
            <a:r>
              <a:rPr lang="en-US"/>
              <a:t>LXI Security Standard Provisions</a:t>
            </a:r>
          </a:p>
        </p:txBody>
      </p:sp>
      <p:sp>
        <p:nvSpPr>
          <p:cNvPr id="3" name="Content Placeholder 2">
            <a:extLst>
              <a:ext uri="{FF2B5EF4-FFF2-40B4-BE49-F238E27FC236}">
                <a16:creationId xmlns:a16="http://schemas.microsoft.com/office/drawing/2014/main" id="{5CDC9818-E37E-4814-865B-38348E50717D}"/>
              </a:ext>
            </a:extLst>
          </p:cNvPr>
          <p:cNvSpPr>
            <a:spLocks noGrp="1"/>
          </p:cNvSpPr>
          <p:nvPr>
            <p:ph idx="1"/>
          </p:nvPr>
        </p:nvSpPr>
        <p:spPr/>
        <p:txBody>
          <a:bodyPr/>
          <a:lstStyle/>
          <a:p>
            <a:r>
              <a:rPr lang="en-US"/>
              <a:t>HTTPS (which will be required in LXI Device specification 1.6)</a:t>
            </a:r>
          </a:p>
          <a:p>
            <a:r>
              <a:rPr lang="en-US"/>
              <a:t>SCPI must provide a secure connection</a:t>
            </a:r>
          </a:p>
          <a:p>
            <a:pPr lvl="1"/>
            <a:r>
              <a:rPr lang="en-US"/>
              <a:t>HiSLIP</a:t>
            </a:r>
          </a:p>
          <a:p>
            <a:pPr lvl="1"/>
            <a:r>
              <a:rPr lang="en-US"/>
              <a:t>Raw SCPI over TLS, Telnet in scope of specification</a:t>
            </a:r>
          </a:p>
          <a:p>
            <a:r>
              <a:rPr lang="en-US"/>
              <a:t>Optional Client Authentication</a:t>
            </a:r>
          </a:p>
          <a:p>
            <a:r>
              <a:rPr lang="en-US"/>
              <a:t>Flexible Configuration via REST API</a:t>
            </a:r>
          </a:p>
          <a:p>
            <a:pPr lvl="1"/>
            <a:r>
              <a:rPr lang="en-US"/>
              <a:t>Device configuration needed for security</a:t>
            </a:r>
          </a:p>
          <a:p>
            <a:pPr lvl="1"/>
            <a:r>
              <a:rPr lang="en-US"/>
              <a:t>Client credentials to the device</a:t>
            </a:r>
          </a:p>
          <a:p>
            <a:pPr lvl="1"/>
            <a:r>
              <a:rPr lang="en-US"/>
              <a:t>Manage the device credentials (certificates)</a:t>
            </a:r>
          </a:p>
        </p:txBody>
      </p:sp>
    </p:spTree>
    <p:extLst>
      <p:ext uri="{BB962C8B-B14F-4D97-AF65-F5344CB8AC3E}">
        <p14:creationId xmlns:p14="http://schemas.microsoft.com/office/powerpoint/2010/main" val="321638182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57081-D2EE-444E-9647-A25B044F6A2C}"/>
              </a:ext>
            </a:extLst>
          </p:cNvPr>
          <p:cNvSpPr>
            <a:spLocks noGrp="1"/>
          </p:cNvSpPr>
          <p:nvPr>
            <p:ph type="title"/>
          </p:nvPr>
        </p:nvSpPr>
        <p:spPr/>
        <p:txBody>
          <a:bodyPr/>
          <a:lstStyle/>
          <a:p>
            <a:r>
              <a:rPr lang="en-US"/>
              <a:t>LXI 1.6 in Summary</a:t>
            </a:r>
          </a:p>
        </p:txBody>
      </p:sp>
      <p:sp>
        <p:nvSpPr>
          <p:cNvPr id="3" name="Content Placeholder 2">
            <a:extLst>
              <a:ext uri="{FF2B5EF4-FFF2-40B4-BE49-F238E27FC236}">
                <a16:creationId xmlns:a16="http://schemas.microsoft.com/office/drawing/2014/main" id="{0A8A419C-4328-4E4B-879C-917A4AF4BC7E}"/>
              </a:ext>
            </a:extLst>
          </p:cNvPr>
          <p:cNvSpPr>
            <a:spLocks noGrp="1"/>
          </p:cNvSpPr>
          <p:nvPr>
            <p:ph idx="1"/>
          </p:nvPr>
        </p:nvSpPr>
        <p:spPr/>
        <p:txBody>
          <a:bodyPr/>
          <a:lstStyle/>
          <a:p>
            <a:r>
              <a:rPr lang="en-US"/>
              <a:t>Updated Device Spec</a:t>
            </a:r>
          </a:p>
          <a:p>
            <a:pPr lvl="1"/>
            <a:r>
              <a:rPr lang="en-US"/>
              <a:t>Incorporated the Clarification Document</a:t>
            </a:r>
          </a:p>
          <a:p>
            <a:pPr lvl="1"/>
            <a:r>
              <a:rPr lang="en-US"/>
              <a:t>Rule to support HTTPS Web server</a:t>
            </a:r>
          </a:p>
          <a:p>
            <a:pPr lvl="2"/>
            <a:r>
              <a:rPr lang="en-US"/>
              <a:t>Permission to still support HTTP if required</a:t>
            </a:r>
          </a:p>
          <a:p>
            <a:pPr lvl="1"/>
            <a:r>
              <a:rPr lang="en-US"/>
              <a:t>New URL alias: &lt;hostname&gt;/lxi to get to LXI Welcome Page</a:t>
            </a:r>
          </a:p>
          <a:p>
            <a:pPr lvl="1"/>
            <a:r>
              <a:rPr lang="en-US"/>
              <a:t>Enable/disable mDNS</a:t>
            </a:r>
          </a:p>
          <a:p>
            <a:pPr lvl="1"/>
            <a:r>
              <a:rPr lang="en-US"/>
              <a:t>Permission to have a blank password is now deprecated</a:t>
            </a:r>
          </a:p>
          <a:p>
            <a:r>
              <a:rPr lang="en-US"/>
              <a:t>New Extended Functions</a:t>
            </a:r>
          </a:p>
          <a:p>
            <a:pPr lvl="1"/>
            <a:r>
              <a:rPr lang="en-US"/>
              <a:t>Security (see LXI Security slides later on)</a:t>
            </a:r>
          </a:p>
          <a:p>
            <a:pPr lvl="1"/>
            <a:r>
              <a:rPr lang="en-US"/>
              <a:t>API (see LXI Security slides later on)</a:t>
            </a:r>
          </a:p>
          <a:p>
            <a:pPr lvl="1"/>
            <a:endParaRPr lang="en-US"/>
          </a:p>
        </p:txBody>
      </p:sp>
    </p:spTree>
    <p:extLst>
      <p:ext uri="{BB962C8B-B14F-4D97-AF65-F5344CB8AC3E}">
        <p14:creationId xmlns:p14="http://schemas.microsoft.com/office/powerpoint/2010/main" val="422064148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8F8B3-C5E8-4414-AD90-6691F37D968C}"/>
              </a:ext>
            </a:extLst>
          </p:cNvPr>
          <p:cNvSpPr>
            <a:spLocks noGrp="1"/>
          </p:cNvSpPr>
          <p:nvPr>
            <p:ph type="title"/>
          </p:nvPr>
        </p:nvSpPr>
        <p:spPr/>
        <p:txBody>
          <a:bodyPr/>
          <a:lstStyle/>
          <a:p>
            <a:r>
              <a:rPr lang="en-US"/>
              <a:t>LXI Authentication</a:t>
            </a:r>
          </a:p>
        </p:txBody>
      </p:sp>
      <p:sp>
        <p:nvSpPr>
          <p:cNvPr id="3" name="Content Placeholder 2">
            <a:extLst>
              <a:ext uri="{FF2B5EF4-FFF2-40B4-BE49-F238E27FC236}">
                <a16:creationId xmlns:a16="http://schemas.microsoft.com/office/drawing/2014/main" id="{20F6AFB0-C1A0-4218-BAA5-74EC521DA2D6}"/>
              </a:ext>
            </a:extLst>
          </p:cNvPr>
          <p:cNvSpPr>
            <a:spLocks noGrp="1"/>
          </p:cNvSpPr>
          <p:nvPr>
            <p:ph idx="1"/>
          </p:nvPr>
        </p:nvSpPr>
        <p:spPr>
          <a:xfrm>
            <a:off x="914400" y="1219200"/>
            <a:ext cx="10363200" cy="4876800"/>
          </a:xfrm>
        </p:spPr>
        <p:txBody>
          <a:bodyPr/>
          <a:lstStyle/>
          <a:p>
            <a:r>
              <a:rPr lang="en-US"/>
              <a:t>Device authentication using IDevID or LDevID</a:t>
            </a:r>
          </a:p>
          <a:p>
            <a:pPr lvl="1"/>
            <a:r>
              <a:rPr lang="en-US"/>
              <a:t>IDevID</a:t>
            </a:r>
          </a:p>
          <a:p>
            <a:pPr lvl="2"/>
            <a:r>
              <a:rPr lang="en-US"/>
              <a:t>LXI has a CA and will sign certificates for members</a:t>
            </a:r>
          </a:p>
          <a:p>
            <a:pPr lvl="2"/>
            <a:r>
              <a:rPr lang="en-US"/>
              <a:t>Devices may self-sign, or use other CAs</a:t>
            </a:r>
          </a:p>
          <a:p>
            <a:pPr lvl="1"/>
            <a:r>
              <a:rPr lang="en-US"/>
              <a:t>LDevID</a:t>
            </a:r>
          </a:p>
          <a:p>
            <a:pPr lvl="2"/>
            <a:r>
              <a:rPr lang="en-US"/>
              <a:t>Standard provisioning and management of LDevID with REST API</a:t>
            </a:r>
          </a:p>
          <a:p>
            <a:r>
              <a:rPr lang="en-US"/>
              <a:t>Client authentication using either:</a:t>
            </a:r>
          </a:p>
          <a:p>
            <a:pPr lvl="1"/>
            <a:r>
              <a:rPr lang="en-US"/>
              <a:t>Username and Password</a:t>
            </a:r>
          </a:p>
          <a:p>
            <a:pPr lvl="1"/>
            <a:r>
              <a:rPr lang="en-US"/>
              <a:t>Fingerprinted certificates</a:t>
            </a:r>
          </a:p>
          <a:p>
            <a:pPr lvl="1"/>
            <a:r>
              <a:rPr lang="en-US"/>
              <a:t>Certificates authenticated based on a root certificate</a:t>
            </a:r>
          </a:p>
          <a:p>
            <a:endParaRPr lang="en-US"/>
          </a:p>
        </p:txBody>
      </p:sp>
    </p:spTree>
    <p:extLst>
      <p:ext uri="{BB962C8B-B14F-4D97-AF65-F5344CB8AC3E}">
        <p14:creationId xmlns:p14="http://schemas.microsoft.com/office/powerpoint/2010/main" val="292270226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59199-B631-4F0E-A4CE-DC49E32B7D6A}"/>
              </a:ext>
            </a:extLst>
          </p:cNvPr>
          <p:cNvSpPr>
            <a:spLocks noGrp="1"/>
          </p:cNvSpPr>
          <p:nvPr>
            <p:ph type="title"/>
          </p:nvPr>
        </p:nvSpPr>
        <p:spPr/>
        <p:txBody>
          <a:bodyPr/>
          <a:lstStyle/>
          <a:p>
            <a:r>
              <a:rPr lang="en-US"/>
              <a:t>LXI Authorization</a:t>
            </a:r>
          </a:p>
        </p:txBody>
      </p:sp>
      <p:sp>
        <p:nvSpPr>
          <p:cNvPr id="3" name="Content Placeholder 2">
            <a:extLst>
              <a:ext uri="{FF2B5EF4-FFF2-40B4-BE49-F238E27FC236}">
                <a16:creationId xmlns:a16="http://schemas.microsoft.com/office/drawing/2014/main" id="{D0649A39-B6A1-458B-88C7-04F31B3298C2}"/>
              </a:ext>
            </a:extLst>
          </p:cNvPr>
          <p:cNvSpPr>
            <a:spLocks noGrp="1"/>
          </p:cNvSpPr>
          <p:nvPr>
            <p:ph idx="1"/>
          </p:nvPr>
        </p:nvSpPr>
        <p:spPr/>
        <p:txBody>
          <a:bodyPr/>
          <a:lstStyle/>
          <a:p>
            <a:r>
              <a:rPr lang="en-US"/>
              <a:t>Authorization only provided for the API</a:t>
            </a:r>
          </a:p>
          <a:p>
            <a:pPr lvl="1"/>
            <a:r>
              <a:rPr lang="en-US"/>
              <a:t>No concept of certain instrument users can access certain functions</a:t>
            </a:r>
          </a:p>
          <a:p>
            <a:pPr lvl="1"/>
            <a:r>
              <a:rPr lang="en-US"/>
              <a:t>Generally, users only need to be authenticated</a:t>
            </a:r>
          </a:p>
          <a:p>
            <a:r>
              <a:rPr lang="en-US"/>
              <a:t>API KEY</a:t>
            </a:r>
          </a:p>
          <a:p>
            <a:pPr lvl="1"/>
            <a:r>
              <a:rPr lang="en-US"/>
              <a:t>Client provides a shared secret key with every API call</a:t>
            </a:r>
          </a:p>
          <a:p>
            <a:r>
              <a:rPr lang="en-US"/>
              <a:t>Username/Password</a:t>
            </a:r>
          </a:p>
          <a:p>
            <a:pPr lvl="1"/>
            <a:r>
              <a:rPr lang="en-US"/>
              <a:t>The client user list includes a tag of API-authorized users</a:t>
            </a:r>
          </a:p>
          <a:p>
            <a:pPr lvl="1"/>
            <a:r>
              <a:rPr lang="en-US"/>
              <a:t>Utilizes HTTPS security scheme to pass username and password</a:t>
            </a:r>
          </a:p>
        </p:txBody>
      </p:sp>
    </p:spTree>
    <p:extLst>
      <p:ext uri="{BB962C8B-B14F-4D97-AF65-F5344CB8AC3E}">
        <p14:creationId xmlns:p14="http://schemas.microsoft.com/office/powerpoint/2010/main" val="359962088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64A1A-89D4-40B0-AA18-2FB72E531B97}"/>
              </a:ext>
            </a:extLst>
          </p:cNvPr>
          <p:cNvSpPr>
            <a:spLocks noGrp="1"/>
          </p:cNvSpPr>
          <p:nvPr>
            <p:ph type="title"/>
          </p:nvPr>
        </p:nvSpPr>
        <p:spPr/>
        <p:txBody>
          <a:bodyPr/>
          <a:lstStyle/>
          <a:p>
            <a:r>
              <a:rPr lang="en-US"/>
              <a:t>LXI Configuration API</a:t>
            </a:r>
          </a:p>
        </p:txBody>
      </p:sp>
      <p:sp>
        <p:nvSpPr>
          <p:cNvPr id="3" name="Content Placeholder 2">
            <a:extLst>
              <a:ext uri="{FF2B5EF4-FFF2-40B4-BE49-F238E27FC236}">
                <a16:creationId xmlns:a16="http://schemas.microsoft.com/office/drawing/2014/main" id="{228DDDEA-25C9-4DC3-9302-47FB33B848B9}"/>
              </a:ext>
            </a:extLst>
          </p:cNvPr>
          <p:cNvSpPr>
            <a:spLocks noGrp="1"/>
          </p:cNvSpPr>
          <p:nvPr>
            <p:ph idx="1"/>
          </p:nvPr>
        </p:nvSpPr>
        <p:spPr>
          <a:xfrm>
            <a:off x="914400" y="1371600"/>
            <a:ext cx="10820400" cy="4724400"/>
          </a:xfrm>
        </p:spPr>
        <p:txBody>
          <a:bodyPr/>
          <a:lstStyle/>
          <a:p>
            <a:r>
              <a:rPr lang="en-US" sz="2400"/>
              <a:t>The API is currently just for security, may be extended</a:t>
            </a:r>
          </a:p>
          <a:p>
            <a:r>
              <a:rPr lang="en-US" sz="2400"/>
              <a:t>Common Configuration</a:t>
            </a:r>
          </a:p>
          <a:p>
            <a:pPr lvl="1"/>
            <a:r>
              <a:rPr lang="en-US" sz="2000"/>
              <a:t>Single document with:</a:t>
            </a:r>
          </a:p>
          <a:p>
            <a:pPr lvl="2"/>
            <a:r>
              <a:rPr lang="en-US" sz="1600"/>
              <a:t>Device configuration</a:t>
            </a:r>
          </a:p>
          <a:p>
            <a:pPr lvl="2"/>
            <a:r>
              <a:rPr lang="en-US" sz="1600"/>
              <a:t>Client credentials</a:t>
            </a:r>
          </a:p>
          <a:p>
            <a:pPr lvl="1"/>
            <a:r>
              <a:rPr lang="en-US" sz="2000"/>
              <a:t>Goal to permit same Common Configuration for all devices in a system</a:t>
            </a:r>
          </a:p>
          <a:p>
            <a:r>
              <a:rPr lang="en-US" sz="2400"/>
              <a:t>Device-specific/Automatic Configuration</a:t>
            </a:r>
          </a:p>
          <a:p>
            <a:pPr lvl="1"/>
            <a:r>
              <a:rPr lang="en-US" sz="2000"/>
              <a:t>Basic network parameters (DNS,DHCP, addresses, SLAAC, </a:t>
            </a:r>
            <a:r>
              <a:rPr lang="en-US" sz="2000" err="1"/>
              <a:t>etc</a:t>
            </a:r>
            <a:r>
              <a:rPr lang="en-US" sz="2000"/>
              <a:t>)</a:t>
            </a:r>
          </a:p>
          <a:p>
            <a:r>
              <a:rPr lang="en-US" sz="2400"/>
              <a:t>General read/write support</a:t>
            </a:r>
          </a:p>
          <a:p>
            <a:pPr lvl="1"/>
            <a:r>
              <a:rPr lang="en-US" sz="2000"/>
              <a:t>Get capability information on a read</a:t>
            </a:r>
          </a:p>
        </p:txBody>
      </p:sp>
    </p:spTree>
    <p:extLst>
      <p:ext uri="{BB962C8B-B14F-4D97-AF65-F5344CB8AC3E}">
        <p14:creationId xmlns:p14="http://schemas.microsoft.com/office/powerpoint/2010/main" val="252915318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26D4B-3F15-4691-B362-E8D3A61204D0}"/>
              </a:ext>
            </a:extLst>
          </p:cNvPr>
          <p:cNvSpPr>
            <a:spLocks noGrp="1"/>
          </p:cNvSpPr>
          <p:nvPr>
            <p:ph type="title"/>
          </p:nvPr>
        </p:nvSpPr>
        <p:spPr/>
        <p:txBody>
          <a:bodyPr/>
          <a:lstStyle/>
          <a:p>
            <a:r>
              <a:rPr lang="en-US"/>
              <a:t>Protocol Configuration</a:t>
            </a:r>
          </a:p>
        </p:txBody>
      </p:sp>
      <p:sp>
        <p:nvSpPr>
          <p:cNvPr id="4" name="TextBox 3">
            <a:extLst>
              <a:ext uri="{FF2B5EF4-FFF2-40B4-BE49-F238E27FC236}">
                <a16:creationId xmlns:a16="http://schemas.microsoft.com/office/drawing/2014/main" id="{3F814462-C23E-43AC-B6CC-816309C30B88}"/>
              </a:ext>
            </a:extLst>
          </p:cNvPr>
          <p:cNvSpPr txBox="1"/>
          <p:nvPr/>
        </p:nvSpPr>
        <p:spPr>
          <a:xfrm>
            <a:off x="685800" y="948690"/>
            <a:ext cx="10210800" cy="5909310"/>
          </a:xfrm>
          <a:prstGeom prst="rect">
            <a:avLst/>
          </a:prstGeom>
          <a:noFill/>
        </p:spPr>
        <p:txBody>
          <a:bodyPr wrap="square" rtlCol="0">
            <a:spAutoFit/>
          </a:bodyPr>
          <a:lstStyle/>
          <a:p>
            <a:r>
              <a:rPr lang="en-US" sz="1400">
                <a:solidFill>
                  <a:srgbClr val="808080"/>
                </a:solidFill>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a:solidFill>
                  <a:srgbClr val="569CD6"/>
                </a:solidFill>
                <a:effectLst/>
                <a:latin typeface="Consolas" panose="020B0609020204030204" pitchFamily="49" charset="0"/>
              </a:rPr>
              <a:t>Interface</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name</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"lxi"</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enabled</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"true"</a:t>
            </a:r>
            <a:r>
              <a:rPr lang="en-US" sz="1400" b="0">
                <a:solidFill>
                  <a:srgbClr val="D4D4D4"/>
                </a:solidFill>
                <a:effectLst/>
                <a:latin typeface="Consolas" panose="020B0609020204030204" pitchFamily="49" charset="0"/>
              </a:rPr>
              <a:t> </a:t>
            </a:r>
            <a:r>
              <a:rPr lang="en-US" sz="1400" b="0" err="1">
                <a:solidFill>
                  <a:srgbClr val="9CDCFE"/>
                </a:solidFill>
                <a:effectLst/>
                <a:latin typeface="Consolas" panose="020B0609020204030204" pitchFamily="49" charset="0"/>
              </a:rPr>
              <a:t>insecureMode</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"true"</a:t>
            </a:r>
            <a:r>
              <a:rPr lang="en-US" sz="1400" b="0">
                <a:solidFill>
                  <a:srgbClr val="D4D4D4"/>
                </a:solidFill>
                <a:effectLst/>
                <a:latin typeface="Consolas" panose="020B0609020204030204" pitchFamily="49" charset="0"/>
              </a:rPr>
              <a:t> </a:t>
            </a:r>
            <a:r>
              <a:rPr lang="en-US" sz="1400" b="0" err="1">
                <a:solidFill>
                  <a:srgbClr val="9CDCFE"/>
                </a:solidFill>
                <a:effectLst/>
                <a:latin typeface="Consolas" panose="020B0609020204030204" pitchFamily="49" charset="0"/>
              </a:rPr>
              <a:t>LXIConformant</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a:t>
            </a:r>
            <a:r>
              <a:rPr lang="en-US" sz="1400" b="0">
                <a:solidFill>
                  <a:srgbClr val="D4D4D4"/>
                </a:solidFill>
                <a:effectLst/>
                <a:latin typeface="Consolas" panose="020B0609020204030204" pitchFamily="49" charset="0"/>
              </a:rPr>
              <a:t> </a:t>
            </a:r>
          </a:p>
          <a:p>
            <a:r>
              <a:rPr lang="en-US" sz="1400" b="0">
                <a:solidFill>
                  <a:srgbClr val="D4D4D4"/>
                </a:solidFill>
                <a:effectLst/>
                <a:latin typeface="Consolas" panose="020B0609020204030204" pitchFamily="49" charset="0"/>
              </a:rPr>
              <a:t>            </a:t>
            </a:r>
            <a:r>
              <a:rPr lang="en-US" sz="1400" b="0" err="1">
                <a:solidFill>
                  <a:srgbClr val="9CDCFE"/>
                </a:solidFill>
                <a:effectLst/>
                <a:latin typeface="Consolas" panose="020B0609020204030204" pitchFamily="49" charset="0"/>
              </a:rPr>
              <a:t>otherInsecureProtocolsEnabled</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"true"</a:t>
            </a:r>
            <a:r>
              <a:rPr lang="en-US" sz="1400" b="0">
                <a:solidFill>
                  <a:srgbClr val="808080"/>
                </a:solidFill>
                <a:effectLst/>
                <a:latin typeface="Consolas" panose="020B0609020204030204" pitchFamily="49" charset="0"/>
              </a:rPr>
              <a:t>&gt;</a:t>
            </a:r>
            <a:endParaRPr lang="en-US" sz="1400" b="0">
              <a:solidFill>
                <a:srgbClr val="D4D4D4"/>
              </a:solidFill>
              <a:effectLst/>
              <a:latin typeface="Consolas" panose="020B0609020204030204" pitchFamily="49" charset="0"/>
            </a:endParaRPr>
          </a:p>
          <a:p>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a:solidFill>
                  <a:srgbClr val="569CD6"/>
                </a:solidFill>
                <a:effectLst/>
                <a:latin typeface="Consolas" panose="020B0609020204030204" pitchFamily="49" charset="0"/>
              </a:rPr>
              <a:t>Network</a:t>
            </a:r>
            <a:r>
              <a:rPr lang="en-US" sz="1400" b="0">
                <a:solidFill>
                  <a:srgbClr val="808080"/>
                </a:solidFill>
                <a:effectLst/>
                <a:latin typeface="Consolas" panose="020B0609020204030204" pitchFamily="49" charset="0"/>
              </a:rPr>
              <a:t>&gt;</a:t>
            </a:r>
            <a:endParaRPr lang="en-US" sz="1400" b="0">
              <a:solidFill>
                <a:srgbClr val="D4D4D4"/>
              </a:solidFill>
              <a:effectLst/>
              <a:latin typeface="Consolas" panose="020B0609020204030204" pitchFamily="49" charset="0"/>
            </a:endParaRPr>
          </a:p>
          <a:p>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a:solidFill>
                  <a:srgbClr val="569CD6"/>
                </a:solidFill>
                <a:effectLst/>
                <a:latin typeface="Consolas" panose="020B0609020204030204" pitchFamily="49" charset="0"/>
              </a:rPr>
              <a:t>IPv4</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enabled</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"true"</a:t>
            </a:r>
            <a:r>
              <a:rPr lang="en-US" sz="1400" b="0">
                <a:solidFill>
                  <a:srgbClr val="D4D4D4"/>
                </a:solidFill>
                <a:effectLst/>
                <a:latin typeface="Consolas" panose="020B0609020204030204" pitchFamily="49" charset="0"/>
              </a:rPr>
              <a:t> </a:t>
            </a:r>
            <a:r>
              <a:rPr lang="en-US" sz="1400" b="0" err="1">
                <a:solidFill>
                  <a:srgbClr val="9CDCFE"/>
                </a:solidFill>
                <a:effectLst/>
                <a:latin typeface="Consolas" panose="020B0609020204030204" pitchFamily="49" charset="0"/>
              </a:rPr>
              <a:t>DHCPEnabled</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"true"</a:t>
            </a:r>
            <a:r>
              <a:rPr lang="en-US" sz="1400" b="0">
                <a:solidFill>
                  <a:srgbClr val="D4D4D4"/>
                </a:solidFill>
                <a:effectLst/>
                <a:latin typeface="Consolas" panose="020B0609020204030204" pitchFamily="49" charset="0"/>
              </a:rPr>
              <a:t> </a:t>
            </a:r>
            <a:r>
              <a:rPr lang="en-US" sz="1400" b="0" err="1">
                <a:solidFill>
                  <a:srgbClr val="9CDCFE"/>
                </a:solidFill>
                <a:effectLst/>
                <a:latin typeface="Consolas" panose="020B0609020204030204" pitchFamily="49" charset="0"/>
              </a:rPr>
              <a:t>autoIPEnabled</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"true"</a:t>
            </a:r>
            <a:r>
              <a:rPr lang="en-US" sz="1400" b="0">
                <a:solidFill>
                  <a:srgbClr val="D4D4D4"/>
                </a:solidFill>
                <a:effectLst/>
                <a:latin typeface="Consolas" panose="020B0609020204030204" pitchFamily="49" charset="0"/>
              </a:rPr>
              <a:t> </a:t>
            </a:r>
            <a:r>
              <a:rPr lang="en-US" sz="1400" b="0" err="1">
                <a:solidFill>
                  <a:srgbClr val="9CDCFE"/>
                </a:solidFill>
                <a:effectLst/>
                <a:latin typeface="Consolas" panose="020B0609020204030204" pitchFamily="49" charset="0"/>
              </a:rPr>
              <a:t>dynamicDNSEnabled</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"true"</a:t>
            </a:r>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/&gt;</a:t>
            </a:r>
            <a:endParaRPr lang="en-US" sz="1400" b="0">
              <a:solidFill>
                <a:srgbClr val="D4D4D4"/>
              </a:solidFill>
              <a:effectLst/>
              <a:latin typeface="Consolas" panose="020B0609020204030204" pitchFamily="49" charset="0"/>
            </a:endParaRPr>
          </a:p>
          <a:p>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a:solidFill>
                  <a:srgbClr val="569CD6"/>
                </a:solidFill>
                <a:effectLst/>
                <a:latin typeface="Consolas" panose="020B0609020204030204" pitchFamily="49" charset="0"/>
              </a:rPr>
              <a:t>IPv6</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enabled</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"true"</a:t>
            </a:r>
            <a:r>
              <a:rPr lang="en-US" sz="1400" b="0">
                <a:solidFill>
                  <a:srgbClr val="D4D4D4"/>
                </a:solidFill>
                <a:effectLst/>
                <a:latin typeface="Consolas" panose="020B0609020204030204" pitchFamily="49" charset="0"/>
              </a:rPr>
              <a:t> </a:t>
            </a:r>
            <a:r>
              <a:rPr lang="en-US" sz="1400" b="0" err="1">
                <a:solidFill>
                  <a:srgbClr val="9CDCFE"/>
                </a:solidFill>
                <a:effectLst/>
                <a:latin typeface="Consolas" panose="020B0609020204030204" pitchFamily="49" charset="0"/>
              </a:rPr>
              <a:t>DHCPEnabled</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"true"</a:t>
            </a:r>
            <a:r>
              <a:rPr lang="en-US" sz="1400" b="0">
                <a:solidFill>
                  <a:srgbClr val="D4D4D4"/>
                </a:solidFill>
                <a:effectLst/>
                <a:latin typeface="Consolas" panose="020B0609020204030204" pitchFamily="49" charset="0"/>
              </a:rPr>
              <a:t> </a:t>
            </a:r>
            <a:r>
              <a:rPr lang="en-US" sz="1400" b="0" err="1">
                <a:solidFill>
                  <a:srgbClr val="9CDCFE"/>
                </a:solidFill>
                <a:effectLst/>
                <a:latin typeface="Consolas" panose="020B0609020204030204" pitchFamily="49" charset="0"/>
              </a:rPr>
              <a:t>dynamicDNSEnabled</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"true"</a:t>
            </a:r>
            <a:r>
              <a:rPr lang="en-US" sz="1400" b="0">
                <a:solidFill>
                  <a:srgbClr val="D4D4D4"/>
                </a:solidFill>
                <a:effectLst/>
                <a:latin typeface="Consolas" panose="020B0609020204030204" pitchFamily="49" charset="0"/>
              </a:rPr>
              <a:t> </a:t>
            </a:r>
          </a:p>
          <a:p>
            <a:r>
              <a:rPr lang="en-US" sz="1400" b="0">
                <a:solidFill>
                  <a:srgbClr val="D4D4D4"/>
                </a:solidFill>
                <a:effectLst/>
                <a:latin typeface="Consolas" panose="020B0609020204030204" pitchFamily="49" charset="0"/>
              </a:rPr>
              <a:t>                    </a:t>
            </a:r>
            <a:r>
              <a:rPr lang="en-US" sz="1400" b="0" err="1">
                <a:solidFill>
                  <a:srgbClr val="9CDCFE"/>
                </a:solidFill>
                <a:effectLst/>
                <a:latin typeface="Consolas" panose="020B0609020204030204" pitchFamily="49" charset="0"/>
              </a:rPr>
              <a:t>mDNSEnabled</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"true"</a:t>
            </a:r>
            <a:r>
              <a:rPr lang="en-US" sz="1400" b="0">
                <a:solidFill>
                  <a:srgbClr val="D4D4D4"/>
                </a:solidFill>
                <a:effectLst/>
                <a:latin typeface="Consolas" panose="020B0609020204030204" pitchFamily="49" charset="0"/>
              </a:rPr>
              <a:t> </a:t>
            </a:r>
            <a:r>
              <a:rPr lang="en-US" sz="1400" b="0" err="1">
                <a:solidFill>
                  <a:srgbClr val="9CDCFE"/>
                </a:solidFill>
                <a:effectLst/>
                <a:latin typeface="Consolas" panose="020B0609020204030204" pitchFamily="49" charset="0"/>
              </a:rPr>
              <a:t>pingEnabled</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"true"</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prefix</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"123"</a:t>
            </a:r>
            <a:endParaRPr lang="en-US" sz="1400" b="0">
              <a:solidFill>
                <a:srgbClr val="D4D4D4"/>
              </a:solidFill>
              <a:effectLst/>
              <a:latin typeface="Consolas" panose="020B0609020204030204" pitchFamily="49" charset="0"/>
            </a:endParaRPr>
          </a:p>
          <a:p>
            <a:r>
              <a:rPr lang="en-US" sz="1400" b="0">
                <a:solidFill>
                  <a:srgbClr val="D4D4D4"/>
                </a:solidFill>
                <a:effectLst/>
                <a:latin typeface="Consolas" panose="020B0609020204030204" pitchFamily="49" charset="0"/>
              </a:rPr>
              <a:t>                    </a:t>
            </a:r>
            <a:r>
              <a:rPr lang="en-US" sz="1400" b="0" err="1">
                <a:solidFill>
                  <a:srgbClr val="9CDCFE"/>
                </a:solidFill>
                <a:effectLst/>
                <a:latin typeface="Consolas" panose="020B0609020204030204" pitchFamily="49" charset="0"/>
              </a:rPr>
              <a:t>privacyModeEnabled</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"true"</a:t>
            </a:r>
            <a:r>
              <a:rPr lang="en-US" sz="1400" b="0">
                <a:solidFill>
                  <a:srgbClr val="D4D4D4"/>
                </a:solidFill>
                <a:effectLst/>
                <a:latin typeface="Consolas" panose="020B0609020204030204" pitchFamily="49" charset="0"/>
              </a:rPr>
              <a:t> </a:t>
            </a:r>
            <a:r>
              <a:rPr lang="en-US" sz="1400" b="0" err="1">
                <a:solidFill>
                  <a:srgbClr val="9CDCFE"/>
                </a:solidFill>
                <a:effectLst/>
                <a:latin typeface="Consolas" panose="020B0609020204030204" pitchFamily="49" charset="0"/>
              </a:rPr>
              <a:t>SLAACEnabled</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"true"</a:t>
            </a:r>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/&gt;</a:t>
            </a:r>
            <a:endParaRPr lang="en-US" sz="1400" b="0">
              <a:solidFill>
                <a:srgbClr val="D4D4D4"/>
              </a:solidFill>
              <a:effectLst/>
              <a:latin typeface="Consolas" panose="020B0609020204030204" pitchFamily="49" charset="0"/>
            </a:endParaRPr>
          </a:p>
          <a:p>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a:solidFill>
                  <a:srgbClr val="569CD6"/>
                </a:solidFill>
                <a:effectLst/>
                <a:latin typeface="Consolas" panose="020B0609020204030204" pitchFamily="49" charset="0"/>
              </a:rPr>
              <a:t>Network</a:t>
            </a:r>
            <a:r>
              <a:rPr lang="en-US" sz="1400" b="0">
                <a:solidFill>
                  <a:srgbClr val="808080"/>
                </a:solidFill>
                <a:effectLst/>
                <a:latin typeface="Consolas" panose="020B0609020204030204" pitchFamily="49" charset="0"/>
              </a:rPr>
              <a:t>&gt;</a:t>
            </a:r>
            <a:endParaRPr lang="en-US" sz="1400" b="0">
              <a:solidFill>
                <a:srgbClr val="D4D4D4"/>
              </a:solidFill>
              <a:effectLst/>
              <a:latin typeface="Consolas" panose="020B0609020204030204" pitchFamily="49" charset="0"/>
            </a:endParaRPr>
          </a:p>
          <a:p>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a:solidFill>
                  <a:srgbClr val="569CD6"/>
                </a:solidFill>
                <a:effectLst/>
                <a:latin typeface="Consolas" panose="020B0609020204030204" pitchFamily="49" charset="0"/>
              </a:rPr>
              <a:t>HTTP</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operation</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"enable"</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port</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"80"</a:t>
            </a:r>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/&gt;</a:t>
            </a:r>
            <a:endParaRPr lang="en-US" sz="1400" b="0">
              <a:solidFill>
                <a:srgbClr val="D4D4D4"/>
              </a:solidFill>
              <a:effectLst/>
              <a:latin typeface="Consolas" panose="020B0609020204030204" pitchFamily="49" charset="0"/>
            </a:endParaRPr>
          </a:p>
          <a:p>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a:solidFill>
                  <a:srgbClr val="569CD6"/>
                </a:solidFill>
                <a:effectLst/>
                <a:latin typeface="Consolas" panose="020B0609020204030204" pitchFamily="49" charset="0"/>
              </a:rPr>
              <a:t>HTTPS</a:t>
            </a:r>
            <a:r>
              <a:rPr lang="en-US" sz="1400" b="0">
                <a:solidFill>
                  <a:srgbClr val="D4D4D4"/>
                </a:solidFill>
                <a:effectLst/>
                <a:latin typeface="Consolas" panose="020B0609020204030204" pitchFamily="49" charset="0"/>
              </a:rPr>
              <a:t> </a:t>
            </a:r>
            <a:r>
              <a:rPr lang="en-US" sz="1400" b="0" err="1">
                <a:solidFill>
                  <a:srgbClr val="9CDCFE"/>
                </a:solidFill>
                <a:effectLst/>
                <a:latin typeface="Consolas" panose="020B0609020204030204" pitchFamily="49" charset="0"/>
              </a:rPr>
              <a:t>clientAuthenticationRequired</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"true"</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port</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"443"</a:t>
            </a:r>
            <a:r>
              <a:rPr lang="en-US" sz="1400" b="0">
                <a:solidFill>
                  <a:srgbClr val="808080"/>
                </a:solidFill>
                <a:effectLst/>
                <a:latin typeface="Consolas" panose="020B0609020204030204" pitchFamily="49" charset="0"/>
              </a:rPr>
              <a:t>&gt;</a:t>
            </a:r>
            <a:endParaRPr lang="en-US" sz="1400" b="0">
              <a:solidFill>
                <a:srgbClr val="D4D4D4"/>
              </a:solidFill>
              <a:effectLst/>
              <a:latin typeface="Consolas" panose="020B0609020204030204" pitchFamily="49" charset="0"/>
            </a:endParaRPr>
          </a:p>
          <a:p>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a:solidFill>
                  <a:srgbClr val="569CD6"/>
                </a:solidFill>
                <a:effectLst/>
                <a:latin typeface="Consolas" panose="020B0609020204030204" pitchFamily="49" charset="0"/>
              </a:rPr>
              <a:t>Basic</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enabled</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"false"</a:t>
            </a:r>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/&gt;</a:t>
            </a:r>
            <a:endParaRPr lang="en-US" sz="1400" b="0">
              <a:solidFill>
                <a:srgbClr val="D4D4D4"/>
              </a:solidFill>
              <a:effectLst/>
              <a:latin typeface="Consolas" panose="020B0609020204030204" pitchFamily="49" charset="0"/>
            </a:endParaRPr>
          </a:p>
          <a:p>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a:solidFill>
                  <a:srgbClr val="569CD6"/>
                </a:solidFill>
                <a:effectLst/>
                <a:latin typeface="Consolas" panose="020B0609020204030204" pitchFamily="49" charset="0"/>
              </a:rPr>
              <a:t>Digest</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enabled</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"true"</a:t>
            </a:r>
            <a:r>
              <a:rPr lang="en-US" sz="1400" b="0">
                <a:solidFill>
                  <a:srgbClr val="808080"/>
                </a:solidFill>
                <a:effectLst/>
                <a:latin typeface="Consolas" panose="020B0609020204030204" pitchFamily="49" charset="0"/>
              </a:rPr>
              <a:t>/&gt;</a:t>
            </a:r>
            <a:endParaRPr lang="en-US" sz="1400" b="0">
              <a:solidFill>
                <a:srgbClr val="D4D4D4"/>
              </a:solidFill>
              <a:effectLst/>
              <a:latin typeface="Consolas" panose="020B0609020204030204" pitchFamily="49" charset="0"/>
            </a:endParaRPr>
          </a:p>
          <a:p>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a:solidFill>
                  <a:srgbClr val="569CD6"/>
                </a:solidFill>
                <a:effectLst/>
                <a:latin typeface="Consolas" panose="020B0609020204030204" pitchFamily="49" charset="0"/>
              </a:rPr>
              <a:t>Service</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name</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"LXIAPI"</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enabled</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"true"</a:t>
            </a:r>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/&gt;</a:t>
            </a:r>
            <a:endParaRPr lang="en-US" sz="1400" b="0">
              <a:solidFill>
                <a:srgbClr val="D4D4D4"/>
              </a:solidFill>
              <a:effectLst/>
              <a:latin typeface="Consolas" panose="020B0609020204030204" pitchFamily="49" charset="0"/>
            </a:endParaRPr>
          </a:p>
          <a:p>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a:solidFill>
                  <a:srgbClr val="569CD6"/>
                </a:solidFill>
                <a:effectLst/>
                <a:latin typeface="Consolas" panose="020B0609020204030204" pitchFamily="49" charset="0"/>
              </a:rPr>
              <a:t>HTTPS</a:t>
            </a:r>
            <a:r>
              <a:rPr lang="en-US" sz="1400" b="0">
                <a:solidFill>
                  <a:srgbClr val="808080"/>
                </a:solidFill>
                <a:effectLst/>
                <a:latin typeface="Consolas" panose="020B0609020204030204" pitchFamily="49" charset="0"/>
              </a:rPr>
              <a:t>&gt;</a:t>
            </a:r>
            <a:endParaRPr lang="en-US" sz="1400" b="0">
              <a:solidFill>
                <a:srgbClr val="D4D4D4"/>
              </a:solidFill>
              <a:effectLst/>
              <a:latin typeface="Consolas" panose="020B0609020204030204" pitchFamily="49" charset="0"/>
            </a:endParaRPr>
          </a:p>
          <a:p>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err="1">
                <a:solidFill>
                  <a:srgbClr val="569CD6"/>
                </a:solidFill>
                <a:effectLst/>
                <a:latin typeface="Consolas" panose="020B0609020204030204" pitchFamily="49" charset="0"/>
              </a:rPr>
              <a:t>SCPIRaw</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enabled</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"true"</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port</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"5025"</a:t>
            </a:r>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/&gt;</a:t>
            </a:r>
            <a:endParaRPr lang="en-US" sz="1400" b="0">
              <a:solidFill>
                <a:srgbClr val="D4D4D4"/>
              </a:solidFill>
              <a:effectLst/>
              <a:latin typeface="Consolas" panose="020B0609020204030204" pitchFamily="49" charset="0"/>
            </a:endParaRPr>
          </a:p>
          <a:p>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a:solidFill>
                  <a:srgbClr val="569CD6"/>
                </a:solidFill>
                <a:effectLst/>
                <a:latin typeface="Consolas" panose="020B0609020204030204" pitchFamily="49" charset="0"/>
              </a:rPr>
              <a:t>Telnet</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enabled</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"true"</a:t>
            </a:r>
            <a:r>
              <a:rPr lang="en-US" sz="1400" b="0">
                <a:solidFill>
                  <a:srgbClr val="D4D4D4"/>
                </a:solidFill>
                <a:effectLst/>
                <a:latin typeface="Consolas" panose="020B0609020204030204" pitchFamily="49" charset="0"/>
              </a:rPr>
              <a:t> </a:t>
            </a:r>
            <a:r>
              <a:rPr lang="en-US" sz="1400" b="0" err="1">
                <a:solidFill>
                  <a:srgbClr val="9CDCFE"/>
                </a:solidFill>
                <a:effectLst/>
                <a:latin typeface="Consolas" panose="020B0609020204030204" pitchFamily="49" charset="0"/>
              </a:rPr>
              <a:t>clientAuthenticationRequired</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"false"</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port</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"5024"</a:t>
            </a:r>
            <a:r>
              <a:rPr lang="en-US" sz="1400" b="0">
                <a:solidFill>
                  <a:srgbClr val="D4D4D4"/>
                </a:solidFill>
                <a:effectLst/>
                <a:latin typeface="Consolas" panose="020B0609020204030204" pitchFamily="49" charset="0"/>
              </a:rPr>
              <a:t> </a:t>
            </a:r>
            <a:r>
              <a:rPr lang="en-US" sz="1400" b="0" err="1">
                <a:solidFill>
                  <a:srgbClr val="9CDCFE"/>
                </a:solidFill>
                <a:effectLst/>
                <a:latin typeface="Consolas" panose="020B0609020204030204" pitchFamily="49" charset="0"/>
              </a:rPr>
              <a:t>TLSRequired</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"true"</a:t>
            </a:r>
            <a:r>
              <a:rPr lang="en-US" sz="1400" b="0">
                <a:solidFill>
                  <a:srgbClr val="808080"/>
                </a:solidFill>
                <a:effectLst/>
                <a:latin typeface="Consolas" panose="020B0609020204030204" pitchFamily="49" charset="0"/>
              </a:rPr>
              <a:t>/&gt;</a:t>
            </a:r>
            <a:endParaRPr lang="en-US" sz="1400" b="0">
              <a:solidFill>
                <a:srgbClr val="D4D4D4"/>
              </a:solidFill>
              <a:effectLst/>
              <a:latin typeface="Consolas" panose="020B0609020204030204" pitchFamily="49" charset="0"/>
            </a:endParaRPr>
          </a:p>
          <a:p>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a:solidFill>
                  <a:srgbClr val="569CD6"/>
                </a:solidFill>
                <a:effectLst/>
                <a:latin typeface="Consolas" panose="020B0609020204030204" pitchFamily="49" charset="0"/>
              </a:rPr>
              <a:t>SCPITLS</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port</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"5026"</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capability</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"99"</a:t>
            </a:r>
            <a:r>
              <a:rPr lang="en-US" sz="1400" b="0">
                <a:solidFill>
                  <a:srgbClr val="D4D4D4"/>
                </a:solidFill>
                <a:effectLst/>
                <a:latin typeface="Consolas" panose="020B0609020204030204" pitchFamily="49" charset="0"/>
              </a:rPr>
              <a:t> </a:t>
            </a:r>
            <a:r>
              <a:rPr lang="en-US" sz="1400" b="0" err="1">
                <a:solidFill>
                  <a:srgbClr val="9CDCFE"/>
                </a:solidFill>
                <a:effectLst/>
                <a:latin typeface="Consolas" panose="020B0609020204030204" pitchFamily="49" charset="0"/>
              </a:rPr>
              <a:t>clientAuthenticationRequired</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"true"</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enabled</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"true"</a:t>
            </a:r>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/&gt;</a:t>
            </a:r>
            <a:endParaRPr lang="en-US" sz="1400" b="0">
              <a:solidFill>
                <a:srgbClr val="D4D4D4"/>
              </a:solidFill>
              <a:effectLst/>
              <a:latin typeface="Consolas" panose="020B0609020204030204" pitchFamily="49" charset="0"/>
            </a:endParaRPr>
          </a:p>
          <a:p>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a:solidFill>
                  <a:srgbClr val="569CD6"/>
                </a:solidFill>
                <a:effectLst/>
                <a:latin typeface="Consolas" panose="020B0609020204030204" pitchFamily="49" charset="0"/>
              </a:rPr>
              <a:t>HiSLIP</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enabled</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"true"</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port</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"4880"</a:t>
            </a:r>
            <a:r>
              <a:rPr lang="en-US" sz="1400" b="0">
                <a:solidFill>
                  <a:srgbClr val="D4D4D4"/>
                </a:solidFill>
                <a:effectLst/>
                <a:latin typeface="Consolas" panose="020B0609020204030204" pitchFamily="49" charset="0"/>
              </a:rPr>
              <a:t> </a:t>
            </a:r>
            <a:r>
              <a:rPr lang="en-US" sz="1400" b="0" err="1">
                <a:solidFill>
                  <a:srgbClr val="9CDCFE"/>
                </a:solidFill>
                <a:effectLst/>
                <a:latin typeface="Consolas" panose="020B0609020204030204" pitchFamily="49" charset="0"/>
              </a:rPr>
              <a:t>encryptionMandatory</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"true"</a:t>
            </a:r>
            <a:r>
              <a:rPr lang="en-US" sz="1400" b="0">
                <a:solidFill>
                  <a:srgbClr val="D4D4D4"/>
                </a:solidFill>
                <a:effectLst/>
                <a:latin typeface="Consolas" panose="020B0609020204030204" pitchFamily="49" charset="0"/>
              </a:rPr>
              <a:t>  </a:t>
            </a:r>
            <a:r>
              <a:rPr lang="en-US" sz="1400" b="0" err="1">
                <a:solidFill>
                  <a:srgbClr val="9CDCFE"/>
                </a:solidFill>
                <a:effectLst/>
                <a:latin typeface="Consolas" panose="020B0609020204030204" pitchFamily="49" charset="0"/>
              </a:rPr>
              <a:t>mustStartEncrypted</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"true"</a:t>
            </a:r>
            <a:r>
              <a:rPr lang="en-US" sz="1400" b="0">
                <a:solidFill>
                  <a:srgbClr val="808080"/>
                </a:solidFill>
                <a:effectLst/>
                <a:latin typeface="Consolas" panose="020B0609020204030204" pitchFamily="49" charset="0"/>
              </a:rPr>
              <a:t>&gt;</a:t>
            </a:r>
            <a:endParaRPr lang="en-US" sz="1400" b="0">
              <a:solidFill>
                <a:srgbClr val="D4D4D4"/>
              </a:solidFill>
              <a:effectLst/>
              <a:latin typeface="Consolas" panose="020B0609020204030204" pitchFamily="49" charset="0"/>
            </a:endParaRPr>
          </a:p>
          <a:p>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err="1">
                <a:solidFill>
                  <a:srgbClr val="569CD6"/>
                </a:solidFill>
                <a:effectLst/>
                <a:latin typeface="Consolas" panose="020B0609020204030204" pitchFamily="49" charset="0"/>
              </a:rPr>
              <a:t>ClientAuthenticationMechanisms</a:t>
            </a:r>
            <a:r>
              <a:rPr lang="en-US" sz="1400" b="0">
                <a:solidFill>
                  <a:srgbClr val="808080"/>
                </a:solidFill>
                <a:effectLst/>
                <a:latin typeface="Consolas" panose="020B0609020204030204" pitchFamily="49" charset="0"/>
              </a:rPr>
              <a:t>&gt;</a:t>
            </a:r>
            <a:endParaRPr lang="en-US" sz="1400" b="0">
              <a:solidFill>
                <a:srgbClr val="D4D4D4"/>
              </a:solidFill>
              <a:effectLst/>
              <a:latin typeface="Consolas" panose="020B0609020204030204" pitchFamily="49" charset="0"/>
            </a:endParaRPr>
          </a:p>
          <a:p>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a:solidFill>
                  <a:srgbClr val="569CD6"/>
                </a:solidFill>
                <a:effectLst/>
                <a:latin typeface="Consolas" panose="020B0609020204030204" pitchFamily="49" charset="0"/>
              </a:rPr>
              <a:t>PLAIN</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enabled</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"true"</a:t>
            </a:r>
            <a:r>
              <a:rPr lang="en-US" sz="1400" b="0">
                <a:solidFill>
                  <a:srgbClr val="808080"/>
                </a:solidFill>
                <a:effectLst/>
                <a:latin typeface="Consolas" panose="020B0609020204030204" pitchFamily="49" charset="0"/>
              </a:rPr>
              <a:t>&gt;&lt;/</a:t>
            </a:r>
            <a:r>
              <a:rPr lang="en-US" sz="1400" b="0">
                <a:solidFill>
                  <a:srgbClr val="569CD6"/>
                </a:solidFill>
                <a:effectLst/>
                <a:latin typeface="Consolas" panose="020B0609020204030204" pitchFamily="49" charset="0"/>
              </a:rPr>
              <a:t>PLAIN</a:t>
            </a:r>
            <a:r>
              <a:rPr lang="en-US" sz="1400" b="0">
                <a:solidFill>
                  <a:srgbClr val="808080"/>
                </a:solidFill>
                <a:effectLst/>
                <a:latin typeface="Consolas" panose="020B0609020204030204" pitchFamily="49" charset="0"/>
              </a:rPr>
              <a:t>&gt;</a:t>
            </a:r>
            <a:endParaRPr lang="en-US" sz="1400" b="0">
              <a:solidFill>
                <a:srgbClr val="D4D4D4"/>
              </a:solidFill>
              <a:effectLst/>
              <a:latin typeface="Consolas" panose="020B0609020204030204" pitchFamily="49" charset="0"/>
            </a:endParaRPr>
          </a:p>
          <a:p>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a:solidFill>
                  <a:srgbClr val="569CD6"/>
                </a:solidFill>
                <a:effectLst/>
                <a:latin typeface="Consolas" panose="020B0609020204030204" pitchFamily="49" charset="0"/>
              </a:rPr>
              <a:t>SCRAM</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enabled</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"true"</a:t>
            </a:r>
            <a:r>
              <a:rPr lang="en-US" sz="1400" b="0">
                <a:solidFill>
                  <a:srgbClr val="808080"/>
                </a:solidFill>
                <a:effectLst/>
                <a:latin typeface="Consolas" panose="020B0609020204030204" pitchFamily="49" charset="0"/>
              </a:rPr>
              <a:t>&gt;&lt;/</a:t>
            </a:r>
            <a:r>
              <a:rPr lang="en-US" sz="1400" b="0">
                <a:solidFill>
                  <a:srgbClr val="569CD6"/>
                </a:solidFill>
                <a:effectLst/>
                <a:latin typeface="Consolas" panose="020B0609020204030204" pitchFamily="49" charset="0"/>
              </a:rPr>
              <a:t>SCRAM</a:t>
            </a:r>
            <a:r>
              <a:rPr lang="en-US" sz="1400" b="0">
                <a:solidFill>
                  <a:srgbClr val="808080"/>
                </a:solidFill>
                <a:effectLst/>
                <a:latin typeface="Consolas" panose="020B0609020204030204" pitchFamily="49" charset="0"/>
              </a:rPr>
              <a:t>&gt;</a:t>
            </a:r>
            <a:endParaRPr lang="en-US" sz="1400" b="0">
              <a:solidFill>
                <a:srgbClr val="D4D4D4"/>
              </a:solidFill>
              <a:effectLst/>
              <a:latin typeface="Consolas" panose="020B0609020204030204" pitchFamily="49" charset="0"/>
            </a:endParaRPr>
          </a:p>
          <a:p>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a:solidFill>
                  <a:srgbClr val="569CD6"/>
                </a:solidFill>
                <a:effectLst/>
                <a:latin typeface="Consolas" panose="020B0609020204030204" pitchFamily="49" charset="0"/>
              </a:rPr>
              <a:t>MTLS</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enabled</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"true"</a:t>
            </a:r>
            <a:r>
              <a:rPr lang="en-US" sz="1400" b="0">
                <a:solidFill>
                  <a:srgbClr val="808080"/>
                </a:solidFill>
                <a:effectLst/>
                <a:latin typeface="Consolas" panose="020B0609020204030204" pitchFamily="49" charset="0"/>
              </a:rPr>
              <a:t>&gt;&lt;/</a:t>
            </a:r>
            <a:r>
              <a:rPr lang="en-US" sz="1400" b="0">
                <a:solidFill>
                  <a:srgbClr val="569CD6"/>
                </a:solidFill>
                <a:effectLst/>
                <a:latin typeface="Consolas" panose="020B0609020204030204" pitchFamily="49" charset="0"/>
              </a:rPr>
              <a:t>MTLS</a:t>
            </a:r>
            <a:r>
              <a:rPr lang="en-US" sz="1400" b="0">
                <a:solidFill>
                  <a:srgbClr val="808080"/>
                </a:solidFill>
                <a:effectLst/>
                <a:latin typeface="Consolas" panose="020B0609020204030204" pitchFamily="49" charset="0"/>
              </a:rPr>
              <a:t>&gt;</a:t>
            </a:r>
            <a:endParaRPr lang="en-US" sz="1400" b="0">
              <a:solidFill>
                <a:srgbClr val="D4D4D4"/>
              </a:solidFill>
              <a:effectLst/>
              <a:latin typeface="Consolas" panose="020B0609020204030204" pitchFamily="49" charset="0"/>
            </a:endParaRPr>
          </a:p>
          <a:p>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err="1">
                <a:solidFill>
                  <a:srgbClr val="569CD6"/>
                </a:solidFill>
                <a:effectLst/>
                <a:latin typeface="Consolas" panose="020B0609020204030204" pitchFamily="49" charset="0"/>
              </a:rPr>
              <a:t>ClientAuthenticationMechanisms</a:t>
            </a:r>
            <a:r>
              <a:rPr lang="en-US" sz="1400" b="0">
                <a:solidFill>
                  <a:srgbClr val="808080"/>
                </a:solidFill>
                <a:effectLst/>
                <a:latin typeface="Consolas" panose="020B0609020204030204" pitchFamily="49" charset="0"/>
              </a:rPr>
              <a:t>&gt;</a:t>
            </a:r>
            <a:endParaRPr lang="en-US" sz="1400" b="0">
              <a:solidFill>
                <a:srgbClr val="D4D4D4"/>
              </a:solidFill>
              <a:effectLst/>
              <a:latin typeface="Consolas" panose="020B0609020204030204" pitchFamily="49" charset="0"/>
            </a:endParaRPr>
          </a:p>
          <a:p>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a:solidFill>
                  <a:srgbClr val="569CD6"/>
                </a:solidFill>
                <a:effectLst/>
                <a:latin typeface="Consolas" panose="020B0609020204030204" pitchFamily="49" charset="0"/>
              </a:rPr>
              <a:t>HiSLIP</a:t>
            </a:r>
            <a:r>
              <a:rPr lang="en-US" sz="1400" b="0">
                <a:solidFill>
                  <a:srgbClr val="808080"/>
                </a:solidFill>
                <a:effectLst/>
                <a:latin typeface="Consolas" panose="020B0609020204030204" pitchFamily="49" charset="0"/>
              </a:rPr>
              <a:t>&gt;</a:t>
            </a:r>
            <a:endParaRPr lang="en-US" sz="1400" b="0">
              <a:solidFill>
                <a:srgbClr val="D4D4D4"/>
              </a:solidFill>
              <a:effectLst/>
              <a:latin typeface="Consolas" panose="020B0609020204030204" pitchFamily="49" charset="0"/>
            </a:endParaRPr>
          </a:p>
          <a:p>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a:solidFill>
                  <a:srgbClr val="569CD6"/>
                </a:solidFill>
                <a:effectLst/>
                <a:latin typeface="Consolas" panose="020B0609020204030204" pitchFamily="49" charset="0"/>
              </a:rPr>
              <a:t>VXI11</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enabled</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"true"</a:t>
            </a:r>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/&gt;</a:t>
            </a:r>
            <a:endParaRPr lang="en-US" sz="1400" b="0">
              <a:solidFill>
                <a:srgbClr val="D4D4D4"/>
              </a:solidFill>
              <a:effectLst/>
              <a:latin typeface="Consolas" panose="020B0609020204030204" pitchFamily="49" charset="0"/>
            </a:endParaRPr>
          </a:p>
          <a:p>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a:solidFill>
                  <a:srgbClr val="569CD6"/>
                </a:solidFill>
                <a:effectLst/>
                <a:latin typeface="Consolas" panose="020B0609020204030204" pitchFamily="49" charset="0"/>
              </a:rPr>
              <a:t>Interface</a:t>
            </a:r>
            <a:r>
              <a:rPr lang="en-US" sz="1400" b="0">
                <a:solidFill>
                  <a:srgbClr val="808080"/>
                </a:solidFill>
                <a:effectLst/>
                <a:latin typeface="Consolas" panose="020B0609020204030204" pitchFamily="49" charset="0"/>
              </a:rPr>
              <a:t>&gt;</a:t>
            </a:r>
            <a:endParaRPr lang="en-US" sz="1400" b="0">
              <a:solidFill>
                <a:srgbClr val="D4D4D4"/>
              </a:solidFill>
              <a:effectLst/>
              <a:latin typeface="Consolas" panose="020B0609020204030204" pitchFamily="49" charset="0"/>
            </a:endParaRPr>
          </a:p>
          <a:p>
            <a:endParaRPr lang="en-US" sz="1400"/>
          </a:p>
        </p:txBody>
      </p:sp>
    </p:spTree>
    <p:extLst>
      <p:ext uri="{BB962C8B-B14F-4D97-AF65-F5344CB8AC3E}">
        <p14:creationId xmlns:p14="http://schemas.microsoft.com/office/powerpoint/2010/main" val="231288149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26D4B-3F15-4691-B362-E8D3A61204D0}"/>
              </a:ext>
            </a:extLst>
          </p:cNvPr>
          <p:cNvSpPr>
            <a:spLocks noGrp="1"/>
          </p:cNvSpPr>
          <p:nvPr>
            <p:ph type="title"/>
          </p:nvPr>
        </p:nvSpPr>
        <p:spPr/>
        <p:txBody>
          <a:bodyPr/>
          <a:lstStyle/>
          <a:p>
            <a:r>
              <a:rPr lang="en-US"/>
              <a:t>Client Credentials</a:t>
            </a:r>
          </a:p>
        </p:txBody>
      </p:sp>
      <p:sp>
        <p:nvSpPr>
          <p:cNvPr id="4" name="TextBox 3">
            <a:extLst>
              <a:ext uri="{FF2B5EF4-FFF2-40B4-BE49-F238E27FC236}">
                <a16:creationId xmlns:a16="http://schemas.microsoft.com/office/drawing/2014/main" id="{3F814462-C23E-43AC-B6CC-816309C30B88}"/>
              </a:ext>
            </a:extLst>
          </p:cNvPr>
          <p:cNvSpPr txBox="1"/>
          <p:nvPr/>
        </p:nvSpPr>
        <p:spPr>
          <a:xfrm>
            <a:off x="1143000" y="1159148"/>
            <a:ext cx="10210800" cy="5724644"/>
          </a:xfrm>
          <a:prstGeom prst="rect">
            <a:avLst/>
          </a:prstGeom>
          <a:noFill/>
        </p:spPr>
        <p:txBody>
          <a:bodyPr wrap="square" rtlCol="0">
            <a:spAutoFit/>
          </a:bodyPr>
          <a:lstStyle/>
          <a:p>
            <a:r>
              <a:rPr lang="en-US" sz="1400" b="0">
                <a:solidFill>
                  <a:srgbClr val="808080"/>
                </a:solidFill>
                <a:effectLst/>
                <a:latin typeface="Consolas" panose="020B0609020204030204" pitchFamily="49" charset="0"/>
              </a:rPr>
              <a:t>&lt;</a:t>
            </a:r>
            <a:r>
              <a:rPr lang="en-US" sz="1400" b="0">
                <a:solidFill>
                  <a:srgbClr val="569CD6"/>
                </a:solidFill>
                <a:effectLst/>
                <a:latin typeface="Consolas" panose="020B0609020204030204" pitchFamily="49" charset="0"/>
              </a:rPr>
              <a:t>ClientAuthentication</a:t>
            </a:r>
            <a:r>
              <a:rPr lang="en-US" sz="1400" b="0">
                <a:solidFill>
                  <a:srgbClr val="808080"/>
                </a:solidFill>
                <a:effectLst/>
                <a:latin typeface="Consolas" panose="020B0609020204030204" pitchFamily="49" charset="0"/>
              </a:rPr>
              <a:t>&gt;</a:t>
            </a:r>
            <a:endParaRPr lang="en-US" sz="1400" b="0">
              <a:solidFill>
                <a:srgbClr val="D4D4D4"/>
              </a:solidFill>
              <a:effectLst/>
              <a:latin typeface="Consolas" panose="020B0609020204030204" pitchFamily="49" charset="0"/>
            </a:endParaRPr>
          </a:p>
          <a:p>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err="1">
                <a:solidFill>
                  <a:srgbClr val="569CD6"/>
                </a:solidFill>
                <a:effectLst/>
                <a:latin typeface="Consolas" panose="020B0609020204030204" pitchFamily="49" charset="0"/>
              </a:rPr>
              <a:t>ClientCredential</a:t>
            </a:r>
            <a:r>
              <a:rPr lang="en-US" sz="1400" b="0">
                <a:solidFill>
                  <a:srgbClr val="D4D4D4"/>
                </a:solidFill>
                <a:effectLst/>
                <a:latin typeface="Consolas" panose="020B0609020204030204" pitchFamily="49" charset="0"/>
              </a:rPr>
              <a:t> </a:t>
            </a:r>
            <a:r>
              <a:rPr lang="en-US" sz="1400" b="0" err="1">
                <a:solidFill>
                  <a:srgbClr val="9CDCFE"/>
                </a:solidFill>
                <a:effectLst/>
                <a:latin typeface="Consolas" panose="020B0609020204030204" pitchFamily="49" charset="0"/>
              </a:rPr>
              <a:t>APIAccess</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"true"</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password</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"secret"</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user</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"Suzie"</a:t>
            </a:r>
            <a:r>
              <a:rPr lang="en-US" sz="1400" b="0">
                <a:solidFill>
                  <a:srgbClr val="808080"/>
                </a:solidFill>
                <a:effectLst/>
                <a:latin typeface="Consolas" panose="020B0609020204030204" pitchFamily="49" charset="0"/>
              </a:rPr>
              <a:t>/&gt;</a:t>
            </a:r>
            <a:endParaRPr lang="en-US" sz="1400" b="0">
              <a:solidFill>
                <a:srgbClr val="D4D4D4"/>
              </a:solidFill>
              <a:effectLst/>
              <a:latin typeface="Consolas" panose="020B0609020204030204" pitchFamily="49" charset="0"/>
            </a:endParaRPr>
          </a:p>
          <a:p>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err="1">
                <a:solidFill>
                  <a:srgbClr val="569CD6"/>
                </a:solidFill>
                <a:effectLst/>
                <a:latin typeface="Consolas" panose="020B0609020204030204" pitchFamily="49" charset="0"/>
              </a:rPr>
              <a:t>ClientCredential</a:t>
            </a:r>
            <a:r>
              <a:rPr lang="en-US" sz="1400" b="0">
                <a:solidFill>
                  <a:srgbClr val="D4D4D4"/>
                </a:solidFill>
                <a:effectLst/>
                <a:latin typeface="Consolas" panose="020B0609020204030204" pitchFamily="49" charset="0"/>
              </a:rPr>
              <a:t> </a:t>
            </a:r>
            <a:r>
              <a:rPr lang="en-US" sz="1400" b="0" err="1">
                <a:solidFill>
                  <a:srgbClr val="9CDCFE"/>
                </a:solidFill>
                <a:effectLst/>
                <a:latin typeface="Consolas" panose="020B0609020204030204" pitchFamily="49" charset="0"/>
              </a:rPr>
              <a:t>APIAccess</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"false"</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password</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"supersecret"</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user</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"Billy"</a:t>
            </a:r>
            <a:r>
              <a:rPr lang="en-US" sz="1400" b="0">
                <a:solidFill>
                  <a:srgbClr val="808080"/>
                </a:solidFill>
                <a:effectLst/>
                <a:latin typeface="Consolas" panose="020B0609020204030204" pitchFamily="49" charset="0"/>
              </a:rPr>
              <a:t>/&gt;</a:t>
            </a:r>
            <a:endParaRPr lang="en-US" sz="1400" b="0">
              <a:solidFill>
                <a:srgbClr val="D4D4D4"/>
              </a:solidFill>
              <a:effectLst/>
              <a:latin typeface="Consolas" panose="020B0609020204030204" pitchFamily="49" charset="0"/>
            </a:endParaRPr>
          </a:p>
          <a:p>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err="1">
                <a:solidFill>
                  <a:srgbClr val="569CD6"/>
                </a:solidFill>
                <a:effectLst/>
                <a:latin typeface="Consolas" panose="020B0609020204030204" pitchFamily="49" charset="0"/>
              </a:rPr>
              <a:t>ClientCertAuthentication</a:t>
            </a:r>
            <a:r>
              <a:rPr lang="en-US" sz="1400" b="0">
                <a:solidFill>
                  <a:srgbClr val="808080"/>
                </a:solidFill>
                <a:effectLst/>
                <a:latin typeface="Consolas" panose="020B0609020204030204" pitchFamily="49" charset="0"/>
              </a:rPr>
              <a:t>&gt;</a:t>
            </a:r>
            <a:endParaRPr lang="en-US" sz="1400" b="0">
              <a:solidFill>
                <a:srgbClr val="D4D4D4"/>
              </a:solidFill>
              <a:effectLst/>
              <a:latin typeface="Consolas" panose="020B0609020204030204" pitchFamily="49" charset="0"/>
            </a:endParaRPr>
          </a:p>
          <a:p>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err="1">
                <a:solidFill>
                  <a:srgbClr val="569CD6"/>
                </a:solidFill>
                <a:effectLst/>
                <a:latin typeface="Consolas" panose="020B0609020204030204" pitchFamily="49" charset="0"/>
              </a:rPr>
              <a:t>RootCertPEM</a:t>
            </a:r>
            <a:r>
              <a:rPr lang="en-US" sz="1400" b="0">
                <a:solidFill>
                  <a:srgbClr val="808080"/>
                </a:solidFill>
                <a:effectLst/>
                <a:latin typeface="Consolas" panose="020B0609020204030204" pitchFamily="49" charset="0"/>
              </a:rPr>
              <a:t>&gt;</a:t>
            </a:r>
            <a:endParaRPr lang="en-US" sz="1400" b="0">
              <a:solidFill>
                <a:srgbClr val="D4D4D4"/>
              </a:solidFill>
              <a:effectLst/>
              <a:latin typeface="Consolas" panose="020B0609020204030204" pitchFamily="49" charset="0"/>
            </a:endParaRPr>
          </a:p>
          <a:p>
            <a:r>
              <a:rPr lang="en-US" sz="1400" b="0">
                <a:solidFill>
                  <a:srgbClr val="D4D4D4"/>
                </a:solidFill>
                <a:effectLst/>
                <a:latin typeface="Consolas" panose="020B0609020204030204" pitchFamily="49" charset="0"/>
              </a:rPr>
              <a:t>                -----BEGIN CERTIFICATE-----</a:t>
            </a:r>
          </a:p>
          <a:p>
            <a:r>
              <a:rPr lang="en-US" sz="1400" b="0">
                <a:solidFill>
                  <a:srgbClr val="D4D4D4"/>
                </a:solidFill>
                <a:effectLst/>
                <a:latin typeface="Consolas" panose="020B0609020204030204" pitchFamily="49" charset="0"/>
              </a:rPr>
              <a:t>                MIIEczCCA1ugAwIBAgIBADANBgkqhkiG9w0BAQQFAD..AkGA1UEBhMCR0Ix</a:t>
            </a:r>
          </a:p>
          <a:p>
            <a:r>
              <a:rPr lang="en-US" sz="1400" b="0">
                <a:solidFill>
                  <a:srgbClr val="D4D4D4"/>
                </a:solidFill>
                <a:effectLst/>
                <a:latin typeface="Consolas" panose="020B0609020204030204" pitchFamily="49" charset="0"/>
              </a:rPr>
              <a:t>                EzARBgNVBAgTClNvbWUtU3RhdGUxFDASBgNVBAoTC0..0EgTHRkMTcwNQYD</a:t>
            </a:r>
          </a:p>
          <a:p>
            <a:r>
              <a:rPr lang="en-US" sz="1400" b="0">
                <a:solidFill>
                  <a:srgbClr val="D4D4D4"/>
                </a:solidFill>
                <a:effectLst/>
                <a:latin typeface="Consolas" panose="020B0609020204030204" pitchFamily="49" charset="0"/>
              </a:rPr>
              <a:t>                VQQLEy5DbGFzcyAxIFB1YmxpYyBQcmltYXJ5IENlcn..XRpb24gQXV0aG9y</a:t>
            </a:r>
          </a:p>
          <a:p>
            <a:r>
              <a:rPr lang="en-US" sz="1400" b="0">
                <a:solidFill>
                  <a:srgbClr val="D4D4D4"/>
                </a:solidFill>
                <a:effectLst/>
                <a:latin typeface="Consolas" panose="020B0609020204030204" pitchFamily="49" charset="0"/>
              </a:rPr>
              <a:t>                aXR5MRQwEgYDVQQDEwtCZXN0IENBIEx0ZDAeFw0wMD..TUwMTZaFw0wMTAy</a:t>
            </a:r>
          </a:p>
          <a:p>
            <a:r>
              <a:rPr lang="en-US" sz="1400" b="0">
                <a:solidFill>
                  <a:srgbClr val="D4D4D4"/>
                </a:solidFill>
                <a:effectLst/>
                <a:latin typeface="Consolas" panose="020B0609020204030204" pitchFamily="49" charset="0"/>
              </a:rPr>
              <a:t>                MDQxOTUwMTZaMIGHMQswCQYDVQQGEwJHQjETMBEGA1..29tZS1TdGF0ZTEU</a:t>
            </a:r>
          </a:p>
          <a:p>
            <a:r>
              <a:rPr lang="en-US" sz="1400" b="0">
                <a:solidFill>
                  <a:srgbClr val="D4D4D4"/>
                </a:solidFill>
                <a:effectLst/>
                <a:latin typeface="Consolas" panose="020B0609020204030204" pitchFamily="49" charset="0"/>
              </a:rPr>
              <a:t>                MBIGA1UEChMLQmVzdCBDQSBMdGQxNzA1BgNVBAsTLk..DEgUHVibGljIFBy</a:t>
            </a:r>
          </a:p>
          <a:p>
            <a:r>
              <a:rPr lang="en-US" sz="1400" b="0">
                <a:solidFill>
                  <a:srgbClr val="D4D4D4"/>
                </a:solidFill>
                <a:effectLst/>
                <a:latin typeface="Consolas" panose="020B0609020204030204" pitchFamily="49" charset="0"/>
              </a:rPr>
              <a:t>                aW1hcnkgQ2VydGlmaWNhdGlvbiBBdXRob3JpdHkxFD..AMTC0Jlc3QgQ0Eg</a:t>
            </a:r>
          </a:p>
          <a:p>
            <a:r>
              <a:rPr lang="en-US" sz="1400" b="0">
                <a:solidFill>
                  <a:srgbClr val="D4D4D4"/>
                </a:solidFill>
                <a:effectLst/>
                <a:latin typeface="Consolas" panose="020B0609020204030204" pitchFamily="49" charset="0"/>
              </a:rPr>
              <a:t>                THRkMIIBIjANBgkqhkiG9w0BAQEFAAOCAQ8AMIIBCg..Tz2mr7SZiAMfQyu</a:t>
            </a:r>
          </a:p>
          <a:p>
            <a:r>
              <a:rPr lang="en-US" sz="1400" b="0">
                <a:solidFill>
                  <a:srgbClr val="D4D4D4"/>
                </a:solidFill>
                <a:effectLst/>
                <a:latin typeface="Consolas" panose="020B0609020204030204" pitchFamily="49" charset="0"/>
              </a:rPr>
              <a:t>                AQH/MA0GCSqGSIb3DQEBBAUAA4IBAQC1uYBcsSncwA..DCsQer772C2ucpX</a:t>
            </a:r>
          </a:p>
          <a:p>
            <a:r>
              <a:rPr lang="en-US" sz="1400" b="0">
                <a:solidFill>
                  <a:srgbClr val="D4D4D4"/>
                </a:solidFill>
                <a:effectLst/>
                <a:latin typeface="Consolas" panose="020B0609020204030204" pitchFamily="49" charset="0"/>
              </a:rPr>
              <a:t>                </a:t>
            </a:r>
            <a:r>
              <a:rPr lang="en-US" sz="1400" b="0" err="1">
                <a:solidFill>
                  <a:srgbClr val="D4D4D4"/>
                </a:solidFill>
                <a:effectLst/>
                <a:latin typeface="Consolas" panose="020B0609020204030204" pitchFamily="49" charset="0"/>
              </a:rPr>
              <a:t>xQUE</a:t>
            </a:r>
            <a:r>
              <a:rPr lang="en-US" sz="1400" b="0">
                <a:solidFill>
                  <a:srgbClr val="D4D4D4"/>
                </a:solidFill>
                <a:effectLst/>
                <a:latin typeface="Consolas" panose="020B0609020204030204" pitchFamily="49" charset="0"/>
              </a:rPr>
              <a:t>/C0pWWm6gDkwd5D0DSMDJRqV/weoZ4wC6B73f5..bLhGYHaXJeSD6Kr</a:t>
            </a:r>
          </a:p>
          <a:p>
            <a:r>
              <a:rPr lang="en-US" sz="1400" b="0">
                <a:solidFill>
                  <a:srgbClr val="D4D4D4"/>
                </a:solidFill>
                <a:effectLst/>
                <a:latin typeface="Consolas" panose="020B0609020204030204" pitchFamily="49" charset="0"/>
              </a:rPr>
              <a:t>                XcoOwLdSaGmJYslLKZB3ZIDEp0wYTGhgteb6JFiTtn..sf2xdrYfPCiIB7g</a:t>
            </a:r>
          </a:p>
          <a:p>
            <a:r>
              <a:rPr lang="en-US" sz="1400" b="0">
                <a:solidFill>
                  <a:srgbClr val="D4D4D4"/>
                </a:solidFill>
                <a:effectLst/>
                <a:latin typeface="Consolas" panose="020B0609020204030204" pitchFamily="49" charset="0"/>
              </a:rPr>
              <a:t>                BMAV7Gzdc4VspS6ljrAhbiiawdBiQlQmsBeFz9JkF4..b3l8BoGN+qMa56Y</a:t>
            </a:r>
          </a:p>
          <a:p>
            <a:r>
              <a:rPr lang="en-US" sz="1400" b="0">
                <a:solidFill>
                  <a:srgbClr val="D4D4D4"/>
                </a:solidFill>
                <a:effectLst/>
                <a:latin typeface="Consolas" panose="020B0609020204030204" pitchFamily="49" charset="0"/>
              </a:rPr>
              <a:t>                It8una2gY4l2O//on88r5IWJlm1L0oA8e4fR2yrBHX..adsGeFKkyNrwGi/</a:t>
            </a:r>
          </a:p>
          <a:p>
            <a:r>
              <a:rPr lang="en-US" sz="1400" b="0">
                <a:solidFill>
                  <a:srgbClr val="D4D4D4"/>
                </a:solidFill>
                <a:effectLst/>
                <a:latin typeface="Consolas" panose="020B0609020204030204" pitchFamily="49" charset="0"/>
              </a:rPr>
              <a:t>                7vQMfXdGsRrXNGRGnX+vWDZ3/zWI0joDtCkNnqEpVn..HoX</a:t>
            </a:r>
          </a:p>
          <a:p>
            <a:r>
              <a:rPr lang="en-US" sz="1400" b="0">
                <a:solidFill>
                  <a:srgbClr val="D4D4D4"/>
                </a:solidFill>
                <a:effectLst/>
                <a:latin typeface="Consolas" panose="020B0609020204030204" pitchFamily="49" charset="0"/>
              </a:rPr>
              <a:t>                -----END CERTIFICATE-----</a:t>
            </a:r>
          </a:p>
          <a:p>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err="1">
                <a:solidFill>
                  <a:srgbClr val="569CD6"/>
                </a:solidFill>
                <a:effectLst/>
                <a:latin typeface="Consolas" panose="020B0609020204030204" pitchFamily="49" charset="0"/>
              </a:rPr>
              <a:t>RootCertPEM</a:t>
            </a:r>
            <a:r>
              <a:rPr lang="en-US" sz="1400" b="0">
                <a:solidFill>
                  <a:srgbClr val="808080"/>
                </a:solidFill>
                <a:effectLst/>
                <a:latin typeface="Consolas" panose="020B0609020204030204" pitchFamily="49" charset="0"/>
              </a:rPr>
              <a:t>&gt;</a:t>
            </a:r>
            <a:endParaRPr lang="en-US" sz="1400" b="0">
              <a:solidFill>
                <a:srgbClr val="D4D4D4"/>
              </a:solidFill>
              <a:effectLst/>
              <a:latin typeface="Consolas" panose="020B0609020204030204" pitchFamily="49" charset="0"/>
            </a:endParaRPr>
          </a:p>
          <a:p>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err="1">
                <a:solidFill>
                  <a:srgbClr val="569CD6"/>
                </a:solidFill>
                <a:effectLst/>
                <a:latin typeface="Consolas" panose="020B0609020204030204" pitchFamily="49" charset="0"/>
              </a:rPr>
              <a:t>CertThumbprint</a:t>
            </a:r>
            <a:r>
              <a:rPr lang="en-US" sz="1400" b="0">
                <a:solidFill>
                  <a:srgbClr val="D4D4D4"/>
                </a:solidFill>
                <a:effectLst/>
                <a:latin typeface="Consolas" panose="020B0609020204030204" pitchFamily="49" charset="0"/>
              </a:rPr>
              <a:t> </a:t>
            </a:r>
            <a:r>
              <a:rPr lang="en-US" sz="1400" b="0">
                <a:solidFill>
                  <a:srgbClr val="9CDCFE"/>
                </a:solidFill>
                <a:effectLst/>
                <a:latin typeface="Consolas" panose="020B0609020204030204" pitchFamily="49" charset="0"/>
              </a:rPr>
              <a:t>hash</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"SHA-256"</a:t>
            </a:r>
            <a:r>
              <a:rPr lang="en-US" sz="1400" b="0">
                <a:solidFill>
                  <a:srgbClr val="D4D4D4"/>
                </a:solidFill>
                <a:effectLst/>
                <a:latin typeface="Consolas" panose="020B0609020204030204" pitchFamily="49" charset="0"/>
              </a:rPr>
              <a:t> </a:t>
            </a:r>
            <a:r>
              <a:rPr lang="en-US" sz="1400" b="0" err="1">
                <a:solidFill>
                  <a:srgbClr val="9CDCFE"/>
                </a:solidFill>
                <a:effectLst/>
                <a:latin typeface="Consolas" panose="020B0609020204030204" pitchFamily="49" charset="0"/>
              </a:rPr>
              <a:t>thumbPrint</a:t>
            </a:r>
            <a:r>
              <a:rPr lang="en-US" sz="1400" b="0">
                <a:solidFill>
                  <a:srgbClr val="D4D4D4"/>
                </a:solidFill>
                <a:effectLst/>
                <a:latin typeface="Consolas" panose="020B0609020204030204" pitchFamily="49" charset="0"/>
              </a:rPr>
              <a:t>=</a:t>
            </a:r>
            <a:r>
              <a:rPr lang="en-US" sz="1400" b="0">
                <a:solidFill>
                  <a:srgbClr val="CE9178"/>
                </a:solidFill>
                <a:effectLst/>
                <a:latin typeface="Consolas" panose="020B0609020204030204" pitchFamily="49" charset="0"/>
              </a:rPr>
              <a:t>"4281B2V490b84a129weff08908fsdjfksljf"</a:t>
            </a:r>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/&gt;</a:t>
            </a:r>
            <a:endParaRPr lang="en-US" sz="1400" b="0">
              <a:solidFill>
                <a:srgbClr val="D4D4D4"/>
              </a:solidFill>
              <a:effectLst/>
              <a:latin typeface="Consolas" panose="020B0609020204030204" pitchFamily="49" charset="0"/>
            </a:endParaRPr>
          </a:p>
          <a:p>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err="1">
                <a:solidFill>
                  <a:srgbClr val="569CD6"/>
                </a:solidFill>
                <a:effectLst/>
                <a:latin typeface="Consolas" panose="020B0609020204030204" pitchFamily="49" charset="0"/>
              </a:rPr>
              <a:t>ClientCertAuthentication</a:t>
            </a:r>
            <a:r>
              <a:rPr lang="en-US" sz="1400" b="0">
                <a:solidFill>
                  <a:srgbClr val="808080"/>
                </a:solidFill>
                <a:effectLst/>
                <a:latin typeface="Consolas" panose="020B0609020204030204" pitchFamily="49" charset="0"/>
              </a:rPr>
              <a:t>&gt;</a:t>
            </a:r>
            <a:endParaRPr lang="en-US" sz="1400" b="0">
              <a:solidFill>
                <a:srgbClr val="D4D4D4"/>
              </a:solidFill>
              <a:effectLst/>
              <a:latin typeface="Consolas" panose="020B0609020204030204" pitchFamily="49" charset="0"/>
            </a:endParaRPr>
          </a:p>
          <a:p>
            <a:r>
              <a:rPr lang="en-US" sz="1400" b="0">
                <a:solidFill>
                  <a:srgbClr val="D4D4D4"/>
                </a:solidFill>
                <a:effectLst/>
                <a:latin typeface="Consolas" panose="020B0609020204030204" pitchFamily="49" charset="0"/>
              </a:rPr>
              <a:t>    </a:t>
            </a:r>
            <a:r>
              <a:rPr lang="en-US" sz="1400" b="0">
                <a:solidFill>
                  <a:srgbClr val="808080"/>
                </a:solidFill>
                <a:effectLst/>
                <a:latin typeface="Consolas" panose="020B0609020204030204" pitchFamily="49" charset="0"/>
              </a:rPr>
              <a:t>&lt;/</a:t>
            </a:r>
            <a:r>
              <a:rPr lang="en-US" sz="1400" b="0">
                <a:solidFill>
                  <a:srgbClr val="569CD6"/>
                </a:solidFill>
                <a:effectLst/>
                <a:latin typeface="Consolas" panose="020B0609020204030204" pitchFamily="49" charset="0"/>
              </a:rPr>
              <a:t>ClientAuthentication</a:t>
            </a:r>
            <a:r>
              <a:rPr lang="en-US" sz="1400" b="0">
                <a:solidFill>
                  <a:srgbClr val="808080"/>
                </a:solidFill>
                <a:effectLst/>
                <a:latin typeface="Consolas" panose="020B0609020204030204" pitchFamily="49" charset="0"/>
              </a:rPr>
              <a:t>&gt;</a:t>
            </a:r>
            <a:endParaRPr lang="en-US" sz="1400" b="0">
              <a:solidFill>
                <a:srgbClr val="D4D4D4"/>
              </a:solidFill>
              <a:effectLst/>
              <a:latin typeface="Consolas" panose="020B0609020204030204" pitchFamily="49" charset="0"/>
            </a:endParaRPr>
          </a:p>
          <a:p>
            <a:endParaRPr lang="en-US" sz="1800"/>
          </a:p>
        </p:txBody>
      </p:sp>
    </p:spTree>
    <p:extLst>
      <p:ext uri="{BB962C8B-B14F-4D97-AF65-F5344CB8AC3E}">
        <p14:creationId xmlns:p14="http://schemas.microsoft.com/office/powerpoint/2010/main" val="209413454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2C821-0064-4D9A-A2EE-53915A02BB20}"/>
              </a:ext>
            </a:extLst>
          </p:cNvPr>
          <p:cNvSpPr>
            <a:spLocks noGrp="1"/>
          </p:cNvSpPr>
          <p:nvPr>
            <p:ph type="title"/>
          </p:nvPr>
        </p:nvSpPr>
        <p:spPr/>
        <p:txBody>
          <a:bodyPr/>
          <a:lstStyle/>
          <a:p>
            <a:r>
              <a:rPr lang="en-US"/>
              <a:t>LXI Certificate Management API</a:t>
            </a:r>
          </a:p>
        </p:txBody>
      </p:sp>
      <p:sp>
        <p:nvSpPr>
          <p:cNvPr id="3" name="Content Placeholder 2">
            <a:extLst>
              <a:ext uri="{FF2B5EF4-FFF2-40B4-BE49-F238E27FC236}">
                <a16:creationId xmlns:a16="http://schemas.microsoft.com/office/drawing/2014/main" id="{97B9D0BF-736E-4DAA-9DC5-2A552F50CC7A}"/>
              </a:ext>
            </a:extLst>
          </p:cNvPr>
          <p:cNvSpPr>
            <a:spLocks noGrp="1"/>
          </p:cNvSpPr>
          <p:nvPr>
            <p:ph idx="1"/>
          </p:nvPr>
        </p:nvSpPr>
        <p:spPr>
          <a:xfrm>
            <a:off x="914400" y="1371600"/>
            <a:ext cx="10363200" cy="5257800"/>
          </a:xfrm>
        </p:spPr>
        <p:txBody>
          <a:bodyPr/>
          <a:lstStyle/>
          <a:p>
            <a:r>
              <a:rPr lang="en-US" sz="2400"/>
              <a:t>Several conventional REST APIs to:</a:t>
            </a:r>
          </a:p>
          <a:p>
            <a:pPr lvl="1"/>
            <a:r>
              <a:rPr lang="en-US" sz="2000"/>
              <a:t>List certs</a:t>
            </a:r>
          </a:p>
          <a:p>
            <a:pPr lvl="1"/>
            <a:r>
              <a:rPr lang="en-US" sz="2000"/>
              <a:t>Delete a cert</a:t>
            </a:r>
          </a:p>
          <a:p>
            <a:pPr lvl="1"/>
            <a:r>
              <a:rPr lang="en-US" sz="2000"/>
              <a:t>Get a cert</a:t>
            </a:r>
          </a:p>
          <a:p>
            <a:pPr lvl="1"/>
            <a:r>
              <a:rPr lang="en-US" sz="2000"/>
              <a:t>Get a Certificate Signing Request, then Put signed certificate</a:t>
            </a:r>
          </a:p>
          <a:p>
            <a:pPr lvl="1"/>
            <a:r>
              <a:rPr lang="en-US" sz="2000"/>
              <a:t>Request the device generate a self-signed certificate</a:t>
            </a:r>
          </a:p>
          <a:p>
            <a:endParaRPr lang="en-US" sz="2400"/>
          </a:p>
          <a:p>
            <a:r>
              <a:rPr lang="en-US" sz="2400"/>
              <a:t>No LXI requirement for SCEP or EST</a:t>
            </a:r>
          </a:p>
          <a:p>
            <a:pPr lvl="1"/>
            <a:r>
              <a:rPr lang="en-US" sz="2000"/>
              <a:t>EST seems the ‘proper’ well-written secure standard, but limited support in IT infrastructures</a:t>
            </a:r>
          </a:p>
          <a:p>
            <a:pPr lvl="1"/>
            <a:r>
              <a:rPr lang="en-US" sz="2000"/>
              <a:t>SCEP is commonly used, but implementations are a little divergent</a:t>
            </a:r>
          </a:p>
          <a:p>
            <a:pPr lvl="1"/>
            <a:r>
              <a:rPr lang="en-US" sz="2000"/>
              <a:t>Configuration, debug, and scalability all concerns</a:t>
            </a:r>
          </a:p>
          <a:p>
            <a:pPr lvl="1"/>
            <a:r>
              <a:rPr lang="en-US" sz="2000"/>
              <a:t>The API makes it practical for a client to integrate into any system</a:t>
            </a:r>
          </a:p>
        </p:txBody>
      </p:sp>
    </p:spTree>
    <p:extLst>
      <p:ext uri="{BB962C8B-B14F-4D97-AF65-F5344CB8AC3E}">
        <p14:creationId xmlns:p14="http://schemas.microsoft.com/office/powerpoint/2010/main" val="189112385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4BF79-82F7-426F-AB02-162B61C7DFA0}"/>
              </a:ext>
            </a:extLst>
          </p:cNvPr>
          <p:cNvSpPr>
            <a:spLocks noGrp="1"/>
          </p:cNvSpPr>
          <p:nvPr>
            <p:ph type="title"/>
          </p:nvPr>
        </p:nvSpPr>
        <p:spPr/>
        <p:txBody>
          <a:bodyPr/>
          <a:lstStyle/>
          <a:p>
            <a:r>
              <a:rPr lang="en-US"/>
              <a:t>IVI Address for Drivers and VISA</a:t>
            </a:r>
          </a:p>
        </p:txBody>
      </p:sp>
      <p:sp>
        <p:nvSpPr>
          <p:cNvPr id="3" name="Content Placeholder 2">
            <a:extLst>
              <a:ext uri="{FF2B5EF4-FFF2-40B4-BE49-F238E27FC236}">
                <a16:creationId xmlns:a16="http://schemas.microsoft.com/office/drawing/2014/main" id="{BA78D0A2-6965-47B1-BF6B-25D3B4423322}"/>
              </a:ext>
            </a:extLst>
          </p:cNvPr>
          <p:cNvSpPr>
            <a:spLocks noGrp="1"/>
          </p:cNvSpPr>
          <p:nvPr>
            <p:ph idx="1"/>
          </p:nvPr>
        </p:nvSpPr>
        <p:spPr>
          <a:xfrm>
            <a:off x="914400" y="1219200"/>
            <a:ext cx="10363200" cy="4876800"/>
          </a:xfrm>
        </p:spPr>
        <p:txBody>
          <a:bodyPr/>
          <a:lstStyle/>
          <a:p>
            <a:r>
              <a:rPr lang="en-US" sz="2400"/>
              <a:t>The address string has decoration of “Credential Information”</a:t>
            </a:r>
          </a:p>
          <a:p>
            <a:pPr marL="457200" lvl="1" indent="0">
              <a:buNone/>
            </a:pPr>
            <a:r>
              <a:rPr lang="en-US" sz="2000"/>
              <a:t>             </a:t>
            </a:r>
            <a:r>
              <a:rPr lang="en-US" sz="2000" b="1">
                <a:solidFill>
                  <a:srgbClr val="0070C0"/>
                </a:solidFill>
                <a:latin typeface="Courier New" panose="02070309020205020404" pitchFamily="49" charset="0"/>
                <a:cs typeface="Courier New" panose="02070309020205020404" pitchFamily="49" charset="0"/>
              </a:rPr>
              <a:t>TCPIP0::DevCredentials@192.168.1.0::INSTR</a:t>
            </a:r>
            <a:br>
              <a:rPr lang="en-US" sz="2000" b="1">
                <a:solidFill>
                  <a:srgbClr val="0070C0"/>
                </a:solidFill>
                <a:latin typeface="Courier New" panose="02070309020205020404" pitchFamily="49" charset="0"/>
                <a:cs typeface="Courier New" panose="02070309020205020404" pitchFamily="49" charset="0"/>
              </a:rPr>
            </a:br>
            <a:endParaRPr lang="en-US" sz="2000"/>
          </a:p>
          <a:p>
            <a:pPr lvl="1"/>
            <a:r>
              <a:rPr lang="en-US" sz="2000"/>
              <a:t>Identifier includes how VISA:</a:t>
            </a:r>
          </a:p>
          <a:p>
            <a:pPr lvl="2"/>
            <a:r>
              <a:rPr lang="en-US" sz="1800"/>
              <a:t>Authenticates itself to the device</a:t>
            </a:r>
          </a:p>
          <a:p>
            <a:pPr lvl="2"/>
            <a:r>
              <a:rPr lang="en-US" sz="1800"/>
              <a:t>Authenticates the device</a:t>
            </a:r>
          </a:p>
          <a:p>
            <a:pPr lvl="1"/>
            <a:r>
              <a:rPr lang="en-US" sz="2000"/>
              <a:t>Vendor-specific configuration completed outside of VISA</a:t>
            </a:r>
          </a:p>
          <a:p>
            <a:r>
              <a:rPr lang="en-US" sz="2400"/>
              <a:t>Optional syntax permits credentials directly in string (vendor specific)</a:t>
            </a:r>
          </a:p>
          <a:p>
            <a:pPr lvl="1"/>
            <a:r>
              <a:rPr lang="en-US" sz="2000" b="1" i="1"/>
              <a:t>Contentious</a:t>
            </a:r>
            <a:r>
              <a:rPr lang="en-US" sz="2000"/>
              <a:t>, some vendors refuse to implement (security concerns)</a:t>
            </a:r>
          </a:p>
          <a:p>
            <a:r>
              <a:rPr lang="en-US" sz="2400"/>
              <a:t>Why do it this way?</a:t>
            </a:r>
          </a:p>
          <a:p>
            <a:pPr lvl="1"/>
            <a:r>
              <a:rPr lang="en-US" sz="2000"/>
              <a:t>Vendors utilize their own scheme to </a:t>
            </a:r>
            <a:r>
              <a:rPr lang="en-US" sz="2000" i="1"/>
              <a:t>secure</a:t>
            </a:r>
            <a:r>
              <a:rPr lang="en-US" sz="2000"/>
              <a:t> the credential information</a:t>
            </a:r>
          </a:p>
          <a:p>
            <a:pPr lvl="1"/>
            <a:r>
              <a:rPr lang="en-US" sz="2000"/>
              <a:t>Vendors create their own applications software to collect and store credentials (difficult for consortium)</a:t>
            </a:r>
          </a:p>
          <a:p>
            <a:pPr lvl="1"/>
            <a:endParaRPr lang="en-US" sz="2000"/>
          </a:p>
          <a:p>
            <a:endParaRPr lang="en-US" sz="2400"/>
          </a:p>
        </p:txBody>
      </p:sp>
    </p:spTree>
    <p:extLst>
      <p:ext uri="{BB962C8B-B14F-4D97-AF65-F5344CB8AC3E}">
        <p14:creationId xmlns:p14="http://schemas.microsoft.com/office/powerpoint/2010/main" val="19451727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B7FF-44A3-45BC-B8C0-F84EB77F825F}"/>
              </a:ext>
            </a:extLst>
          </p:cNvPr>
          <p:cNvSpPr>
            <a:spLocks noGrp="1"/>
          </p:cNvSpPr>
          <p:nvPr>
            <p:ph type="title"/>
          </p:nvPr>
        </p:nvSpPr>
        <p:spPr/>
        <p:txBody>
          <a:bodyPr/>
          <a:lstStyle/>
          <a:p>
            <a:r>
              <a:rPr lang="en-US"/>
              <a:t>IVI Extensions for Security</a:t>
            </a:r>
          </a:p>
        </p:txBody>
      </p:sp>
      <p:sp>
        <p:nvSpPr>
          <p:cNvPr id="3" name="Content Placeholder 2">
            <a:extLst>
              <a:ext uri="{FF2B5EF4-FFF2-40B4-BE49-F238E27FC236}">
                <a16:creationId xmlns:a16="http://schemas.microsoft.com/office/drawing/2014/main" id="{28885412-7D7B-4A36-853D-DAC34718C32D}"/>
              </a:ext>
            </a:extLst>
          </p:cNvPr>
          <p:cNvSpPr>
            <a:spLocks noGrp="1"/>
          </p:cNvSpPr>
          <p:nvPr>
            <p:ph idx="1"/>
          </p:nvPr>
        </p:nvSpPr>
        <p:spPr/>
        <p:txBody>
          <a:bodyPr/>
          <a:lstStyle/>
          <a:p>
            <a:r>
              <a:rPr lang="en-US" sz="2400"/>
              <a:t>VISA-C with Address string updates, completed early 2021</a:t>
            </a:r>
          </a:p>
          <a:p>
            <a:pPr lvl="1"/>
            <a:r>
              <a:rPr lang="en-US" sz="2000"/>
              <a:t>Additional APIs to acquire device certificate and various fields</a:t>
            </a:r>
          </a:p>
          <a:p>
            <a:pPr lvl="1"/>
            <a:r>
              <a:rPr lang="en-US" sz="2000"/>
              <a:t>Address strings per previous slide</a:t>
            </a:r>
          </a:p>
          <a:p>
            <a:r>
              <a:rPr lang="en-US" sz="2400"/>
              <a:t>VISA-COM, VISA.NET, minor changes, ready for ballot</a:t>
            </a:r>
          </a:p>
          <a:p>
            <a:r>
              <a:rPr lang="en-US" sz="2400"/>
              <a:t>No changes identified for drivers – only address strings needed</a:t>
            </a:r>
          </a:p>
        </p:txBody>
      </p:sp>
    </p:spTree>
    <p:extLst>
      <p:ext uri="{BB962C8B-B14F-4D97-AF65-F5344CB8AC3E}">
        <p14:creationId xmlns:p14="http://schemas.microsoft.com/office/powerpoint/2010/main" val="231573027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57B92-A548-4F9E-986A-FD47D27F0CF6}"/>
              </a:ext>
            </a:extLst>
          </p:cNvPr>
          <p:cNvSpPr>
            <a:spLocks noGrp="1"/>
          </p:cNvSpPr>
          <p:nvPr>
            <p:ph type="title"/>
          </p:nvPr>
        </p:nvSpPr>
        <p:spPr/>
        <p:txBody>
          <a:bodyPr/>
          <a:lstStyle/>
          <a:p>
            <a:r>
              <a:rPr lang="en-US"/>
              <a:t>Future Priorities (Need Input!)</a:t>
            </a:r>
          </a:p>
        </p:txBody>
      </p:sp>
      <p:sp>
        <p:nvSpPr>
          <p:cNvPr id="3" name="Content Placeholder 2">
            <a:extLst>
              <a:ext uri="{FF2B5EF4-FFF2-40B4-BE49-F238E27FC236}">
                <a16:creationId xmlns:a16="http://schemas.microsoft.com/office/drawing/2014/main" id="{6D997B1F-89CE-46FF-95A8-7AF0C383672D}"/>
              </a:ext>
            </a:extLst>
          </p:cNvPr>
          <p:cNvSpPr>
            <a:spLocks noGrp="1"/>
          </p:cNvSpPr>
          <p:nvPr>
            <p:ph idx="1"/>
          </p:nvPr>
        </p:nvSpPr>
        <p:spPr>
          <a:xfrm>
            <a:off x="914400" y="1219200"/>
            <a:ext cx="10363200" cy="4876800"/>
          </a:xfrm>
        </p:spPr>
        <p:txBody>
          <a:bodyPr/>
          <a:lstStyle/>
          <a:p>
            <a:r>
              <a:rPr lang="en-US" sz="1800"/>
              <a:t>Certificate Enrollment using standard protocols</a:t>
            </a:r>
          </a:p>
          <a:p>
            <a:pPr lvl="1"/>
            <a:r>
              <a:rPr lang="en-US" sz="1600"/>
              <a:t>Do we use EST, SCEP or something else?</a:t>
            </a:r>
          </a:p>
          <a:p>
            <a:pPr lvl="1"/>
            <a:r>
              <a:rPr lang="en-US" sz="1600"/>
              <a:t>What does a customer need to debug and configure?</a:t>
            </a:r>
          </a:p>
          <a:p>
            <a:pPr lvl="1"/>
            <a:endParaRPr lang="en-US" sz="1600"/>
          </a:p>
          <a:p>
            <a:r>
              <a:rPr lang="en-US" sz="1800"/>
              <a:t>Port-based network access control</a:t>
            </a:r>
          </a:p>
          <a:p>
            <a:pPr lvl="1"/>
            <a:r>
              <a:rPr lang="en-US" sz="1600"/>
              <a:t>IEEE 802.1X and subsequent standards</a:t>
            </a:r>
          </a:p>
          <a:p>
            <a:pPr lvl="1"/>
            <a:r>
              <a:rPr lang="en-US" sz="1600"/>
              <a:t>How common is this in T&amp;M systems?  Is MAC registration adequate?</a:t>
            </a:r>
          </a:p>
          <a:p>
            <a:pPr lvl="1"/>
            <a:endParaRPr lang="en-US" sz="1600"/>
          </a:p>
          <a:p>
            <a:r>
              <a:rPr lang="en-US" sz="1800"/>
              <a:t>More complete User Authorization solution</a:t>
            </a:r>
          </a:p>
          <a:p>
            <a:pPr lvl="1"/>
            <a:r>
              <a:rPr lang="en-US" sz="1600"/>
              <a:t>What users are allowed to do what?</a:t>
            </a:r>
          </a:p>
          <a:p>
            <a:pPr lvl="1"/>
            <a:endParaRPr lang="en-US" sz="1600"/>
          </a:p>
          <a:p>
            <a:r>
              <a:rPr lang="en-US" sz="1800"/>
              <a:t>Participation in federated/SSO systems for user Authentication and Authorization</a:t>
            </a:r>
          </a:p>
          <a:p>
            <a:pPr lvl="1"/>
            <a:r>
              <a:rPr lang="en-US" sz="1600"/>
              <a:t>What systems to support? (MSFT Active Directory)</a:t>
            </a:r>
          </a:p>
          <a:p>
            <a:pPr lvl="1"/>
            <a:r>
              <a:rPr lang="en-US" sz="1600"/>
              <a:t>How to use information?</a:t>
            </a:r>
          </a:p>
        </p:txBody>
      </p:sp>
    </p:spTree>
    <p:extLst>
      <p:ext uri="{BB962C8B-B14F-4D97-AF65-F5344CB8AC3E}">
        <p14:creationId xmlns:p14="http://schemas.microsoft.com/office/powerpoint/2010/main" val="41801330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5CCB0-BF2B-441C-9264-FC84D68FD9C4}"/>
              </a:ext>
            </a:extLst>
          </p:cNvPr>
          <p:cNvSpPr>
            <a:spLocks noGrp="1"/>
          </p:cNvSpPr>
          <p:nvPr>
            <p:ph type="title"/>
          </p:nvPr>
        </p:nvSpPr>
        <p:spPr/>
        <p:txBody>
          <a:bodyPr/>
          <a:lstStyle/>
          <a:p>
            <a:r>
              <a:rPr lang="en-US"/>
              <a:t>Extended Functions – no changes</a:t>
            </a:r>
          </a:p>
        </p:txBody>
      </p:sp>
      <p:sp>
        <p:nvSpPr>
          <p:cNvPr id="3" name="Content Placeholder 2">
            <a:extLst>
              <a:ext uri="{FF2B5EF4-FFF2-40B4-BE49-F238E27FC236}">
                <a16:creationId xmlns:a16="http://schemas.microsoft.com/office/drawing/2014/main" id="{D058C142-918D-461A-A662-D578313CC810}"/>
              </a:ext>
            </a:extLst>
          </p:cNvPr>
          <p:cNvSpPr>
            <a:spLocks noGrp="1"/>
          </p:cNvSpPr>
          <p:nvPr>
            <p:ph idx="1"/>
          </p:nvPr>
        </p:nvSpPr>
        <p:spPr/>
        <p:txBody>
          <a:bodyPr/>
          <a:lstStyle/>
          <a:p>
            <a:r>
              <a:rPr lang="en-US"/>
              <a:t>No changes to these Extended functions</a:t>
            </a:r>
          </a:p>
          <a:p>
            <a:pPr lvl="1"/>
            <a:r>
              <a:rPr lang="en-US"/>
              <a:t>Eventlog</a:t>
            </a:r>
          </a:p>
          <a:p>
            <a:pPr lvl="1"/>
            <a:r>
              <a:rPr lang="en-US"/>
              <a:t>Event Messaging</a:t>
            </a:r>
          </a:p>
          <a:p>
            <a:pPr lvl="1"/>
            <a:r>
              <a:rPr lang="en-US"/>
              <a:t>Timestamped Data</a:t>
            </a:r>
          </a:p>
          <a:p>
            <a:pPr lvl="1"/>
            <a:r>
              <a:rPr lang="en-US"/>
              <a:t>Wired Trigger Bus</a:t>
            </a:r>
          </a:p>
          <a:p>
            <a:pPr lvl="1"/>
            <a:r>
              <a:rPr lang="en-US"/>
              <a:t>VXI-11</a:t>
            </a:r>
          </a:p>
          <a:p>
            <a:pPr lvl="1"/>
            <a:r>
              <a:rPr lang="en-US"/>
              <a:t>Clock Synchronization</a:t>
            </a:r>
          </a:p>
          <a:p>
            <a:pPr lvl="2"/>
            <a:r>
              <a:rPr lang="en-US"/>
              <a:t>Still requires at a minimum IEEE1588-2008(v2) and not IEEE1588-2019 (v2.1)</a:t>
            </a:r>
          </a:p>
          <a:p>
            <a:pPr lvl="1"/>
            <a:endParaRPr lang="en-US"/>
          </a:p>
        </p:txBody>
      </p:sp>
    </p:spTree>
    <p:extLst>
      <p:ext uri="{BB962C8B-B14F-4D97-AF65-F5344CB8AC3E}">
        <p14:creationId xmlns:p14="http://schemas.microsoft.com/office/powerpoint/2010/main" val="291804659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BB9E-BAED-4D24-999C-AD84C92BB2D3}"/>
              </a:ext>
            </a:extLst>
          </p:cNvPr>
          <p:cNvSpPr>
            <a:spLocks noGrp="1"/>
          </p:cNvSpPr>
          <p:nvPr>
            <p:ph type="title"/>
          </p:nvPr>
        </p:nvSpPr>
        <p:spPr/>
        <p:txBody>
          <a:bodyPr/>
          <a:lstStyle/>
          <a:p>
            <a:r>
              <a:rPr lang="en-US"/>
              <a:t>Extended Functions – minor changes</a:t>
            </a:r>
          </a:p>
        </p:txBody>
      </p:sp>
      <p:sp>
        <p:nvSpPr>
          <p:cNvPr id="3" name="Content Placeholder 2">
            <a:extLst>
              <a:ext uri="{FF2B5EF4-FFF2-40B4-BE49-F238E27FC236}">
                <a16:creationId xmlns:a16="http://schemas.microsoft.com/office/drawing/2014/main" id="{C1BE426A-4B47-41F7-BBCC-8A1058507268}"/>
              </a:ext>
            </a:extLst>
          </p:cNvPr>
          <p:cNvSpPr>
            <a:spLocks noGrp="1"/>
          </p:cNvSpPr>
          <p:nvPr>
            <p:ph idx="1"/>
          </p:nvPr>
        </p:nvSpPr>
        <p:spPr/>
        <p:txBody>
          <a:bodyPr/>
          <a:lstStyle/>
          <a:p>
            <a:r>
              <a:rPr lang="en-US"/>
              <a:t>HiSLIP</a:t>
            </a:r>
          </a:p>
          <a:p>
            <a:pPr lvl="1"/>
            <a:r>
              <a:rPr lang="en-US"/>
              <a:t>Implement IVI HiSLIP 2.0 instead of 1.1</a:t>
            </a:r>
          </a:p>
          <a:p>
            <a:pPr lvl="2"/>
            <a:r>
              <a:rPr lang="en-US"/>
              <a:t>IVI HiSLIP 2.0 added rules for TLS and authenticated connections, but they are optional</a:t>
            </a:r>
          </a:p>
          <a:p>
            <a:pPr lvl="2"/>
            <a:r>
              <a:rPr lang="en-US"/>
              <a:t>Therefore, LXI HiSLIP does not require them either</a:t>
            </a:r>
          </a:p>
          <a:p>
            <a:pPr lvl="2"/>
            <a:r>
              <a:rPr lang="en-US"/>
              <a:t>If you implement the Security Extended function, then you do need to support TLS and authenticated connections</a:t>
            </a:r>
          </a:p>
        </p:txBody>
      </p:sp>
    </p:spTree>
    <p:extLst>
      <p:ext uri="{BB962C8B-B14F-4D97-AF65-F5344CB8AC3E}">
        <p14:creationId xmlns:p14="http://schemas.microsoft.com/office/powerpoint/2010/main" val="233371846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A511B-F8F8-43DD-BC6B-00BECA33BC40}"/>
              </a:ext>
            </a:extLst>
          </p:cNvPr>
          <p:cNvSpPr>
            <a:spLocks noGrp="1"/>
          </p:cNvSpPr>
          <p:nvPr>
            <p:ph type="title"/>
          </p:nvPr>
        </p:nvSpPr>
        <p:spPr/>
        <p:txBody>
          <a:bodyPr/>
          <a:lstStyle/>
          <a:p>
            <a:r>
              <a:rPr lang="en-US"/>
              <a:t>Extended Functions - major Changes</a:t>
            </a:r>
          </a:p>
        </p:txBody>
      </p:sp>
      <p:sp>
        <p:nvSpPr>
          <p:cNvPr id="3" name="Content Placeholder 2">
            <a:extLst>
              <a:ext uri="{FF2B5EF4-FFF2-40B4-BE49-F238E27FC236}">
                <a16:creationId xmlns:a16="http://schemas.microsoft.com/office/drawing/2014/main" id="{6A0B671D-BC96-4CE9-BF06-36A9869A8EFB}"/>
              </a:ext>
            </a:extLst>
          </p:cNvPr>
          <p:cNvSpPr>
            <a:spLocks noGrp="1"/>
          </p:cNvSpPr>
          <p:nvPr>
            <p:ph idx="1"/>
          </p:nvPr>
        </p:nvSpPr>
        <p:spPr/>
        <p:txBody>
          <a:bodyPr/>
          <a:lstStyle/>
          <a:p>
            <a:r>
              <a:rPr lang="en-US" sz="2400"/>
              <a:t>IPv6</a:t>
            </a:r>
          </a:p>
          <a:p>
            <a:pPr lvl="1"/>
            <a:r>
              <a:rPr lang="en-US" sz="2000"/>
              <a:t>LXI IPv6 written 10 years ago</a:t>
            </a:r>
          </a:p>
          <a:p>
            <a:pPr lvl="2"/>
            <a:r>
              <a:rPr lang="en-US" sz="1800"/>
              <a:t>greater adoption of IPv6 especially in US Gov</a:t>
            </a:r>
          </a:p>
          <a:p>
            <a:pPr lvl="2"/>
            <a:r>
              <a:rPr lang="en-US" sz="1800"/>
              <a:t>RFC’s have changed numerous time</a:t>
            </a:r>
          </a:p>
          <a:p>
            <a:pPr lvl="2"/>
            <a:r>
              <a:rPr lang="en-US" sz="1800"/>
              <a:t>NIST maintains the NIST IPv6 Profile. A definitive list of all current RFC’s pertaining to IPv6.</a:t>
            </a:r>
          </a:p>
          <a:p>
            <a:pPr lvl="1"/>
            <a:r>
              <a:rPr lang="en-US" sz="2000"/>
              <a:t>IPv6 compliance rules vs. LXI IPv6 rules</a:t>
            </a:r>
          </a:p>
          <a:p>
            <a:pPr lvl="1"/>
            <a:r>
              <a:rPr lang="en-US" sz="2000"/>
              <a:t>Recommendations Static IP and DHCPv6 are now rules</a:t>
            </a:r>
          </a:p>
          <a:p>
            <a:pPr lvl="1"/>
            <a:r>
              <a:rPr lang="en-US" sz="2000"/>
              <a:t>Added rule to be able to enable/disable IPv4 or IPv6</a:t>
            </a:r>
          </a:p>
          <a:p>
            <a:pPr lvl="1"/>
            <a:r>
              <a:rPr lang="en-US" sz="2000"/>
              <a:t>Enable/Disable Privacy Setting now becomes a rule </a:t>
            </a:r>
          </a:p>
          <a:p>
            <a:pPr lvl="1"/>
            <a:r>
              <a:rPr lang="en-US" sz="2000"/>
              <a:t>Added rule that if you support any extended functions on IPv6 then they have to work on IPv6 as well. This was a recommendation previously. </a:t>
            </a:r>
            <a:r>
              <a:rPr lang="en-US" sz="2000" err="1"/>
              <a:t>E.g</a:t>
            </a:r>
            <a:r>
              <a:rPr lang="en-US" sz="2000"/>
              <a:t> Clock Sync, Event messaging.</a:t>
            </a:r>
          </a:p>
          <a:p>
            <a:pPr lvl="1"/>
            <a:endParaRPr lang="en-US"/>
          </a:p>
        </p:txBody>
      </p:sp>
    </p:spTree>
    <p:extLst>
      <p:ext uri="{BB962C8B-B14F-4D97-AF65-F5344CB8AC3E}">
        <p14:creationId xmlns:p14="http://schemas.microsoft.com/office/powerpoint/2010/main" val="131739694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7A002-A8F7-4C6F-BB81-9BF140DC361B}"/>
              </a:ext>
            </a:extLst>
          </p:cNvPr>
          <p:cNvSpPr>
            <a:spLocks noGrp="1"/>
          </p:cNvSpPr>
          <p:nvPr>
            <p:ph type="title"/>
          </p:nvPr>
        </p:nvSpPr>
        <p:spPr/>
        <p:txBody>
          <a:bodyPr/>
          <a:lstStyle/>
          <a:p>
            <a:r>
              <a:rPr lang="en-US"/>
              <a:t>Other Specifications</a:t>
            </a:r>
          </a:p>
        </p:txBody>
      </p:sp>
      <p:sp>
        <p:nvSpPr>
          <p:cNvPr id="3" name="Content Placeholder 2">
            <a:extLst>
              <a:ext uri="{FF2B5EF4-FFF2-40B4-BE49-F238E27FC236}">
                <a16:creationId xmlns:a16="http://schemas.microsoft.com/office/drawing/2014/main" id="{A5DBD027-58A6-4E70-A339-59FD425D57DA}"/>
              </a:ext>
            </a:extLst>
          </p:cNvPr>
          <p:cNvSpPr>
            <a:spLocks noGrp="1"/>
          </p:cNvSpPr>
          <p:nvPr>
            <p:ph idx="1"/>
          </p:nvPr>
        </p:nvSpPr>
        <p:spPr/>
        <p:txBody>
          <a:bodyPr/>
          <a:lstStyle/>
          <a:p>
            <a:r>
              <a:rPr lang="en-US"/>
              <a:t>Guide to LXI Documentation</a:t>
            </a:r>
          </a:p>
          <a:p>
            <a:pPr lvl="1"/>
            <a:r>
              <a:rPr lang="en-US"/>
              <a:t>List of all LXI specs with dates and versions for LXI 1.6</a:t>
            </a:r>
          </a:p>
          <a:p>
            <a:r>
              <a:rPr lang="en-US"/>
              <a:t>LXI Example and Reference Material</a:t>
            </a:r>
          </a:p>
          <a:p>
            <a:pPr lvl="1"/>
            <a:r>
              <a:rPr lang="en-US"/>
              <a:t>The example screenshots of web pages, to show support for LXI 1.6,  will be updated when the Reference Design gets released</a:t>
            </a:r>
          </a:p>
          <a:p>
            <a:pPr lvl="1"/>
            <a:endParaRPr lang="en-US"/>
          </a:p>
        </p:txBody>
      </p:sp>
    </p:spTree>
    <p:extLst>
      <p:ext uri="{BB962C8B-B14F-4D97-AF65-F5344CB8AC3E}">
        <p14:creationId xmlns:p14="http://schemas.microsoft.com/office/powerpoint/2010/main" val="160741527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EA561-0E66-46C4-85FC-4005DE1294DB}"/>
              </a:ext>
            </a:extLst>
          </p:cNvPr>
          <p:cNvSpPr>
            <a:spLocks noGrp="1"/>
          </p:cNvSpPr>
          <p:nvPr>
            <p:ph type="ctrTitle"/>
          </p:nvPr>
        </p:nvSpPr>
        <p:spPr>
          <a:xfrm>
            <a:off x="1219200" y="2743200"/>
            <a:ext cx="8001000" cy="3276600"/>
          </a:xfrm>
        </p:spPr>
        <p:txBody>
          <a:bodyPr/>
          <a:lstStyle/>
          <a:p>
            <a:r>
              <a:rPr lang="en-US"/>
              <a:t>LXI 1.6 - 2023 Update</a:t>
            </a:r>
            <a:br>
              <a:rPr lang="en-US"/>
            </a:br>
            <a:br>
              <a:rPr lang="en-US"/>
            </a:br>
            <a:r>
              <a:rPr lang="en-US" sz="2800"/>
              <a:t>Differences between LXI 1.6 - 2022 and LXI 1.6 - 2023</a:t>
            </a:r>
            <a:br>
              <a:rPr lang="en-US"/>
            </a:br>
            <a:r>
              <a:rPr lang="en-US" sz="2800"/>
              <a:t> </a:t>
            </a:r>
            <a:endParaRPr lang="en-US" sz="4000"/>
          </a:p>
        </p:txBody>
      </p:sp>
    </p:spTree>
    <p:extLst>
      <p:ext uri="{BB962C8B-B14F-4D97-AF65-F5344CB8AC3E}">
        <p14:creationId xmlns:p14="http://schemas.microsoft.com/office/powerpoint/2010/main" val="360190905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84D2-CCCD-718D-33F6-CCE2A35C1EF0}"/>
              </a:ext>
            </a:extLst>
          </p:cNvPr>
          <p:cNvSpPr>
            <a:spLocks noGrp="1"/>
          </p:cNvSpPr>
          <p:nvPr>
            <p:ph type="title"/>
          </p:nvPr>
        </p:nvSpPr>
        <p:spPr>
          <a:xfrm>
            <a:off x="609600" y="274638"/>
            <a:ext cx="10972800" cy="1143000"/>
          </a:xfrm>
        </p:spPr>
        <p:txBody>
          <a:bodyPr vert="horz" wrap="square" lIns="91440" tIns="45720" rIns="91440" bIns="45720" numCol="1" anchor="t" anchorCtr="0" compatLnSpc="1">
            <a:prstTxWarp prst="textNoShape">
              <a:avLst/>
            </a:prstTxWarp>
            <a:normAutofit/>
          </a:bodyPr>
          <a:lstStyle/>
          <a:p>
            <a:r>
              <a:rPr lang="en-US" b="1" i="0" u="none">
                <a:latin typeface="+mj-lt"/>
                <a:ea typeface="+mj-ea"/>
                <a:cs typeface="ヒラギノ角ゴ Pro W3"/>
              </a:rPr>
              <a:t>LXI 1.6 - 2023</a:t>
            </a:r>
          </a:p>
        </p:txBody>
      </p:sp>
      <p:sp>
        <p:nvSpPr>
          <p:cNvPr id="5" name="Rectangle 1">
            <a:extLst>
              <a:ext uri="{FF2B5EF4-FFF2-40B4-BE49-F238E27FC236}">
                <a16:creationId xmlns:a16="http://schemas.microsoft.com/office/drawing/2014/main" id="{EE45395D-915A-604C-D049-E6C6B9F65E62}"/>
              </a:ext>
            </a:extLst>
          </p:cNvPr>
          <p:cNvSpPr>
            <a:spLocks noChangeArrowheads="1"/>
          </p:cNvSpPr>
          <p:nvPr/>
        </p:nvSpPr>
        <p:spPr bwMode="auto">
          <a:xfrm>
            <a:off x="6193368" y="1535113"/>
            <a:ext cx="5389033" cy="639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normAutofit fontScale="92500" lnSpcReduction="20000"/>
          </a:bodyPr>
          <a:lstStyle/>
          <a:p>
            <a:pPr marR="0" defTabSz="914400" latinLnBrk="0">
              <a:spcBef>
                <a:spcPct val="20000"/>
              </a:spcBef>
              <a:buClrTx/>
              <a:buSzTx/>
              <a:tabLst/>
            </a:pPr>
            <a:r>
              <a:rPr kumimoji="0" lang="en-US" altLang="en-US" b="1" i="0" u="none" strike="noStrike" cap="none" normalizeH="0" baseline="0">
                <a:ln>
                  <a:noFill/>
                </a:ln>
                <a:effectLst/>
                <a:latin typeface="+mn-lt"/>
                <a:ea typeface="+mn-ea"/>
                <a:cs typeface="ヒラギノ角ゴ Pro W3"/>
              </a:rPr>
              <a:t>Minor updates to these specifications from LXI 1.6 - 2022</a:t>
            </a:r>
          </a:p>
        </p:txBody>
      </p:sp>
      <p:graphicFrame>
        <p:nvGraphicFramePr>
          <p:cNvPr id="4" name="Content Placeholder 3">
            <a:extLst>
              <a:ext uri="{FF2B5EF4-FFF2-40B4-BE49-F238E27FC236}">
                <a16:creationId xmlns:a16="http://schemas.microsoft.com/office/drawing/2014/main" id="{7529937F-ECBD-A395-7475-688C2C2846EC}"/>
              </a:ext>
            </a:extLst>
          </p:cNvPr>
          <p:cNvGraphicFramePr>
            <a:graphicFrameLocks noGrp="1"/>
          </p:cNvGraphicFramePr>
          <p:nvPr>
            <p:ph sz="half" idx="2"/>
            <p:extLst>
              <p:ext uri="{D42A27DB-BD31-4B8C-83A1-F6EECF244321}">
                <p14:modId xmlns:p14="http://schemas.microsoft.com/office/powerpoint/2010/main" val="2646627337"/>
              </p:ext>
            </p:extLst>
          </p:nvPr>
        </p:nvGraphicFramePr>
        <p:xfrm>
          <a:off x="1371600" y="1863311"/>
          <a:ext cx="4015049" cy="4343396"/>
        </p:xfrm>
        <a:graphic>
          <a:graphicData uri="http://schemas.openxmlformats.org/drawingml/2006/table">
            <a:tbl>
              <a:tblPr firstRow="1" firstCol="1" bandRow="1"/>
              <a:tblGrid>
                <a:gridCol w="1762997">
                  <a:extLst>
                    <a:ext uri="{9D8B030D-6E8A-4147-A177-3AD203B41FA5}">
                      <a16:colId xmlns:a16="http://schemas.microsoft.com/office/drawing/2014/main" val="3363380679"/>
                    </a:ext>
                  </a:extLst>
                </a:gridCol>
                <a:gridCol w="721785">
                  <a:extLst>
                    <a:ext uri="{9D8B030D-6E8A-4147-A177-3AD203B41FA5}">
                      <a16:colId xmlns:a16="http://schemas.microsoft.com/office/drawing/2014/main" val="2174558166"/>
                    </a:ext>
                  </a:extLst>
                </a:gridCol>
                <a:gridCol w="771083">
                  <a:extLst>
                    <a:ext uri="{9D8B030D-6E8A-4147-A177-3AD203B41FA5}">
                      <a16:colId xmlns:a16="http://schemas.microsoft.com/office/drawing/2014/main" val="3089433672"/>
                    </a:ext>
                  </a:extLst>
                </a:gridCol>
                <a:gridCol w="759184">
                  <a:extLst>
                    <a:ext uri="{9D8B030D-6E8A-4147-A177-3AD203B41FA5}">
                      <a16:colId xmlns:a16="http://schemas.microsoft.com/office/drawing/2014/main" val="247343852"/>
                    </a:ext>
                  </a:extLst>
                </a:gridCol>
              </a:tblGrid>
              <a:tr h="265418">
                <a:tc>
                  <a:txBody>
                    <a:bodyPr/>
                    <a:lstStyle/>
                    <a:p>
                      <a:pPr marL="0" marR="0" algn="ctr" fontAlgn="t">
                        <a:lnSpc>
                          <a:spcPct val="107000"/>
                        </a:lnSpc>
                        <a:spcBef>
                          <a:spcPts val="0"/>
                        </a:spcBef>
                        <a:spcAft>
                          <a:spcPts val="0"/>
                        </a:spcAft>
                      </a:pPr>
                      <a:r>
                        <a:rPr lang="en-US" sz="12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LXI Revision 1.6 2023</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a:txBody>
                    <a:bodyPr/>
                    <a:lstStyle/>
                    <a:p>
                      <a:pPr marL="0" marR="0" algn="ctr" fontAlgn="t">
                        <a:lnSpc>
                          <a:spcPct val="107000"/>
                        </a:lnSpc>
                        <a:spcBef>
                          <a:spcPts val="0"/>
                        </a:spcBef>
                        <a:spcAft>
                          <a:spcPts val="0"/>
                        </a:spcAft>
                      </a:pPr>
                      <a:r>
                        <a:rPr lang="en-US" sz="12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Version</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a:txBody>
                    <a:bodyPr/>
                    <a:lstStyle/>
                    <a:p>
                      <a:pPr marL="0" marR="0" algn="ctr" fontAlgn="t">
                        <a:lnSpc>
                          <a:spcPct val="107000"/>
                        </a:lnSpc>
                        <a:spcBef>
                          <a:spcPts val="0"/>
                        </a:spcBef>
                        <a:spcAft>
                          <a:spcPts val="0"/>
                        </a:spcAft>
                      </a:pPr>
                      <a:r>
                        <a:rPr lang="en-US" sz="12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Date</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a:txBody>
                    <a:bodyPr/>
                    <a:lstStyle/>
                    <a:p>
                      <a:pPr marL="0" marR="0" algn="ctr" fontAlgn="t">
                        <a:lnSpc>
                          <a:spcPct val="107000"/>
                        </a:lnSpc>
                        <a:spcBef>
                          <a:spcPts val="0"/>
                        </a:spcBef>
                        <a:spcAft>
                          <a:spcPts val="0"/>
                        </a:spcAft>
                      </a:pPr>
                      <a:r>
                        <a:rPr lang="en-US" sz="1200" b="0" i="0" u="none" strike="noStrike">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Notes</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extLst>
                  <a:ext uri="{0D108BD9-81ED-4DB2-BD59-A6C34878D82A}">
                    <a16:rowId xmlns:a16="http://schemas.microsoft.com/office/drawing/2014/main" val="879354297"/>
                  </a:ext>
                </a:extLst>
              </a:tr>
              <a:tr h="476570">
                <a:tc>
                  <a:txBody>
                    <a:bodyPr/>
                    <a:lstStyle/>
                    <a:p>
                      <a:pPr marL="0" marR="0" algn="l" fontAlgn="t">
                        <a:lnSpc>
                          <a:spcPct val="107000"/>
                        </a:lnSpc>
                        <a:spcBef>
                          <a:spcPts val="0"/>
                        </a:spcBef>
                        <a:spcAft>
                          <a:spcPts val="0"/>
                        </a:spcAft>
                      </a:pPr>
                      <a:r>
                        <a:rPr lang="en-US" sz="1200" b="0" i="0" u="none" strike="noStrike">
                          <a:effectLst/>
                          <a:latin typeface="Calibri" panose="020F0502020204030204" pitchFamily="34" charset="0"/>
                          <a:ea typeface="Calibri" panose="020F0502020204030204" pitchFamily="34" charset="0"/>
                          <a:cs typeface="Times New Roman" panose="02020603050405020304" pitchFamily="18" charset="0"/>
                        </a:rPr>
                        <a:t>Device Specification </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200" b="0" i="0" u="none" strike="noStrike">
                          <a:effectLst/>
                          <a:latin typeface="Calibri" panose="020F0502020204030204" pitchFamily="34" charset="0"/>
                          <a:ea typeface="Calibri" panose="020F0502020204030204" pitchFamily="34" charset="0"/>
                          <a:cs typeface="Times New Roman" panose="02020603050405020304" pitchFamily="18" charset="0"/>
                        </a:rPr>
                        <a:t>1.6.1</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2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200" b="0" i="0" u="none" strike="noStrike">
                          <a:effectLst/>
                          <a:latin typeface="Calibri" panose="020F0502020204030204" pitchFamily="34" charset="0"/>
                          <a:ea typeface="Calibri" panose="020F0502020204030204" pitchFamily="34" charset="0"/>
                          <a:cs typeface="Times New Roman" panose="02020603050405020304" pitchFamily="18" charset="0"/>
                        </a:rPr>
                        <a:t>Minor change</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7985694"/>
                  </a:ext>
                </a:extLst>
              </a:tr>
              <a:tr h="476570">
                <a:tc>
                  <a:txBody>
                    <a:bodyPr/>
                    <a:lstStyle/>
                    <a:p>
                      <a:pPr marL="0" marR="0" algn="l" fontAlgn="t">
                        <a:lnSpc>
                          <a:spcPct val="107000"/>
                        </a:lnSpc>
                        <a:spcBef>
                          <a:spcPts val="0"/>
                        </a:spcBef>
                        <a:spcAft>
                          <a:spcPts val="0"/>
                        </a:spcAft>
                      </a:pPr>
                      <a:r>
                        <a:rPr lang="en-US" sz="1200" b="0" i="0" u="none" strike="noStrike">
                          <a:effectLst/>
                          <a:latin typeface="Calibri" panose="020F0502020204030204" pitchFamily="34" charset="0"/>
                          <a:ea typeface="Calibri" panose="020F0502020204030204" pitchFamily="34" charset="0"/>
                          <a:cs typeface="Times New Roman" panose="02020603050405020304" pitchFamily="18" charset="0"/>
                        </a:rPr>
                        <a:t>IPv6 Extended Function</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200" b="0" i="0" u="none" strike="noStrike">
                          <a:effectLst/>
                          <a:latin typeface="Calibri" panose="020F0502020204030204" pitchFamily="34" charset="0"/>
                          <a:ea typeface="Calibri" panose="020F0502020204030204" pitchFamily="34" charset="0"/>
                          <a:cs typeface="Times New Roman" panose="02020603050405020304" pitchFamily="18" charset="0"/>
                        </a:rPr>
                        <a:t>2.1</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2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200" b="0" i="0" u="none" strike="noStrike">
                          <a:effectLst/>
                          <a:latin typeface="Calibri" panose="020F0502020204030204" pitchFamily="34" charset="0"/>
                          <a:ea typeface="Calibri" panose="020F0502020204030204" pitchFamily="34" charset="0"/>
                          <a:cs typeface="Times New Roman" panose="02020603050405020304" pitchFamily="18" charset="0"/>
                        </a:rPr>
                        <a:t>Minor change</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7348385"/>
                  </a:ext>
                </a:extLst>
              </a:tr>
              <a:tr h="476570">
                <a:tc>
                  <a:txBody>
                    <a:bodyPr/>
                    <a:lstStyle/>
                    <a:p>
                      <a:pPr marL="0" marR="0" algn="l" fontAlgn="t">
                        <a:lnSpc>
                          <a:spcPct val="107000"/>
                        </a:lnSpc>
                        <a:spcBef>
                          <a:spcPts val="0"/>
                        </a:spcBef>
                        <a:spcAft>
                          <a:spcPts val="0"/>
                        </a:spcAft>
                      </a:pPr>
                      <a:r>
                        <a:rPr lang="en-US" sz="1200" b="0" i="0" u="none" strike="noStrike">
                          <a:effectLst/>
                          <a:latin typeface="Calibri" panose="020F0502020204030204" pitchFamily="34" charset="0"/>
                          <a:ea typeface="Calibri" panose="020F0502020204030204" pitchFamily="34" charset="0"/>
                          <a:cs typeface="Times New Roman" panose="02020603050405020304" pitchFamily="18" charset="0"/>
                        </a:rPr>
                        <a:t>Security Extended Function</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200" b="0" i="0" u="none" strike="noStrike">
                          <a:effectLst/>
                          <a:latin typeface="Calibri" panose="020F0502020204030204" pitchFamily="34" charset="0"/>
                          <a:ea typeface="Calibri" panose="020F0502020204030204" pitchFamily="34" charset="0"/>
                          <a:cs typeface="Times New Roman" panose="02020603050405020304" pitchFamily="18" charset="0"/>
                        </a:rPr>
                        <a:t>1.1</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2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200" b="0" i="0" u="none" strike="noStrike">
                          <a:effectLst/>
                          <a:latin typeface="Calibri" panose="020F0502020204030204" pitchFamily="34" charset="0"/>
                          <a:ea typeface="Calibri" panose="020F0502020204030204" pitchFamily="34" charset="0"/>
                          <a:cs typeface="Times New Roman" panose="02020603050405020304" pitchFamily="18" charset="0"/>
                        </a:rPr>
                        <a:t>Minor change</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612953"/>
                  </a:ext>
                </a:extLst>
              </a:tr>
              <a:tr h="476570">
                <a:tc>
                  <a:txBody>
                    <a:bodyPr/>
                    <a:lstStyle/>
                    <a:p>
                      <a:pPr marL="0" marR="0" algn="l" fontAlgn="t">
                        <a:lnSpc>
                          <a:spcPct val="107000"/>
                        </a:lnSpc>
                        <a:spcBef>
                          <a:spcPts val="0"/>
                        </a:spcBef>
                        <a:spcAft>
                          <a:spcPts val="0"/>
                        </a:spcAft>
                      </a:pPr>
                      <a:r>
                        <a:rPr lang="en-US" sz="1200" b="0" i="0" u="none" strike="noStrike">
                          <a:effectLst/>
                          <a:latin typeface="Calibri" panose="020F0502020204030204" pitchFamily="34" charset="0"/>
                          <a:ea typeface="Calibri" panose="020F0502020204030204" pitchFamily="34" charset="0"/>
                          <a:cs typeface="Times New Roman" panose="02020603050405020304" pitchFamily="18" charset="0"/>
                        </a:rPr>
                        <a:t>API Extended Function</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200" b="0" i="0" u="none" strike="noStrike">
                          <a:effectLst/>
                          <a:latin typeface="Calibri" panose="020F0502020204030204" pitchFamily="34" charset="0"/>
                          <a:ea typeface="Calibri" panose="020F0502020204030204" pitchFamily="34" charset="0"/>
                          <a:cs typeface="Times New Roman" panose="02020603050405020304" pitchFamily="18" charset="0"/>
                        </a:rPr>
                        <a:t>1.1</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2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200" b="0" i="0" u="none" strike="noStrike">
                          <a:effectLst/>
                          <a:latin typeface="Calibri" panose="020F0502020204030204" pitchFamily="34" charset="0"/>
                          <a:ea typeface="Calibri" panose="020F0502020204030204" pitchFamily="34" charset="0"/>
                          <a:cs typeface="Times New Roman" panose="02020603050405020304" pitchFamily="18" charset="0"/>
                        </a:rPr>
                        <a:t>Minor change</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0984456"/>
                  </a:ext>
                </a:extLst>
              </a:tr>
              <a:tr h="476570">
                <a:tc>
                  <a:txBody>
                    <a:bodyPr/>
                    <a:lstStyle/>
                    <a:p>
                      <a:pPr marL="0" marR="0" algn="l" fontAlgn="t">
                        <a:lnSpc>
                          <a:spcPct val="107000"/>
                        </a:lnSpc>
                        <a:spcBef>
                          <a:spcPts val="0"/>
                        </a:spcBef>
                        <a:spcAft>
                          <a:spcPts val="0"/>
                        </a:spcAft>
                      </a:pPr>
                      <a:r>
                        <a:rPr lang="en-US" sz="1200" b="0" i="0" u="none" strike="noStrike">
                          <a:effectLst/>
                          <a:latin typeface="Calibri" panose="020F0502020204030204" pitchFamily="34" charset="0"/>
                          <a:ea typeface="Calibri" panose="020F0502020204030204" pitchFamily="34" charset="0"/>
                          <a:cs typeface="Times New Roman" panose="02020603050405020304" pitchFamily="18" charset="0"/>
                        </a:rPr>
                        <a:t>VXI-11 Extended Function</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200" b="0" i="0" u="none" strike="noStrike">
                          <a:effectLst/>
                          <a:latin typeface="Calibri" panose="020F0502020204030204" pitchFamily="34" charset="0"/>
                          <a:ea typeface="Calibri" panose="020F0502020204030204" pitchFamily="34" charset="0"/>
                          <a:cs typeface="Times New Roman" panose="02020603050405020304" pitchFamily="18" charset="0"/>
                        </a:rPr>
                        <a:t>1.1</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200" b="0" i="0" u="none" strike="noStrike">
                          <a:effectLst/>
                          <a:latin typeface="Calibri" panose="020F0502020204030204" pitchFamily="34" charset="0"/>
                          <a:ea typeface="Calibri" panose="020F0502020204030204" pitchFamily="34" charset="0"/>
                          <a:cs typeface="Times New Roman" panose="02020603050405020304" pitchFamily="18" charset="0"/>
                        </a:rPr>
                        <a:t>2023-06-26</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200" b="0" i="0" u="none" strike="noStrike">
                          <a:effectLst/>
                          <a:latin typeface="Calibri" panose="020F0502020204030204" pitchFamily="34" charset="0"/>
                          <a:ea typeface="Calibri" panose="020F0502020204030204" pitchFamily="34" charset="0"/>
                          <a:cs typeface="Times New Roman" panose="02020603050405020304" pitchFamily="18" charset="0"/>
                        </a:rPr>
                        <a:t>Editorial change</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8160131"/>
                  </a:ext>
                </a:extLst>
              </a:tr>
              <a:tr h="476570">
                <a:tc>
                  <a:txBody>
                    <a:bodyPr/>
                    <a:lstStyle/>
                    <a:p>
                      <a:pPr marL="0" marR="0" algn="l" fontAlgn="t">
                        <a:lnSpc>
                          <a:spcPct val="107000"/>
                        </a:lnSpc>
                        <a:spcBef>
                          <a:spcPts val="0"/>
                        </a:spcBef>
                        <a:spcAft>
                          <a:spcPts val="0"/>
                        </a:spcAft>
                      </a:pPr>
                      <a:r>
                        <a:rPr lang="en-US" sz="1200" b="0" i="0" u="none" strike="noStrike">
                          <a:effectLst/>
                          <a:latin typeface="Calibri" panose="020F0502020204030204" pitchFamily="34" charset="0"/>
                          <a:ea typeface="Calibri" panose="020F0502020204030204" pitchFamily="34" charset="0"/>
                          <a:cs typeface="Times New Roman" panose="02020603050405020304" pitchFamily="18" charset="0"/>
                        </a:rPr>
                        <a:t>HiSLIP Extended Function</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200" b="0" i="0" u="none" strike="noStrike">
                          <a:effectLst/>
                          <a:latin typeface="Calibri" panose="020F0502020204030204" pitchFamily="34" charset="0"/>
                          <a:ea typeface="Calibri" panose="020F0502020204030204" pitchFamily="34" charset="0"/>
                          <a:cs typeface="Times New Roman" panose="02020603050405020304" pitchFamily="18" charset="0"/>
                        </a:rPr>
                        <a:t>1.4</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2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200" b="0" i="0" u="none" strike="noStrike">
                          <a:effectLst/>
                          <a:latin typeface="Calibri" panose="020F0502020204030204" pitchFamily="34" charset="0"/>
                          <a:ea typeface="Calibri" panose="020F0502020204030204" pitchFamily="34" charset="0"/>
                          <a:cs typeface="Times New Roman" panose="02020603050405020304" pitchFamily="18" charset="0"/>
                        </a:rPr>
                        <a:t>Minor change</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5452784"/>
                  </a:ext>
                </a:extLst>
              </a:tr>
              <a:tr h="476570">
                <a:tc>
                  <a:txBody>
                    <a:bodyPr/>
                    <a:lstStyle/>
                    <a:p>
                      <a:pPr marL="0" marR="0" algn="l" fontAlgn="t">
                        <a:lnSpc>
                          <a:spcPct val="107000"/>
                        </a:lnSpc>
                        <a:spcBef>
                          <a:spcPts val="0"/>
                        </a:spcBef>
                        <a:spcAft>
                          <a:spcPts val="0"/>
                        </a:spcAft>
                      </a:pPr>
                      <a:r>
                        <a:rPr lang="en-US" sz="1200" b="0" i="0" u="none" strike="noStrike">
                          <a:effectLst/>
                          <a:latin typeface="Calibri" panose="020F0502020204030204" pitchFamily="34" charset="0"/>
                          <a:ea typeface="Calibri" panose="020F0502020204030204" pitchFamily="34" charset="0"/>
                          <a:cs typeface="Times New Roman" panose="02020603050405020304" pitchFamily="18" charset="0"/>
                        </a:rPr>
                        <a:t>LXI Example and Reference Material</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200" b="0" i="0" u="none" strike="noStrike">
                          <a:effectLst/>
                          <a:latin typeface="Calibri" panose="020F0502020204030204" pitchFamily="34" charset="0"/>
                          <a:ea typeface="Calibri" panose="020F0502020204030204" pitchFamily="34" charset="0"/>
                          <a:cs typeface="Times New Roman" panose="02020603050405020304" pitchFamily="18" charset="0"/>
                        </a:rPr>
                        <a:t>1.2</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2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200" b="0" i="0" u="none" strike="noStrike">
                          <a:effectLst/>
                          <a:latin typeface="Calibri" panose="020F0502020204030204" pitchFamily="34" charset="0"/>
                          <a:ea typeface="Calibri" panose="020F0502020204030204" pitchFamily="34" charset="0"/>
                          <a:cs typeface="Times New Roman" panose="02020603050405020304" pitchFamily="18" charset="0"/>
                        </a:rPr>
                        <a:t>Minor change</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1908696"/>
                  </a:ext>
                </a:extLst>
              </a:tr>
              <a:tr h="476570">
                <a:tc>
                  <a:txBody>
                    <a:bodyPr/>
                    <a:lstStyle/>
                    <a:p>
                      <a:pPr marL="0" marR="0" algn="l" fontAlgn="t">
                        <a:lnSpc>
                          <a:spcPct val="107000"/>
                        </a:lnSpc>
                        <a:spcBef>
                          <a:spcPts val="0"/>
                        </a:spcBef>
                        <a:spcAft>
                          <a:spcPts val="0"/>
                        </a:spcAft>
                      </a:pPr>
                      <a:r>
                        <a:rPr lang="en-US" sz="1200" b="0" i="0" u="none" strike="noStrike">
                          <a:effectLst/>
                          <a:latin typeface="Calibri" panose="020F0502020204030204" pitchFamily="34" charset="0"/>
                          <a:ea typeface="Calibri" panose="020F0502020204030204" pitchFamily="34" charset="0"/>
                          <a:cs typeface="Times New Roman" panose="02020603050405020304" pitchFamily="18" charset="0"/>
                        </a:rPr>
                        <a:t>Operating Procedures</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200" b="0" i="0" u="none" strike="noStrike">
                          <a:effectLst/>
                          <a:latin typeface="Calibri" panose="020F0502020204030204" pitchFamily="34" charset="0"/>
                          <a:ea typeface="Calibri" panose="020F0502020204030204" pitchFamily="34" charset="0"/>
                          <a:cs typeface="Times New Roman" panose="02020603050405020304" pitchFamily="18" charset="0"/>
                        </a:rPr>
                        <a:t>1.93</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2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200" b="0" i="0" u="none" strike="noStrike">
                          <a:effectLst/>
                          <a:latin typeface="Calibri" panose="020F0502020204030204" pitchFamily="34" charset="0"/>
                          <a:ea typeface="Calibri" panose="020F0502020204030204" pitchFamily="34" charset="0"/>
                          <a:cs typeface="Times New Roman" panose="02020603050405020304" pitchFamily="18" charset="0"/>
                        </a:rPr>
                        <a:t>Minor change</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6949651"/>
                  </a:ext>
                </a:extLst>
              </a:tr>
              <a:tr h="265418">
                <a:tc>
                  <a:txBody>
                    <a:bodyPr/>
                    <a:lstStyle/>
                    <a:p>
                      <a:pPr marL="0" marR="0" algn="l" fontAlgn="t">
                        <a:lnSpc>
                          <a:spcPct val="107000"/>
                        </a:lnSpc>
                        <a:spcBef>
                          <a:spcPts val="0"/>
                        </a:spcBef>
                        <a:spcAft>
                          <a:spcPts val="0"/>
                        </a:spcAft>
                      </a:pPr>
                      <a:r>
                        <a:rPr lang="en-US" sz="1200" b="0" i="0" u="none" strike="noStrike">
                          <a:effectLst/>
                          <a:latin typeface="Calibri" panose="020F0502020204030204" pitchFamily="34" charset="0"/>
                          <a:ea typeface="Calibri" panose="020F0502020204030204" pitchFamily="34" charset="0"/>
                          <a:cs typeface="Times New Roman" panose="02020603050405020304" pitchFamily="18" charset="0"/>
                        </a:rPr>
                        <a:t>Test Procedures</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200" b="0" i="0" u="none" strike="noStrike">
                          <a:effectLst/>
                          <a:latin typeface="Calibri" panose="020F0502020204030204" pitchFamily="34" charset="0"/>
                          <a:ea typeface="Calibri" panose="020F0502020204030204" pitchFamily="34" charset="0"/>
                          <a:cs typeface="Times New Roman" panose="02020603050405020304" pitchFamily="18" charset="0"/>
                        </a:rPr>
                        <a:t>1.6.1</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200" b="0" i="0" u="none" strike="noStrike">
                          <a:effectLst/>
                          <a:latin typeface="Calibri" panose="020F0502020204030204" pitchFamily="34" charset="0"/>
                          <a:ea typeface="Calibri" panose="020F0502020204030204" pitchFamily="34" charset="0"/>
                          <a:cs typeface="Times New Roman" panose="02020603050405020304" pitchFamily="18" charset="0"/>
                        </a:rPr>
                        <a:t> </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1200" b="0" i="0" u="none" strike="noStrike">
                          <a:effectLst/>
                          <a:latin typeface="Calibri" panose="020F0502020204030204" pitchFamily="34" charset="0"/>
                          <a:ea typeface="Calibri" panose="020F0502020204030204" pitchFamily="34" charset="0"/>
                          <a:cs typeface="Times New Roman" panose="02020603050405020304" pitchFamily="18" charset="0"/>
                        </a:rPr>
                        <a:t>New</a:t>
                      </a:r>
                      <a:endParaRPr lang="en-US" sz="1900" b="0" i="0" u="none" strike="noStrike">
                        <a:effectLst/>
                        <a:latin typeface="Arial" panose="020B0604020202020204" pitchFamily="34" charset="0"/>
                      </a:endParaRPr>
                    </a:p>
                  </a:txBody>
                  <a:tcPr marL="73436" marR="73436" marT="102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4990435"/>
                  </a:ext>
                </a:extLst>
              </a:tr>
            </a:tbl>
          </a:graphicData>
        </a:graphic>
      </p:graphicFrame>
    </p:spTree>
    <p:extLst>
      <p:ext uri="{BB962C8B-B14F-4D97-AF65-F5344CB8AC3E}">
        <p14:creationId xmlns:p14="http://schemas.microsoft.com/office/powerpoint/2010/main" val="232142719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AD769-A2FC-43ED-3526-7B023BD442EC}"/>
              </a:ext>
            </a:extLst>
          </p:cNvPr>
          <p:cNvSpPr>
            <a:spLocks noGrp="1"/>
          </p:cNvSpPr>
          <p:nvPr>
            <p:ph type="title"/>
          </p:nvPr>
        </p:nvSpPr>
        <p:spPr/>
        <p:txBody>
          <a:bodyPr/>
          <a:lstStyle/>
          <a:p>
            <a:r>
              <a:rPr lang="en-US"/>
              <a:t>LXI 1.6 - 2023</a:t>
            </a:r>
            <a:br>
              <a:rPr lang="en-US"/>
            </a:br>
            <a:endParaRPr lang="en-US"/>
          </a:p>
        </p:txBody>
      </p:sp>
      <p:sp>
        <p:nvSpPr>
          <p:cNvPr id="3" name="Content Placeholder 2">
            <a:extLst>
              <a:ext uri="{FF2B5EF4-FFF2-40B4-BE49-F238E27FC236}">
                <a16:creationId xmlns:a16="http://schemas.microsoft.com/office/drawing/2014/main" id="{F27CC48D-0F6C-6F97-F52A-9ABF8EF25D75}"/>
              </a:ext>
            </a:extLst>
          </p:cNvPr>
          <p:cNvSpPr>
            <a:spLocks noGrp="1"/>
          </p:cNvSpPr>
          <p:nvPr>
            <p:ph idx="1"/>
          </p:nvPr>
        </p:nvSpPr>
        <p:spPr/>
        <p:txBody>
          <a:bodyPr/>
          <a:lstStyle/>
          <a:p>
            <a:r>
              <a:rPr lang="en-US"/>
              <a:t>Device Specification changes</a:t>
            </a:r>
          </a:p>
          <a:p>
            <a:pPr lvl="1" indent="-342900">
              <a:lnSpc>
                <a:spcPct val="107000"/>
              </a:lnSpc>
              <a:spcBef>
                <a:spcPts val="0"/>
              </a:spcBef>
              <a:spcAft>
                <a:spcPts val="0"/>
              </a:spcAft>
              <a:buFont typeface="Symbol" panose="05050102010706020507" pitchFamily="18" charset="2"/>
              <a:buChar char=""/>
            </a:pPr>
            <a:r>
              <a:rPr lang="en-US"/>
              <a:t>1.4.4.2 RULE – Conformance Requirements </a:t>
            </a:r>
          </a:p>
          <a:p>
            <a:pPr lvl="2" indent="-342900">
              <a:lnSpc>
                <a:spcPct val="107000"/>
              </a:lnSpc>
              <a:spcBef>
                <a:spcPts val="0"/>
              </a:spcBef>
              <a:spcAft>
                <a:spcPts val="0"/>
              </a:spcAft>
              <a:buFont typeface="Symbol" panose="05050102010706020507" pitchFamily="18" charset="2"/>
              <a:buChar char=""/>
            </a:pPr>
            <a:r>
              <a:rPr lang="en-US"/>
              <a:t>List of all LXI specifications that comprise LXI 1.6 - 2023</a:t>
            </a:r>
          </a:p>
          <a:p>
            <a:pPr lvl="1" indent="-342900">
              <a:lnSpc>
                <a:spcPct val="107000"/>
              </a:lnSpc>
              <a:spcBef>
                <a:spcPts val="0"/>
              </a:spcBef>
              <a:spcAft>
                <a:spcPts val="0"/>
              </a:spcAft>
              <a:buFont typeface="Symbol" panose="05050102010706020507" pitchFamily="18" charset="2"/>
              <a:buChar char=""/>
            </a:pPr>
            <a:r>
              <a:rPr lang="en-US"/>
              <a:t>1.4.6 updated functional specification on Web page</a:t>
            </a:r>
          </a:p>
          <a:p>
            <a:pPr lvl="2" indent="-342900">
              <a:lnSpc>
                <a:spcPct val="107000"/>
              </a:lnSpc>
              <a:spcBef>
                <a:spcPts val="0"/>
              </a:spcBef>
              <a:spcAft>
                <a:spcPts val="0"/>
              </a:spcAft>
              <a:buFont typeface="Symbol" panose="05050102010706020507" pitchFamily="18" charset="2"/>
              <a:buChar char=""/>
            </a:pPr>
            <a:r>
              <a:rPr lang="en-US"/>
              <a:t>1.6 LXI Device Specification 2023 </a:t>
            </a:r>
          </a:p>
          <a:p>
            <a:pPr lvl="1" indent="-342900">
              <a:lnSpc>
                <a:spcPct val="107000"/>
              </a:lnSpc>
              <a:spcBef>
                <a:spcPts val="0"/>
              </a:spcBef>
              <a:spcAft>
                <a:spcPts val="0"/>
              </a:spcAft>
              <a:buFont typeface="Symbol" panose="05050102010706020507" pitchFamily="18" charset="2"/>
              <a:buChar char=""/>
            </a:pPr>
            <a:r>
              <a:rPr lang="en-US"/>
              <a:t>Permission 9.8.1 – to allow blank passwords</a:t>
            </a:r>
          </a:p>
          <a:p>
            <a:pPr lvl="2" indent="-342900">
              <a:lnSpc>
                <a:spcPct val="107000"/>
              </a:lnSpc>
              <a:spcBef>
                <a:spcPts val="0"/>
              </a:spcBef>
              <a:spcAft>
                <a:spcPts val="0"/>
              </a:spcAft>
              <a:buFont typeface="Symbol" panose="05050102010706020507" pitchFamily="18" charset="2"/>
              <a:buChar char=""/>
            </a:pPr>
            <a:r>
              <a:rPr lang="en-US"/>
              <a:t>In 1.6 - 2022 blank passwords permission was deprecated</a:t>
            </a:r>
          </a:p>
          <a:p>
            <a:pPr lvl="2" indent="-342900">
              <a:lnSpc>
                <a:spcPct val="107000"/>
              </a:lnSpc>
              <a:spcBef>
                <a:spcPts val="0"/>
              </a:spcBef>
              <a:spcAft>
                <a:spcPts val="0"/>
              </a:spcAft>
              <a:buFont typeface="Symbol" panose="05050102010706020507" pitchFamily="18" charset="2"/>
              <a:buChar char=""/>
            </a:pPr>
            <a:r>
              <a:rPr lang="en-US"/>
              <a:t>Now want to make sure blank passwords are not allowed so 9.8.1 is “revoked” – not allowed</a:t>
            </a:r>
          </a:p>
          <a:p>
            <a:pPr marL="457200" lvl="1" indent="0">
              <a:buNone/>
            </a:pPr>
            <a:endParaRPr lang="en-US"/>
          </a:p>
          <a:p>
            <a:pPr marL="457200" lvl="1" indent="0">
              <a:buNone/>
            </a:pPr>
            <a:endParaRPr lang="en-US"/>
          </a:p>
        </p:txBody>
      </p:sp>
    </p:spTree>
    <p:extLst>
      <p:ext uri="{BB962C8B-B14F-4D97-AF65-F5344CB8AC3E}">
        <p14:creationId xmlns:p14="http://schemas.microsoft.com/office/powerpoint/2010/main" val="402371446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RS_CLASSIFICATION_RESETFORMATTING" val="True"/>
  <p:tag name="MMPROD_UIDATA" val="&lt;database version=&quot;11.0&quot;&gt;&lt;object type=&quot;1&quot; unique_id=&quot;10001&quot;&gt;&lt;object type=&quot;8&quot; unique_id=&quot;10056&quot;&gt;&lt;/object&gt;&lt;object type=&quot;2&quot; unique_id=&quot;10057&quot;&gt;&lt;object type=&quot;3&quot; unique_id=&quot;10058&quot;&gt;&lt;property id=&quot;20148&quot; value=&quot;5&quot;/&gt;&lt;property id=&quot;20300&quot; value=&quot;Slide 12 - &amp;quot;Secure IO Customer Summary&amp;quot;&quot;/&gt;&lt;property id=&quot;20307&quot; value=&quot;256&quot;/&gt;&lt;/object&gt;&lt;object type=&quot;3&quot; unique_id=&quot;10059&quot;&gt;&lt;property id=&quot;20148&quot; value=&quot;5&quot;/&gt;&lt;property id=&quot;20300&quot; value=&quot;Slide 1 - &amp;quot;LXI Security Working Group&amp;quot;&quot;/&gt;&lt;property id=&quot;20307&quot; value=&quot;257&quot;/&gt;&lt;/object&gt;&lt;object type=&quot;3&quot; unique_id=&quot;64386&quot;&gt;&lt;property id=&quot;20148&quot; value=&quot;5&quot;/&gt;&lt;property id=&quot;20300&quot; value=&quot;Slide 2 - &amp;quot;Agenda&amp;quot;&quot;/&gt;&lt;property id=&quot;20307&quot; value=&quot;780&quot;/&gt;&lt;/object&gt;&lt;object type=&quot;3&quot; unique_id=&quot;64387&quot;&gt;&lt;property id=&quot;20148&quot; value=&quot;5&quot;/&gt;&lt;property id=&quot;20300&quot; value=&quot;Slide 3 - &amp;quot;LXI Security Specification&amp;quot;&quot;/&gt;&lt;property id=&quot;20307&quot; value=&quot;672&quot;/&gt;&lt;/object&gt;&lt;object type=&quot;3&quot; unique_id=&quot;64388&quot;&gt;&lt;property id=&quot;20148&quot; value=&quot;5&quot;/&gt;&lt;property id=&quot;20300&quot; value=&quot;Slide 4 - &amp;quot;LXI Security Specification&amp;quot;&quot;/&gt;&lt;property id=&quot;20307&quot; value=&quot;664&quot;/&gt;&lt;/object&gt;&lt;object type=&quot;3&quot; unique_id=&quot;64389&quot;&gt;&lt;property id=&quot;20148&quot; value=&quot;5&quot;/&gt;&lt;property id=&quot;20300&quot; value=&quot;Slide 5 - &amp;quot;LXI Security Specification (1)&amp;quot;&quot;/&gt;&lt;property id=&quot;20307&quot; value=&quot;668&quot;/&gt;&lt;/object&gt;&lt;object type=&quot;3&quot; unique_id=&quot;64390&quot;&gt;&lt;property id=&quot;20148&quot; value=&quot;5&quot;/&gt;&lt;property id=&quot;20300&quot; value=&quot;Slide 6 - &amp;quot;LXI Security Specification (2)&amp;quot;&quot;/&gt;&lt;property id=&quot;20307&quot; value=&quot;667&quot;/&gt;&lt;/object&gt;&lt;object type=&quot;3&quot; unique_id=&quot;64391&quot;&gt;&lt;property id=&quot;20148&quot; value=&quot;5&quot;/&gt;&lt;property id=&quot;20300&quot; value=&quot;Slide 7 - &amp;quot;LXI Security Specification (3)&amp;quot;&quot;/&gt;&lt;property id=&quot;20307&quot; value=&quot;669&quot;/&gt;&lt;/object&gt;&lt;object type=&quot;3&quot; unique_id=&quot;64392&quot;&gt;&lt;property id=&quot;20148&quot; value=&quot;5&quot;/&gt;&lt;property id=&quot;20300&quot; value=&quot;Slide 8 - &amp;quot;LXI Security Specification (4)&amp;quot;&quot;/&gt;&lt;property id=&quot;20307&quot; value=&quot;670&quot;/&gt;&lt;/object&gt;&lt;object type=&quot;3&quot; unique_id=&quot;64393&quot;&gt;&lt;property id=&quot;20148&quot; value=&quot;5&quot;/&gt;&lt;property id=&quot;20300&quot; value=&quot;Slide 9 - &amp;quot;LXI Security Spec - Overview&amp;quot;&quot;/&gt;&lt;property id=&quot;20307&quot; value=&quot;828&quot;/&gt;&lt;/object&gt;&lt;object type=&quot;3&quot; unique_id=&quot;64394&quot;&gt;&lt;property id=&quot;20148&quot; value=&quot;5&quot;/&gt;&lt;property id=&quot;20300&quot; value=&quot;Slide 10 - &amp;quot;Agenda&amp;quot;&quot;/&gt;&lt;property id=&quot;20307&quot; value=&quot;841&quot;/&gt;&lt;/object&gt;&lt;object type=&quot;3&quot; unique_id=&quot;64395&quot;&gt;&lt;property id=&quot;20148&quot; value=&quot;5&quot;/&gt;&lt;property id=&quot;20300&quot; value=&quot;Slide 11 - &amp;quot;LXI Security&amp;quot;&quot;/&gt;&lt;property id=&quot;20307&quot; value=&quot;770&quot;/&gt;&lt;/object&gt;&lt;object type=&quot;3&quot; unique_id=&quot;64396&quot;&gt;&lt;property id=&quot;20148&quot; value=&quot;5&quot;/&gt;&lt;property id=&quot;20300&quot; value=&quot;Slide 13 - &amp;quot;PKI / Certificate Requirements&amp;quot;&quot;/&gt;&lt;property id=&quot;20307&quot; value=&quot;833&quot;/&gt;&lt;/object&gt;&lt;object type=&quot;3&quot; unique_id=&quot;64397&quot;&gt;&lt;property id=&quot;20148&quot; value=&quot;5&quot;/&gt;&lt;property id=&quot;20300&quot; value=&quot;Slide 14 - &amp;quot;Local Network w/o Internet Access &amp;quot;&quot;/&gt;&lt;property id=&quot;20307&quot; value=&quot;566&quot;/&gt;&lt;/object&gt;&lt;object type=&quot;3&quot; unique_id=&quot;64398&quot;&gt;&lt;property id=&quot;20148&quot; value=&quot;5&quot;/&gt;&lt;property id=&quot;20300&quot; value=&quot;Slide 15 - &amp;quot;Local Network w/o Internet Access &amp;quot;&quot;/&gt;&lt;property id=&quot;20307&quot; value=&quot;763&quot;/&gt;&lt;/object&gt;&lt;object type=&quot;3&quot; unique_id=&quot;64399&quot;&gt;&lt;property id=&quot;20148&quot; value=&quot;5&quot;/&gt;&lt;property id=&quot;20300&quot; value=&quot;Slide 16 - &amp;quot;IEEE802.1X  &amp;quot;&quot;/&gt;&lt;property id=&quot;20307&quot; value=&quot;609&quot;/&gt;&lt;/object&gt;&lt;object type=&quot;3&quot; unique_id=&quot;64400&quot;&gt;&lt;property id=&quot;20148&quot; value=&quot;5&quot;/&gt;&lt;property id=&quot;20300&quot; value=&quot;Slide 17 - &amp;quot;IEEE802.1X  &amp;quot;&quot;/&gt;&lt;property id=&quot;20307&quot; value=&quot;610&quot;/&gt;&lt;/object&gt;&lt;object type=&quot;3&quot; unique_id=&quot;64401&quot;&gt;&lt;property id=&quot;20148&quot; value=&quot;5&quot;/&gt;&lt;property id=&quot;20300&quot; value=&quot;Slide 18 - &amp;quot;IEEE802.1X  &amp;quot;&quot;/&gt;&lt;property id=&quot;20307&quot; value=&quot;611&quot;/&gt;&lt;/object&gt;&lt;object type=&quot;3&quot; unique_id=&quot;64402&quot;&gt;&lt;property id=&quot;20148&quot; value=&quot;5&quot;/&gt;&lt;property id=&quot;20300&quot; value=&quot;Slide 19 - &amp;quot;IEEE802.1X together with 802.1AR  &amp;quot;&quot;/&gt;&lt;property id=&quot;20307&quot; value=&quot;612&quot;/&gt;&lt;/object&gt;&lt;object type=&quot;3&quot; unique_id=&quot;64403&quot;&gt;&lt;property id=&quot;20148&quot; value=&quot;5&quot;/&gt;&lt;property id=&quot;20300&quot; value=&quot;Slide 20 - &amp;quot;Agenda&amp;quot;&quot;/&gt;&lt;property id=&quot;20307&quot; value=&quot;842&quot;/&gt;&lt;/object&gt;&lt;object type=&quot;3&quot; unique_id=&quot;64404&quot;&gt;&lt;property id=&quot;20148&quot; value=&quot;5&quot;/&gt;&lt;property id=&quot;20300&quot; value=&quot;Slide 21 - &amp;quot;LXI – PKI Requirements&amp;quot;&quot;/&gt;&lt;property id=&quot;20307&quot; value=&quot;645&quot;/&gt;&lt;/object&gt;&lt;object type=&quot;3&quot; unique_id=&quot;64405&quot;&gt;&lt;property id=&quot;20148&quot; value=&quot;5&quot;/&gt;&lt;property id=&quot;20300&quot; value=&quot;Slide 22 - &amp;quot;LXI – PKI Requirements&amp;quot;&quot;/&gt;&lt;property id=&quot;20307&quot; value=&quot;657&quot;/&gt;&lt;/object&gt;&lt;object type=&quot;3&quot; unique_id=&quot;64406&quot;&gt;&lt;property id=&quot;20148&quot; value=&quot;5&quot;/&gt;&lt;property id=&quot;20300&quot; value=&quot;Slide 23 - &amp;quot;LXI – PKI Requirements&amp;quot;&quot;/&gt;&lt;property id=&quot;20307&quot; value=&quot;658&quot;/&gt;&lt;/object&gt;&lt;object type=&quot;3&quot; unique_id=&quot;64407&quot;&gt;&lt;property id=&quot;20148&quot; value=&quot;5&quot;/&gt;&lt;property id=&quot;20300&quot; value=&quot;Slide 24 - &amp;quot;Certificates for LXI Devices&amp;quot;&quot;/&gt;&lt;property id=&quot;20307&quot; value=&quot;354&quot;/&gt;&lt;/object&gt;&lt;object type=&quot;3&quot; unique_id=&quot;64408&quot;&gt;&lt;property id=&quot;20148&quot; value=&quot;5&quot;/&gt;&lt;property id=&quot;20300&quot; value=&quot;Slide 25 - &amp;quot;LXI V1.6 Topics&amp;quot;&quot;/&gt;&lt;property id=&quot;20307&quot; value=&quot;769&quot;/&gt;&lt;/object&gt;&lt;object type=&quot;3&quot; unique_id=&quot;64409&quot;&gt;&lt;property id=&quot;20148&quot; value=&quot;5&quot;/&gt;&lt;property id=&quot;20300&quot; value=&quot;Slide 26 - &amp;quot;Review of Certificate Fields&amp;quot;&quot;/&gt;&lt;property id=&quot;20307&quot; value=&quot;719&quot;/&gt;&lt;/object&gt;&lt;object type=&quot;3&quot; unique_id=&quot;64410&quot;&gt;&lt;property id=&quot;20148&quot; value=&quot;5&quot;/&gt;&lt;property id=&quot;20300&quot; value=&quot;Slide 27 - &amp;quot;Subject – Distinguished Name Attributes&amp;quot;&quot;/&gt;&lt;property id=&quot;20307&quot; value=&quot;720&quot;/&gt;&lt;/object&gt;&lt;object type=&quot;3&quot; unique_id=&quot;64411&quot;&gt;&lt;property id=&quot;20148&quot; value=&quot;5&quot;/&gt;&lt;property id=&quot;20300&quot; value=&quot;Slide 29 - &amp;quot;LXI Domain &amp;amp; LDevID Cert Format &amp;quot;&quot;/&gt;&lt;property id=&quot;20307&quot; value=&quot;688&quot;/&gt;&lt;/object&gt;&lt;object type=&quot;3&quot; unique_id=&quot;64412&quot;&gt;&lt;property id=&quot;20148&quot; value=&quot;5&quot;/&gt;&lt;property id=&quot;20300&quot; value=&quot;Slide 30 - &amp;quot;LXI Domain &amp;amp; LDevID Cert Format - Revised- &amp;quot;&quot;/&gt;&lt;property id=&quot;20307&quot; value=&quot;758&quot;/&gt;&lt;/object&gt;&lt;object type=&quot;3&quot; unique_id=&quot;64413&quot;&gt;&lt;property id=&quot;20148&quot; value=&quot;5&quot;/&gt;&lt;property id=&quot;20300&quot; value=&quot;Slide 31 - &amp;quot;Certificate Attributes – IDevIDs - Revised - &amp;quot;&quot;/&gt;&lt;property id=&quot;20307&quot; value=&quot;715&quot;/&gt;&lt;/object&gt;&lt;object type=&quot;3&quot; unique_id=&quot;64414&quot;&gt;&lt;property id=&quot;20148&quot; value=&quot;5&quot;/&gt;&lt;property id=&quot;20300&quot; value=&quot;Slide 32 - &amp;quot;Certificate Attributes – LDevIDs - Revised - &amp;quot;&quot;/&gt;&lt;property id=&quot;20307&quot; value=&quot;727&quot;/&gt;&lt;/object&gt;&lt;object type=&quot;3&quot; unique_id=&quot;64415&quot;&gt;&lt;property id=&quot;20148&quot; value=&quot;5&quot;/&gt;&lt;property id=&quot;20300&quot; value=&quot;Slide 33 - &amp;quot;LDevID SAN - Revised - &amp;quot;&quot;/&gt;&lt;property id=&quot;20307&quot; value=&quot;717&quot;/&gt;&lt;/object&gt;&lt;object type=&quot;3&quot; unique_id=&quot;64416&quot;&gt;&lt;property id=&quot;20148&quot; value=&quot;5&quot;/&gt;&lt;property id=&quot;20300&quot; value=&quot;Slide 34 - &amp;quot;LXI Validation Policy Proposal &amp;quot;&quot;/&gt;&lt;property id=&quot;20307&quot; value=&quot;757&quot;/&gt;&lt;/object&gt;&lt;object type=&quot;3&quot; unique_id=&quot;64417&quot;&gt;&lt;property id=&quot;20148&quot; value=&quot;5&quot;/&gt;&lt;property id=&quot;20300&quot; value=&quot;Slide 35 - &amp;quot;Backup Slides&amp;quot;&quot;/&gt;&lt;property id=&quot;20307&quot; value=&quot;517&quot;/&gt;&lt;/object&gt;&lt;object type=&quot;3&quot; unique_id=&quot;64418&quot;&gt;&lt;property id=&quot;20148&quot; value=&quot;5&quot;/&gt;&lt;property id=&quot;20300&quot; value=&quot;Slide 36 - &amp;quot;LXI Security &amp;quot;&quot;/&gt;&lt;property id=&quot;20307&quot; value=&quot;765&quot;/&gt;&lt;/object&gt;&lt;object type=&quot;3&quot; unique_id=&quot;64419&quot;&gt;&lt;property id=&quot;20148&quot; value=&quot;5&quot;/&gt;&lt;property id=&quot;20300&quot; value=&quot;Slide 37 - &amp;quot;LXI Security Spec - Overview&amp;quot;&quot;/&gt;&lt;property id=&quot;20307&quot; value=&quot;825&quot;/&gt;&lt;/object&gt;&lt;object type=&quot;3&quot; unique_id=&quot;64420&quot;&gt;&lt;property id=&quot;20148&quot; value=&quot;5&quot;/&gt;&lt;property id=&quot;20300&quot; value=&quot;Slide 38 - &amp;quot;LXI Security – Core Spec&amp;quot;&quot;/&gt;&lt;property id=&quot;20307&quot; value=&quot;535&quot;/&gt;&lt;/object&gt;&lt;object type=&quot;3&quot; unique_id=&quot;64421&quot;&gt;&lt;property id=&quot;20148&quot; value=&quot;5&quot;/&gt;&lt;property id=&quot;20300&quot; value=&quot;Slide 39 - &amp;quot;LXI Security – Extended Spec&amp;quot;&quot;/&gt;&lt;property id=&quot;20307&quot; value=&quot;533&quot;/&gt;&lt;/object&gt;&lt;object type=&quot;3&quot; unique_id=&quot;64422&quot;&gt;&lt;property id=&quot;20148&quot; value=&quot;5&quot;/&gt;&lt;property id=&quot;20300&quot; value=&quot;Slide 40 - &amp;quot;Security Decisions&amp;quot;&quot;/&gt;&lt;property id=&quot;20307&quot; value=&quot;599&quot;/&gt;&lt;/object&gt;&lt;object type=&quot;3&quot; unique_id=&quot;64423&quot;&gt;&lt;property id=&quot;20148&quot; value=&quot;5&quot;/&gt;&lt;property id=&quot;20300&quot; value=&quot;Slide 41 - &amp;quot;ICMP PING&amp;quot;&quot;/&gt;&lt;property id=&quot;20307&quot; value=&quot;596&quot;/&gt;&lt;/object&gt;&lt;object type=&quot;3&quot; unique_id=&quot;64424&quot;&gt;&lt;property id=&quot;20148&quot; value=&quot;5&quot;/&gt;&lt;property id=&quot;20300&quot; value=&quot;Slide 42 - &amp;quot;ICMP PING Security Issues (1)&amp;quot;&quot;/&gt;&lt;property id=&quot;20307&quot; value=&quot;597&quot;/&gt;&lt;/object&gt;&lt;object type=&quot;3&quot; unique_id=&quot;64425&quot;&gt;&lt;property id=&quot;20148&quot; value=&quot;5&quot;/&gt;&lt;property id=&quot;20300&quot; value=&quot;Slide 43 - &amp;quot;ICMP PING Security Issues (2)&amp;quot;&quot;/&gt;&lt;property id=&quot;20307&quot; value=&quot;598&quot;/&gt;&lt;/object&gt;&lt;object type=&quot;3&quot; unique_id=&quot;64426&quot;&gt;&lt;property id=&quot;20148&quot; value=&quot;5&quot;/&gt;&lt;property id=&quot;20300&quot; value=&quot;Slide 44 - &amp;quot;ICMP PING Security&amp;quot;&quot;/&gt;&lt;property id=&quot;20307&quot; value=&quot;613&quot;/&gt;&lt;/object&gt;&lt;object type=&quot;3&quot; unique_id=&quot;64427&quot;&gt;&lt;property id=&quot;20148&quot; value=&quot;5&quot;/&gt;&lt;property id=&quot;20300&quot; value=&quot;Slide 45 - &amp;quot;mDNS – Security Issues&amp;quot;&quot;/&gt;&lt;property id=&quot;20307&quot; value=&quot;606&quot;/&gt;&lt;/object&gt;&lt;object type=&quot;3&quot; unique_id=&quot;64428&quot;&gt;&lt;property id=&quot;20148&quot; value=&quot;5&quot;/&gt;&lt;property id=&quot;20300&quot; value=&quot;Slide 46 - &amp;quot;mDNS – Security Issues&amp;quot;&quot;/&gt;&lt;property id=&quot;20307&quot; value=&quot;582&quot;/&gt;&lt;/object&gt;&lt;object type=&quot;3&quot; unique_id=&quot;64429&quot;&gt;&lt;property id=&quot;20148&quot; value=&quot;5&quot;/&gt;&lt;property id=&quot;20300&quot; value=&quot;Slide 47 - &amp;quot;mDNS – Security Issues&amp;quot;&quot;/&gt;&lt;property id=&quot;20307&quot; value=&quot;605&quot;/&gt;&lt;/object&gt;&lt;object type=&quot;3&quot; unique_id=&quot;64430&quot;&gt;&lt;property id=&quot;20148&quot; value=&quot;5&quot;/&gt;&lt;property id=&quot;20300&quot; value=&quot;Slide 48 - &amp;quot;LXI Security Spec - Overview&amp;quot;&quot;/&gt;&lt;property id=&quot;20307&quot; value=&quot;826&quot;/&gt;&lt;/object&gt;&lt;object type=&quot;3&quot; unique_id=&quot;64431&quot;&gt;&lt;property id=&quot;20148&quot; value=&quot;5&quot;/&gt;&lt;property id=&quot;20300&quot; value=&quot;Slide 49 - &amp;quot;LXI Security – LXI IPv6 (1)&amp;quot;&quot;/&gt;&lt;property id=&quot;20307&quot; value=&quot;559&quot;/&gt;&lt;/object&gt;&lt;object type=&quot;3&quot; unique_id=&quot;64432&quot;&gt;&lt;property id=&quot;20148&quot; value=&quot;5&quot;/&gt;&lt;property id=&quot;20300&quot; value=&quot;Slide 50 - &amp;quot;LXI Security – LXI IPv6 (2)&amp;quot;&quot;/&gt;&lt;property id=&quot;20307&quot; value=&quot;560&quot;/&gt;&lt;/object&gt;&lt;object type=&quot;3&quot; unique_id=&quot;64433&quot;&gt;&lt;property id=&quot;20148&quot; value=&quot;5&quot;/&gt;&lt;property id=&quot;20300&quot; value=&quot;Slide 51 - &amp;quot;LXI Security – IPv6&amp;quot;&quot;/&gt;&lt;property id=&quot;20307&quot; value=&quot;619&quot;/&gt;&lt;/object&gt;&lt;object type=&quot;3&quot; unique_id=&quot;64434&quot;&gt;&lt;property id=&quot;20148&quot; value=&quot;5&quot;/&gt;&lt;property id=&quot;20300&quot; value=&quot;Slide 52 - &amp;quot;LXI Security – IPv6 &amp;quot;&quot;/&gt;&lt;property id=&quot;20307&quot; value=&quot;620&quot;/&gt;&lt;/object&gt;&lt;object type=&quot;3&quot; unique_id=&quot;64435&quot;&gt;&lt;property id=&quot;20148&quot; value=&quot;5&quot;/&gt;&lt;property id=&quot;20300&quot; value=&quot;Slide 53 - &amp;quot;LXI Security – IPv6 &amp;quot;&quot;/&gt;&lt;property id=&quot;20307&quot; value=&quot;621&quot;/&gt;&lt;/object&gt;&lt;object type=&quot;3&quot; unique_id=&quot;64436&quot;&gt;&lt;property id=&quot;20148&quot; value=&quot;5&quot;/&gt;&lt;property id=&quot;20300&quot; value=&quot;Slide 54 - &amp;quot;LXI Event Messaging&amp;quot;&quot;/&gt;&lt;property id=&quot;20307&quot; value=&quot;679&quot;/&gt;&lt;/object&gt;&lt;object type=&quot;3&quot; unique_id=&quot;64437&quot;&gt;&lt;property id=&quot;20148&quot; value=&quot;5&quot;/&gt;&lt;property id=&quot;20300&quot; value=&quot;Slide 55 - &amp;quot;Secure UDP Multicast&amp;quot;&quot;/&gt;&lt;property id=&quot;20307&quot; value=&quot;674&quot;/&gt;&lt;/object&gt;&lt;object type=&quot;3&quot; unique_id=&quot;64438&quot;&gt;&lt;property id=&quot;20148&quot; value=&quot;5&quot;/&gt;&lt;property id=&quot;20300&quot; value=&quot;Slide 56 - &amp;quot;GDOI Group Domain of Interpretation&amp;quot;&quot;/&gt;&lt;property id=&quot;20307&quot; value=&quot;675&quot;/&gt;&lt;/object&gt;&lt;object type=&quot;3&quot; unique_id=&quot;64439&quot;&gt;&lt;property id=&quot;20148&quot; value=&quot;5&quot;/&gt;&lt;property id=&quot;20300&quot; value=&quot;Slide 57 - &amp;quot;LXI Security Spec - Overview&amp;quot;&quot;/&gt;&lt;property id=&quot;20307&quot; value=&quot;827&quot;/&gt;&lt;/object&gt;&lt;object type=&quot;3&quot; unique_id=&quot;64440&quot;&gt;&lt;property id=&quot;20148&quot; value=&quot;5&quot;/&gt;&lt;property id=&quot;20300&quot; value=&quot;Slide 58 - &amp;quot;LXI Security Spec – General&amp;quot;&quot;/&gt;&lt;property id=&quot;20307&quot; value=&quot;583&quot;/&gt;&lt;/object&gt;&lt;object type=&quot;3&quot; unique_id=&quot;64441&quot;&gt;&lt;property id=&quot;20148&quot; value=&quot;5&quot;/&gt;&lt;property id=&quot;20300&quot; value=&quot;Slide 59 - &amp;quot;SCEP Security – R&amp;amp;S Findings &amp;quot;&quot;/&gt;&lt;property id=&quot;20307&quot; value=&quot;635&quot;/&gt;&lt;/object&gt;&lt;object type=&quot;3&quot; unique_id=&quot;64442&quot;&gt;&lt;property id=&quot;20148&quot; value=&quot;5&quot;/&gt;&lt;property id=&quot;20300&quot; value=&quot;Slide 60 - &amp;quot;SCEP Security – Information &amp;quot;&quot;/&gt;&lt;property id=&quot;20307&quot; value=&quot;671&quot;/&gt;&lt;/object&gt;&lt;object type=&quot;3&quot; unique_id=&quot;64443&quot;&gt;&lt;property id=&quot;20148&quot; value=&quot;5&quot;/&gt;&lt;property id=&quot;20300&quot; value=&quot;Slide 61 - &amp;quot;ACME Security – R&amp;amp;S Findings &amp;quot;&quot;/&gt;&lt;property id=&quot;20307&quot; value=&quot;636&quot;/&gt;&lt;/object&gt;&lt;object type=&quot;3&quot; unique_id=&quot;64444&quot;&gt;&lt;property id=&quot;20148&quot; value=&quot;5&quot;/&gt;&lt;property id=&quot;20300&quot; value=&quot;Slide 62 - &amp;quot;ACME – Keysight &amp;quot;&quot;/&gt;&lt;property id=&quot;20307&quot; value=&quot;643&quot;/&gt;&lt;/object&gt;&lt;object type=&quot;3&quot; unique_id=&quot;64445&quot;&gt;&lt;property id=&quot;20148&quot; value=&quot;5&quot;/&gt;&lt;property id=&quot;20300&quot; value=&quot;Slide 63 - &amp;quot;SCEP/ACME - GlobalSign &amp;quot;&quot;/&gt;&lt;property id=&quot;20307&quot; value=&quot;637&quot;/&gt;&lt;/object&gt;&lt;object type=&quot;3&quot; unique_id=&quot;64446&quot;&gt;&lt;property id=&quot;20148&quot; value=&quot;5&quot;/&gt;&lt;property id=&quot;20300&quot; value=&quot;Slide 64 - &amp;quot;Remote Control with HiSLIP 2.0&amp;quot;&quot;/&gt;&lt;property id=&quot;20307&quot; value=&quot;481&quot;/&gt;&lt;/object&gt;&lt;object type=&quot;3&quot; unique_id=&quot;64447&quot;&gt;&lt;property id=&quot;20148&quot; value=&quot;5&quot;/&gt;&lt;property id=&quot;20300&quot; value=&quot;Slide 65 - &amp;quot;IVI HiSLIP2.0&amp;quot;&quot;/&gt;&lt;property id=&quot;20307&quot; value=&quot;811&quot;/&gt;&lt;/object&gt;&lt;object type=&quot;3&quot; unique_id=&quot;64448&quot;&gt;&lt;property id=&quot;20148&quot; value=&quot;5&quot;/&gt;&lt;property id=&quot;20300&quot; value=&quot;Slide 66 - &amp;quot;IVI – HiSLIP2.0 WG&amp;quot;&quot;/&gt;&lt;property id=&quot;20307&quot; value=&quot;812&quot;/&gt;&lt;/object&gt;&lt;object type=&quot;3&quot; unique_id=&quot;64449&quot;&gt;&lt;property id=&quot;20148&quot; value=&quot;5&quot;/&gt;&lt;property id=&quot;20300&quot; value=&quot;Slide 67 - &amp;quot;IVI – HiSLIP2.0 WG&amp;quot;&quot;/&gt;&lt;property id=&quot;20307&quot; value=&quot;813&quot;/&gt;&lt;/object&gt;&lt;object type=&quot;3&quot; unique_id=&quot;64450&quot;&gt;&lt;property id=&quot;20148&quot; value=&quot;5&quot;/&gt;&lt;property id=&quot;20300&quot; value=&quot;Slide 68 - &amp;quot;IVI – HiSLIP2.0 WG&amp;quot;&quot;/&gt;&lt;property id=&quot;20307&quot; value=&quot;814&quot;/&gt;&lt;/object&gt;&lt;object type=&quot;3&quot; unique_id=&quot;64732&quot;&gt;&lt;property id=&quot;20148&quot; value=&quot;5&quot;/&gt;&lt;property id=&quot;20300&quot; value=&quot;Slide 28 - &amp;quot;Proposed IDevID Changes - Keysight&amp;quot;&quot;/&gt;&lt;property id=&quot;20307&quot; value=&quot;843&quot;/&gt;&lt;/object&gt;&lt;/object&gt;&lt;/object&gt;&lt;/database&gt;"/>
  <p:tag name="SECTOMILLISECCONVERTED" val="1"/>
</p:tagLst>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XI Certificate Management.pptx" id="{062AEB26-1AD0-487F-8742-D4459C57896F}" vid="{03304D9C-8C62-4F38-B607-702BE0A7E1F4}"/>
    </a:ext>
  </a:extLst>
</a:theme>
</file>

<file path=ppt/theme/theme2.xml><?xml version="1.0" encoding="utf-8"?>
<a:theme xmlns:a="http://schemas.openxmlformats.org/drawingml/2006/main" name="2017 Keysight Macro LIGHT">
  <a:themeElements>
    <a:clrScheme name="Keysight Light">
      <a:dk1>
        <a:sysClr val="windowText" lastClr="000000"/>
      </a:dk1>
      <a:lt1>
        <a:srgbClr val="FFFFFF"/>
      </a:lt1>
      <a:dk2>
        <a:srgbClr val="A4A1A9"/>
      </a:dk2>
      <a:lt2>
        <a:srgbClr val="FFA623"/>
      </a:lt2>
      <a:accent1>
        <a:srgbClr val="E90029"/>
      </a:accent1>
      <a:accent2>
        <a:srgbClr val="E76C27"/>
      </a:accent2>
      <a:accent3>
        <a:srgbClr val="8D3785"/>
      </a:accent3>
      <a:accent4>
        <a:srgbClr val="5B348A"/>
      </a:accent4>
      <a:accent5>
        <a:srgbClr val="225792"/>
      </a:accent5>
      <a:accent6>
        <a:srgbClr val="07858B"/>
      </a:accent6>
      <a:hlink>
        <a:srgbClr val="E90029"/>
      </a:hlink>
      <a:folHlink>
        <a:srgbClr val="7400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75000"/>
            <a:lumOff val="25000"/>
          </a:schemeClr>
        </a:solidFill>
        <a:ln>
          <a:noFill/>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lumMod val="75000"/>
              <a:lumOff val="2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dirty="0" err="1" smtClean="0">
            <a:solidFill>
              <a:schemeClr val="tx1">
                <a:lumMod val="85000"/>
                <a:lumOff val="15000"/>
              </a:schemeClr>
            </a:solidFill>
          </a:defRPr>
        </a:defPPr>
      </a:lstStyle>
    </a:txDef>
  </a:objectDefaults>
  <a:extraClrSchemeLst/>
  <a:extLst>
    <a:ext uri="{05A4C25C-085E-4340-85A3-A5531E510DB2}">
      <thm15:themeFamily xmlns:thm15="http://schemas.microsoft.com/office/thememl/2012/main" name="LXI Certificate Management.pptx" id="{062AEB26-1AD0-487F-8742-D4459C57896F}" vid="{FB010D97-5DE6-477D-8613-30C3B069E78B}"/>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E83AD48959FD944BB2CE3B7491D5950" ma:contentTypeVersion="11" ma:contentTypeDescription="Create a new document." ma:contentTypeScope="" ma:versionID="01455b10d603b6deaf1ad46efc593dbb">
  <xsd:schema xmlns:xsd="http://www.w3.org/2001/XMLSchema" xmlns:xs="http://www.w3.org/2001/XMLSchema" xmlns:p="http://schemas.microsoft.com/office/2006/metadata/properties" xmlns:ns2="368e90d3-9664-4dbb-9fcb-f50ed10851e9" targetNamespace="http://schemas.microsoft.com/office/2006/metadata/properties" ma:root="true" ma:fieldsID="87e578004aee7f77695e11021fc01c98" ns2:_="">
    <xsd:import namespace="368e90d3-9664-4dbb-9fcb-f50ed10851e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8e90d3-9664-4dbb-9fcb-f50ed10851e9"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3E1125-45DE-4441-8FA8-DC67727257B5}">
  <ds:schemaRefs>
    <ds:schemaRef ds:uri="368e90d3-9664-4dbb-9fcb-f50ed10851e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4685B76-C70C-4310-807E-F3F6D1480FF3}">
  <ds:schemaRefs>
    <ds:schemaRef ds:uri="368e90d3-9664-4dbb-9fcb-f50ed10851e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D146C5A-753E-496F-83EE-3FBFEC32194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28</Slides>
  <Notes>0</Notes>
  <HiddenSlides>0</HiddenSlide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Blank Presentation</vt:lpstr>
      <vt:lpstr>2017 Keysight Macro LIGHT</vt:lpstr>
      <vt:lpstr>LXI 1.6 - 2022 Update  Differences between LXI 1.5 and LXI 1.6 - 2022  </vt:lpstr>
      <vt:lpstr>LXI 1.6 in Summary</vt:lpstr>
      <vt:lpstr>Extended Functions – no changes</vt:lpstr>
      <vt:lpstr>Extended Functions – minor changes</vt:lpstr>
      <vt:lpstr>Extended Functions - major Changes</vt:lpstr>
      <vt:lpstr>Other Specifications</vt:lpstr>
      <vt:lpstr>LXI 1.6 - 2023 Update  Differences between LXI 1.6 - 2022 and LXI 1.6 - 2023  </vt:lpstr>
      <vt:lpstr>LXI 1.6 - 2023</vt:lpstr>
      <vt:lpstr>LXI 1.6 - 2023 </vt:lpstr>
      <vt:lpstr>LXI 1.6 – 2023 (cont1) </vt:lpstr>
      <vt:lpstr>LXI 1.6 - 2023 (cont2) </vt:lpstr>
      <vt:lpstr>LXI 1.6 - 2023 (cont3) </vt:lpstr>
      <vt:lpstr>LXI 1.6 – 2023 (cont4)</vt:lpstr>
      <vt:lpstr>LXI 1.6 – 2023 (cont5)</vt:lpstr>
      <vt:lpstr>LXI SharePoint / Notebook</vt:lpstr>
      <vt:lpstr>LXI Security Overview  (with IVI)   Customer Updates 2021-10-14</vt:lpstr>
      <vt:lpstr>Purpose of IVI/LXI Security</vt:lpstr>
      <vt:lpstr>Status</vt:lpstr>
      <vt:lpstr>LXI Security Standard Provisions</vt:lpstr>
      <vt:lpstr>LXI Authentication</vt:lpstr>
      <vt:lpstr>LXI Authorization</vt:lpstr>
      <vt:lpstr>LXI Configuration API</vt:lpstr>
      <vt:lpstr>Protocol Configuration</vt:lpstr>
      <vt:lpstr>Client Credentials</vt:lpstr>
      <vt:lpstr>LXI Certificate Management API</vt:lpstr>
      <vt:lpstr>IVI Address for Drivers and VISA</vt:lpstr>
      <vt:lpstr>IVI Extensions for Security</vt:lpstr>
      <vt:lpstr>Future Priorities (Need Input!)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LXI Certificate Management</dc:title>
  <dc:creator>Joseph Mueller</dc:creator>
  <cp:revision>1</cp:revision>
  <dcterms:created xsi:type="dcterms:W3CDTF">2021-04-21T17:23:32Z</dcterms:created>
  <dcterms:modified xsi:type="dcterms:W3CDTF">2023-12-12T17:40:26Z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0x0101007E83AD48959FD944BB2CE3B7491D5950</vt:lpwstr>
  </property>
</Properties>
</file>