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Droid Sans Fallback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liuxiangyue</dc:creator>
  <cp:lastModifiedBy>liuxiangyue</cp:lastModifiedBy>
  <cp:revision>1</cp:revision>
  <dcterms:created xsi:type="dcterms:W3CDTF">2020-03-27T13:52:27Z</dcterms:created>
  <dcterms:modified xsi:type="dcterms:W3CDTF">2020-03-27T13:52:27Z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