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63" r:id="rId5"/>
    <p:sldId id="257" r:id="rId6"/>
    <p:sldId id="266" r:id="rId7"/>
    <p:sldId id="267" r:id="rId8"/>
    <p:sldId id="259" r:id="rId9"/>
    <p:sldId id="260" r:id="rId10"/>
    <p:sldId id="269" r:id="rId11"/>
    <p:sldId id="270" r:id="rId12"/>
    <p:sldId id="265" r:id="rId13"/>
    <p:sldId id="258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1465" y="2186305"/>
            <a:ext cx="9068435" cy="2286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/>
              <a:t>数据库管理系统</a:t>
            </a:r>
            <a:br>
              <a:rPr lang="zh-CN" altLang="en-US"/>
            </a:br>
            <a:r>
              <a:rPr altLang="zh-CN" sz="2800"/>
              <a:t>DBMS</a:t>
            </a:r>
            <a:r>
              <a:rPr lang="zh-CN" altLang="en-US" sz="2800"/>
              <a:t>项目介绍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2100" y="4605862"/>
            <a:ext cx="9070848" cy="457201"/>
          </a:xfrm>
        </p:spPr>
        <p:txBody>
          <a:bodyPr/>
          <a:lstStyle/>
          <a:p>
            <a:r>
              <a:rPr lang="zh-CN" altLang="en-US" sz="1800" b="1"/>
              <a:t>第</a:t>
            </a:r>
            <a:r>
              <a:rPr lang="en-US" altLang="zh-CN" sz="1800" b="1"/>
              <a:t>12</a:t>
            </a:r>
            <a:r>
              <a:rPr lang="zh-CN" altLang="en-US" sz="1800" b="1"/>
              <a:t>组</a:t>
            </a:r>
            <a:endParaRPr lang="zh-CN" altLang="en-US"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56602" y="1508697"/>
            <a:ext cx="451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数据定义语言</a:t>
            </a:r>
            <a:r>
              <a:rPr lang="en-US" altLang="zh-CN" sz="2400" dirty="0"/>
              <a:t>DDL</a:t>
            </a:r>
            <a:r>
              <a:rPr lang="zh-CN" altLang="en-US" sz="2400" dirty="0"/>
              <a:t>的实现思路：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900215" y="2141391"/>
            <a:ext cx="6677319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根据输入数字判定所选功能，进入相关操作界面</a:t>
            </a:r>
            <a:r>
              <a:rPr lang="zh-CN" altLang="en-US" sz="2000" dirty="0">
                <a:sym typeface="+mn-ea"/>
              </a:rPr>
              <a:t>；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判断该用户是否具有利用此功能操作此表的权限；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如非读取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查询</a:t>
            </a:r>
            <a:r>
              <a:rPr lang="en-US" altLang="zh-CN" sz="2000" dirty="0">
                <a:sym typeface="+mn-ea"/>
              </a:rPr>
              <a:t>)</a:t>
            </a:r>
            <a:r>
              <a:rPr lang="zh-CN" altLang="en-US" sz="2000" dirty="0">
                <a:sym typeface="+mn-ea"/>
              </a:rPr>
              <a:t>操作，先对此表上锁；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利用空格对输入的</a:t>
            </a:r>
            <a:r>
              <a:rPr lang="en-US" altLang="zh-CN" sz="2000" dirty="0"/>
              <a:t>SQL</a:t>
            </a:r>
            <a:r>
              <a:rPr lang="zh-CN" altLang="en-US" sz="2000" dirty="0"/>
              <a:t>语句进行分割；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读取对表的操作和具体的操作对象；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利用</a:t>
            </a:r>
            <a:r>
              <a:rPr lang="en-US" altLang="zh-CN" sz="2000" dirty="0"/>
              <a:t>if</a:t>
            </a:r>
            <a:r>
              <a:rPr lang="zh-CN" altLang="en-US" sz="2000" dirty="0"/>
              <a:t>语句实现对应操作，更新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db</a:t>
            </a:r>
            <a:r>
              <a:rPr lang="zh-CN" altLang="en-US" sz="2000" dirty="0"/>
              <a:t>文件内的相关信息；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最后将上述操作写入日志文件</a:t>
            </a:r>
            <a:r>
              <a:rPr lang="en-US" altLang="zh-CN" sz="2000" dirty="0"/>
              <a:t>log.txt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98484" y="1854527"/>
            <a:ext cx="26300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2"/>
                </a:solidFill>
              </a:rPr>
              <a:t>系统目前进度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8345" y="2501265"/>
            <a:ext cx="82035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已完成部分</a:t>
            </a:r>
            <a:endParaRPr lang="zh-CN" altLang="en-US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未完成部分</a:t>
            </a:r>
            <a:endParaRPr lang="zh-CN" altLang="en-US" dirty="0"/>
          </a:p>
        </p:txBody>
      </p:sp>
      <p:pic>
        <p:nvPicPr>
          <p:cNvPr id="2" name="图片 1" descr="eba1601d9bef9a47b1dd29b3b24a9c7"/>
          <p:cNvPicPr>
            <a:picLocks noChangeAspect="1"/>
          </p:cNvPicPr>
          <p:nvPr/>
        </p:nvPicPr>
        <p:blipFill>
          <a:blip r:embed="rId1"/>
          <a:srcRect t="11403" r="1709" b="5978"/>
          <a:stretch>
            <a:fillRect/>
          </a:stretch>
        </p:blipFill>
        <p:spPr>
          <a:xfrm>
            <a:off x="7860030" y="306070"/>
            <a:ext cx="4089400" cy="2940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恳请老师指正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1800" b="1">
                <a:sym typeface="+mn-ea"/>
              </a:rPr>
              <a:t>第</a:t>
            </a:r>
            <a:r>
              <a:rPr lang="en-US" altLang="zh-CN" sz="1800" b="1">
                <a:sym typeface="+mn-ea"/>
              </a:rPr>
              <a:t>12</a:t>
            </a:r>
            <a:r>
              <a:rPr lang="zh-CN" altLang="en-US" sz="1800" b="1">
                <a:sym typeface="+mn-ea"/>
              </a:rPr>
              <a:t>组</a:t>
            </a:r>
            <a:endParaRPr lang="zh-CN" altLang="en-US" sz="18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84209" y="2064077"/>
            <a:ext cx="26300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系统功能简介：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2305" y="2586990"/>
            <a:ext cx="875093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/>
              <a:t>基于</a:t>
            </a:r>
            <a:r>
              <a:rPr dirty="0"/>
              <a:t>表的操作  </a:t>
            </a:r>
            <a:r>
              <a:rPr lang="en-US" dirty="0"/>
              <a:t> </a:t>
            </a:r>
            <a:r>
              <a:rPr lang="zh-CN" dirty="0"/>
              <a:t>创建</a:t>
            </a:r>
            <a:r>
              <a:rPr dirty="0"/>
              <a:t>表，</a:t>
            </a:r>
            <a:r>
              <a:rPr lang="zh-CN" dirty="0"/>
              <a:t>删除</a:t>
            </a:r>
            <a:r>
              <a:rPr dirty="0"/>
              <a:t>表，</a:t>
            </a:r>
            <a:r>
              <a:rPr lang="zh-CN" dirty="0"/>
              <a:t>修改表，查询</a:t>
            </a:r>
            <a:r>
              <a:rPr dirty="0"/>
              <a:t>表</a:t>
            </a:r>
            <a:endParaRPr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/>
              <a:t>基于数据的</a:t>
            </a:r>
            <a:r>
              <a:rPr dirty="0"/>
              <a:t>操作  </a:t>
            </a:r>
            <a:r>
              <a:rPr lang="en-US" dirty="0"/>
              <a:t> </a:t>
            </a:r>
            <a:r>
              <a:rPr lang="zh-CN" dirty="0"/>
              <a:t>插入数据</a:t>
            </a:r>
            <a:r>
              <a:rPr dirty="0"/>
              <a:t>，</a:t>
            </a:r>
            <a:r>
              <a:rPr lang="zh-CN" dirty="0"/>
              <a:t>删除数据</a:t>
            </a:r>
            <a:r>
              <a:rPr dirty="0"/>
              <a:t>，</a:t>
            </a:r>
            <a:r>
              <a:rPr lang="zh-CN" dirty="0"/>
              <a:t>修改数据，查询数据</a:t>
            </a:r>
            <a:endParaRPr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/>
              <a:t>基于</a:t>
            </a:r>
            <a:r>
              <a:rPr lang="en-US" altLang="zh-CN" dirty="0"/>
              <a:t>SQL</a:t>
            </a:r>
            <a:r>
              <a:rPr lang="zh-CN" altLang="en-US" dirty="0"/>
              <a:t>语句的操作</a:t>
            </a:r>
            <a:endParaRPr dirty="0"/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dirty="0"/>
              <a:t>数据定义语言（DDL）</a:t>
            </a:r>
            <a:r>
              <a:rPr lang="en-US" dirty="0"/>
              <a:t> </a:t>
            </a:r>
            <a:r>
              <a:rPr dirty="0"/>
              <a:t>定义表</a:t>
            </a:r>
            <a:r>
              <a:rPr lang="zh-CN" dirty="0"/>
              <a:t>，删除表</a:t>
            </a:r>
            <a:r>
              <a:rPr lang="zh-CN" dirty="0">
                <a:sym typeface="+mn-ea"/>
              </a:rPr>
              <a:t>，</a:t>
            </a:r>
            <a:r>
              <a:rPr dirty="0">
                <a:sym typeface="+mn-ea"/>
              </a:rPr>
              <a:t>修改表</a:t>
            </a:r>
            <a:endParaRPr dirty="0"/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dirty="0"/>
              <a:t>数据操纵语言（DML）</a:t>
            </a:r>
            <a:r>
              <a:rPr lang="en-US" altLang="zh-CN" dirty="0"/>
              <a:t> </a:t>
            </a:r>
            <a:r>
              <a:rPr lang="zh-CN" dirty="0"/>
              <a:t>插入</a:t>
            </a:r>
            <a:r>
              <a:rPr lang="zh-CN" dirty="0">
                <a:sym typeface="+mn-ea"/>
              </a:rPr>
              <a:t>数据，</a:t>
            </a:r>
            <a:r>
              <a:rPr lang="zh-CN" dirty="0"/>
              <a:t>删除</a:t>
            </a:r>
            <a:r>
              <a:rPr lang="zh-CN" dirty="0">
                <a:sym typeface="+mn-ea"/>
              </a:rPr>
              <a:t>数据，</a:t>
            </a:r>
            <a:r>
              <a:rPr lang="zh-CN" dirty="0"/>
              <a:t>修改</a:t>
            </a:r>
            <a:r>
              <a:rPr lang="zh-CN" dirty="0">
                <a:sym typeface="+mn-ea"/>
              </a:rPr>
              <a:t>数据，查询数据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单表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多表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84209" y="2064077"/>
            <a:ext cx="26300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系统操作技术：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0405" y="2625090"/>
            <a:ext cx="87509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/>
              <a:t>基于</a:t>
            </a:r>
            <a:r>
              <a:rPr lang="en-US" dirty="0"/>
              <a:t>C++</a:t>
            </a:r>
            <a:r>
              <a:rPr lang="zh-CN" altLang="en-US" dirty="0"/>
              <a:t>语言实现，调用DOS全屏函数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/>
              <a:t>运用</a:t>
            </a:r>
            <a:r>
              <a:rPr lang="en-US" altLang="zh-CN" dirty="0"/>
              <a:t>Code::Blocks 20.03</a:t>
            </a:r>
            <a:r>
              <a:rPr lang="zh-CN" altLang="en-US" dirty="0"/>
              <a:t>作为编译工具</a:t>
            </a:r>
            <a:endParaRPr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数据库内容进行多文件存储，条理清晰</a:t>
            </a:r>
            <a:endParaRPr lang="zh-CN" altLang="en-US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独立函数实现独立功能，互不干扰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8530" y="1371600"/>
            <a:ext cx="10796270" cy="4692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 1.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数据表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typedef struct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int re_num;		//记录的个数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int pro_num;	//属性个数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int key_no;		//规定关键字是第几个属性,使用的是下标从0开始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//int pro_len[MAX_PRONUM];	//属性长度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char key[MAX_PROLEN];		//定义关键字,关键字也是一个属性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char tname[MAX_TNAME];		//表名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char proname[MAX_PRONUM][MAX_PROLEN];	//属性的名字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char protype[MAX_PRONUM];	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//属性的类型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char record[MAX_RECNUM][MAX_PRONUM][MAX_PROLEN];	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//三维表,保存的内容是记录的值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}table;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6630" y="7556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600"/>
              </a:spcBef>
              <a:buClrTx/>
              <a:buSzTx/>
              <a:buFontTx/>
            </a:pP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定义</a:t>
            </a: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部分结构体：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05205" y="1543050"/>
            <a:ext cx="10188575" cy="3984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 2.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视图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typedef struct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char proname[MAX_PRONUM][MAX_PROLEN];	//可见的属性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int prono[MAX_PRONUM];		//可见属性的下标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char tname[MAX_TNAME];		//对应的表名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char vname[MAX_TNAME];		//视图名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	int pro_num;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}view;		//视图，该试图对应一个表，一个表可以对应多个视图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6630" y="7556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600"/>
              </a:spcBef>
              <a:buClrTx/>
              <a:buSzTx/>
              <a:buFontTx/>
            </a:pP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定义部分结构体：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6155" y="1604010"/>
            <a:ext cx="5450840" cy="2967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 3.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索引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typedef struct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	char iname[MAX_TNAME];	</a:t>
            </a:r>
            <a:endParaRPr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//一个索引对应一个表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	int key_num;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	char key[MAX_RECNUM][MAX_PROLEN];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}index;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6630" y="7556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600"/>
              </a:spcBef>
              <a:buClrTx/>
              <a:buSzTx/>
              <a:buFontTx/>
            </a:pPr>
            <a:r>
              <a:rPr lang="zh-CN" altLang="en-US" sz="2400" b="1" dirty="0">
                <a:solidFill>
                  <a:schemeClr val="tx2"/>
                </a:solidFill>
                <a:sym typeface="+mn-ea"/>
              </a:rPr>
              <a:t>定义部分结构体：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17005" y="1604010"/>
            <a:ext cx="5045710" cy="2846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 4.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用户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typedef struct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	char username[MAX_USERLEN];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	char pwd[MAX_PWDLEN];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	int revoke;	</a:t>
            </a:r>
            <a:endParaRPr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//0是glz，1是nb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}user;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12734" y="1702127"/>
            <a:ext cx="26300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分工情况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98345" y="2177415"/>
            <a:ext cx="820356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刘子言 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负责</a:t>
            </a:r>
            <a:r>
              <a:rPr dirty="0"/>
              <a:t>数据库表结构的创建及修改</a:t>
            </a:r>
            <a:r>
              <a:rPr lang="zh-CN" dirty="0"/>
              <a:t>：</a:t>
            </a:r>
            <a:endParaRPr lang="zh-CN" dirty="0"/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dirty="0"/>
              <a:t>在实验要求1的基础上，对数据库文件内容进行读写，</a:t>
            </a:r>
            <a:r>
              <a:rPr lang="zh-CN" dirty="0"/>
              <a:t>主要实现了表的创建、表的删除、表项信息</a:t>
            </a:r>
            <a:r>
              <a:rPr lang="zh-CN" dirty="0">
                <a:sym typeface="+mn-ea"/>
              </a:rPr>
              <a:t>查询</a:t>
            </a:r>
            <a:r>
              <a:rPr lang="zh-CN" dirty="0"/>
              <a:t>、表属性</a:t>
            </a:r>
            <a:r>
              <a:rPr lang="zh-CN" dirty="0">
                <a:sym typeface="+mn-ea"/>
              </a:rPr>
              <a:t>更改</a:t>
            </a:r>
            <a:r>
              <a:rPr lang="zh-CN" dirty="0"/>
              <a:t>等功能；</a:t>
            </a:r>
            <a:endParaRPr 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/>
              <a:t>表项信息</a:t>
            </a:r>
            <a:r>
              <a:rPr lang="zh-CN" dirty="0">
                <a:sym typeface="+mn-ea"/>
              </a:rPr>
              <a:t>查询</a:t>
            </a:r>
            <a:r>
              <a:rPr lang="en-US" altLang="zh-CN" dirty="0"/>
              <a:t> </a:t>
            </a:r>
            <a:r>
              <a:rPr lang="zh-CN" dirty="0"/>
              <a:t>分为两个子功能：查询所有表信息、输入表名查询单个表信息；</a:t>
            </a:r>
            <a:endParaRPr 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/>
              <a:t>表属性</a:t>
            </a:r>
            <a:r>
              <a:rPr lang="zh-CN" dirty="0">
                <a:sym typeface="+mn-ea"/>
              </a:rPr>
              <a:t>更改</a:t>
            </a:r>
            <a:r>
              <a:rPr lang="en-US" altLang="zh-CN" dirty="0"/>
              <a:t> </a:t>
            </a:r>
            <a:r>
              <a:rPr lang="zh-CN" dirty="0"/>
              <a:t>分为五个子功能：修改表名、</a:t>
            </a:r>
            <a:r>
              <a:rPr dirty="0"/>
              <a:t>修改字段、新增字段、删除字段</a:t>
            </a:r>
            <a:r>
              <a:rPr lang="zh-CN" dirty="0"/>
              <a:t>、</a:t>
            </a:r>
            <a:r>
              <a:rPr dirty="0"/>
              <a:t>重选主键</a:t>
            </a:r>
            <a:r>
              <a:rPr lang="zh-CN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160" y="1051560"/>
            <a:ext cx="5424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数据库表结构的创建及修改</a:t>
            </a:r>
            <a:r>
              <a:rPr lang="en-US" sz="2400" dirty="0">
                <a:sym typeface="+mn-ea"/>
              </a:rPr>
              <a:t> </a:t>
            </a:r>
            <a:r>
              <a:rPr lang="zh-CN" sz="2400" dirty="0">
                <a:sym typeface="+mn-ea"/>
              </a:rPr>
              <a:t>实现思路</a:t>
            </a:r>
            <a:r>
              <a:rPr lang="zh-CN" altLang="en-US" sz="2400" dirty="0"/>
              <a:t>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04545" y="1674495"/>
            <a:ext cx="71640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根据输入的数字判定所选功能，进入相关操作界面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判断该用户是否具有利用此功能操作此表的权限；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若用户选择的功能为增删改（非读取/查询）操作，则在操作前会先对该表上锁，避免数据丢失等问题；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利用多重</a:t>
            </a:r>
            <a:r>
              <a:rPr lang="en-US" altLang="zh-CN" sz="2000" dirty="0">
                <a:sym typeface="+mn-ea"/>
              </a:rPr>
              <a:t>for</a:t>
            </a:r>
            <a:r>
              <a:rPr lang="zh-CN" altLang="en-US" sz="2000" dirty="0">
                <a:sym typeface="+mn-ea"/>
              </a:rPr>
              <a:t>循环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if</a:t>
            </a:r>
            <a:r>
              <a:rPr lang="zh-CN" altLang="en-US" sz="2000" dirty="0">
                <a:sym typeface="+mn-ea"/>
              </a:rPr>
              <a:t>语句找到</a:t>
            </a:r>
            <a:r>
              <a:rPr lang="zh-CN" altLang="en-US" sz="2000" dirty="0">
                <a:sym typeface="+mn-ea"/>
              </a:rPr>
              <a:t>需要操作的表以及表中某字段；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从</a:t>
            </a:r>
            <a:r>
              <a:rPr lang="en-US" altLang="zh-CN" sz="2000" dirty="0"/>
              <a:t>.db</a:t>
            </a:r>
            <a:r>
              <a:rPr lang="zh-CN" altLang="en-US" sz="2000" dirty="0"/>
              <a:t>文件中读取该表原有的信息，包括表名、属性个数、主键、各属性</a:t>
            </a:r>
            <a:r>
              <a:rPr lang="zh-CN" altLang="en-US" sz="2000" dirty="0"/>
              <a:t>项信息等；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根据界面文字提示依次输入相关内容，实现对应功能，并更新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db</a:t>
            </a:r>
            <a:r>
              <a:rPr lang="zh-CN" altLang="en-US" sz="2000" dirty="0"/>
              <a:t>文件中的相关信息</a:t>
            </a:r>
            <a:r>
              <a:rPr lang="en-US" altLang="zh-CN" sz="2000" dirty="0"/>
              <a:t>(</a:t>
            </a:r>
            <a:r>
              <a:rPr lang="zh-CN" altLang="en-US" sz="2000" dirty="0"/>
              <a:t>若为查询操作直接显示即可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098790" y="1407160"/>
            <a:ext cx="3809365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相关函数：</a:t>
            </a:r>
            <a:endParaRPr lang="zh-CN" altLang="en-US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· </a:t>
            </a:r>
            <a:r>
              <a:rPr lang="zh-CN" altLang="en-US"/>
              <a:t>void tablecreate()</a:t>
            </a:r>
            <a:r>
              <a:rPr lang="en-US" altLang="zh-CN"/>
              <a:t> </a:t>
            </a:r>
            <a:endParaRPr lang="en-US" altLang="zh-CN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                   -- </a:t>
            </a:r>
            <a:r>
              <a:rPr lang="zh-CN" altLang="en-US"/>
              <a:t>表的创建</a:t>
            </a:r>
            <a:endParaRPr lang="zh-CN" altLang="en-US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· void tabledrop()</a:t>
            </a:r>
            <a:endParaRPr lang="en-US" altLang="zh-CN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                   -- </a:t>
            </a:r>
            <a:r>
              <a:rPr lang="zh-CN" altLang="en-US"/>
              <a:t>表的删除</a:t>
            </a:r>
            <a:endParaRPr lang="zh-CN" altLang="en-US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· void tablechange()</a:t>
            </a:r>
            <a:endParaRPr lang="en-US" altLang="zh-CN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                   -- 表属性更改</a:t>
            </a:r>
            <a:endParaRPr lang="en-US" altLang="zh-CN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· void outputts()</a:t>
            </a:r>
            <a:endParaRPr lang="en-US" altLang="zh-CN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                   -- 表项信息</a:t>
            </a:r>
            <a:r>
              <a:rPr lang="zh-CN" altLang="en-US"/>
              <a:t>查询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98345" y="2244090"/>
            <a:ext cx="825436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崔艺耀 </a:t>
            </a:r>
            <a:r>
              <a:rPr lang="en-US" altLang="zh-CN" b="1" dirty="0"/>
              <a:t>&amp; </a:t>
            </a:r>
            <a:r>
              <a:rPr lang="zh-CN" altLang="en-US" b="1" dirty="0"/>
              <a:t>王颖卓 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负责数据定义语言</a:t>
            </a:r>
            <a:r>
              <a:rPr lang="en-US" altLang="zh-CN" dirty="0"/>
              <a:t>DDL</a:t>
            </a:r>
            <a:r>
              <a:rPr lang="zh-CN" altLang="en-US" dirty="0"/>
              <a:t>的实现，包含：</a:t>
            </a:r>
            <a:endParaRPr lang="zh-CN" altLang="en-US" dirty="0"/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创建表（</a:t>
            </a:r>
            <a:r>
              <a:rPr lang="en-US" altLang="zh-CN" dirty="0"/>
              <a:t>create table</a:t>
            </a:r>
            <a:r>
              <a:rPr lang="zh-CN" altLang="en-US" dirty="0"/>
              <a:t>）、删除表（</a:t>
            </a:r>
            <a:r>
              <a:rPr lang="en-US" altLang="zh-CN" dirty="0"/>
              <a:t>drop table</a:t>
            </a:r>
            <a:r>
              <a:rPr lang="zh-CN" altLang="en-US" dirty="0"/>
              <a:t>）、修改表（</a:t>
            </a:r>
            <a:r>
              <a:rPr lang="en-US" altLang="zh-CN" dirty="0"/>
              <a:t>alter table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其中修改表（</a:t>
            </a:r>
            <a:r>
              <a:rPr lang="en-US" altLang="zh-CN" dirty="0"/>
              <a:t>alter table</a:t>
            </a:r>
            <a:r>
              <a:rPr lang="zh-CN" altLang="en-US" dirty="0"/>
              <a:t>）分为三个子功能：</a:t>
            </a:r>
            <a:endParaRPr lang="zh-CN" altLang="en-US" dirty="0"/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alter   table   表名   add   字段名称    字段类型</a:t>
            </a:r>
            <a:endParaRPr lang="zh-CN" altLang="en-US" dirty="0"/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alter   table   表名   alter   字段名称  新字段名称    新字段类型</a:t>
            </a:r>
            <a:endParaRPr lang="zh-CN" altLang="en-US" dirty="0"/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/>
              <a:t>alter   table   表名   drop   字段名称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12734" y="1702127"/>
            <a:ext cx="26300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</a:rPr>
              <a:t>分工情况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YxMzllMzRhOTA2YmEzZGY4Zjg5MDkwNGU0Yjc1OGQifQ=="/>
  <p:tag name="KSO_WPP_MARK_KEY" val="f132daf4-d528-46f1-b004-7f490ea8b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2041</Words>
  <Application>WPS 演示</Application>
  <PresentationFormat>宽屏</PresentationFormat>
  <Paragraphs>126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Garamond</vt:lpstr>
      <vt:lpstr>Segoe Print</vt:lpstr>
      <vt:lpstr>Wingdings</vt:lpstr>
      <vt:lpstr>Times New Roman</vt:lpstr>
      <vt:lpstr>微软雅黑</vt:lpstr>
      <vt:lpstr>Arial Unicode MS</vt:lpstr>
      <vt:lpstr>Calibri</vt:lpstr>
      <vt:lpstr>肥皂</vt:lpstr>
      <vt:lpstr>数据库管理系统 DBMS项目介绍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恳请老师指正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新浩</dc:creator>
  <cp:lastModifiedBy>小猫儿乖乖</cp:lastModifiedBy>
  <cp:revision>124</cp:revision>
  <dcterms:created xsi:type="dcterms:W3CDTF">2023-01-10T01:28:00Z</dcterms:created>
  <dcterms:modified xsi:type="dcterms:W3CDTF">2023-01-12T02:52:12Z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C315E4BD13D147DF886D8A33A11156A2</vt:lpwstr>
  </property>
  <property fmtid="{D5CDD505-2E9C-101B-9397-08002B2CF9AE}" pid="3" name="KSOProductBuildVer">
    <vt:lpwstr>2052-11.1.0.13703</vt:lpwstr>
  </property>
</Properties>
</file>