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3"/>
    <p:sldId id="260" r:id="rId4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4" autoAdjust="0"/>
    <p:restoredTop sz="94660"/>
  </p:normalViewPr>
  <p:slideViewPr>
    <p:cSldViewPr snapToGrid="0">
      <p:cViewPr varScale="1">
        <p:scale>
          <a:sx n="48" d="100"/>
          <a:sy n="48" d="100"/>
        </p:scale>
        <p:origin x="7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345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12734" y="1702127"/>
            <a:ext cx="26300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分工情况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98345" y="2177415"/>
            <a:ext cx="820356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刘子言 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负责</a:t>
            </a:r>
            <a:r>
              <a:rPr dirty="0"/>
              <a:t>数据库表结构的创建及修改</a:t>
            </a:r>
            <a:r>
              <a:rPr lang="zh-CN" dirty="0"/>
              <a:t>：</a:t>
            </a:r>
            <a:endParaRPr lang="zh-CN" dirty="0"/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dirty="0"/>
              <a:t>在实验要求1的基础上，对数据库文件内容进行读写，</a:t>
            </a:r>
            <a:r>
              <a:rPr lang="zh-CN" dirty="0"/>
              <a:t>主要实现了表的创建、表的删除、表项信息</a:t>
            </a:r>
            <a:r>
              <a:rPr lang="zh-CN" dirty="0">
                <a:sym typeface="+mn-ea"/>
              </a:rPr>
              <a:t>查询</a:t>
            </a:r>
            <a:r>
              <a:rPr lang="zh-CN" dirty="0"/>
              <a:t>、表属性</a:t>
            </a:r>
            <a:r>
              <a:rPr lang="zh-CN" dirty="0">
                <a:sym typeface="+mn-ea"/>
              </a:rPr>
              <a:t>更改</a:t>
            </a:r>
            <a:r>
              <a:rPr lang="zh-CN" dirty="0"/>
              <a:t>等功能；</a:t>
            </a:r>
            <a:endParaRPr 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/>
              <a:t>表项信息</a:t>
            </a:r>
            <a:r>
              <a:rPr lang="zh-CN" dirty="0">
                <a:sym typeface="+mn-ea"/>
              </a:rPr>
              <a:t>查询</a:t>
            </a:r>
            <a:r>
              <a:rPr lang="en-US" altLang="zh-CN" dirty="0"/>
              <a:t> </a:t>
            </a:r>
            <a:r>
              <a:rPr lang="zh-CN" dirty="0"/>
              <a:t>分为两个子功能：查询所有表信息、输入表名查询单个表信息；</a:t>
            </a:r>
            <a:endParaRPr 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dirty="0"/>
              <a:t>表属性</a:t>
            </a:r>
            <a:r>
              <a:rPr lang="zh-CN" dirty="0">
                <a:sym typeface="+mn-ea"/>
              </a:rPr>
              <a:t>更改</a:t>
            </a:r>
            <a:r>
              <a:rPr lang="en-US" altLang="zh-CN" dirty="0"/>
              <a:t> </a:t>
            </a:r>
            <a:r>
              <a:rPr lang="zh-CN" dirty="0"/>
              <a:t>分为五个子功能：修改表名、</a:t>
            </a:r>
            <a:r>
              <a:rPr dirty="0"/>
              <a:t>修改字段、新增字段、删除字段</a:t>
            </a:r>
            <a:r>
              <a:rPr lang="zh-CN" dirty="0"/>
              <a:t>、</a:t>
            </a:r>
            <a:r>
              <a:rPr dirty="0"/>
              <a:t>重选主键</a:t>
            </a:r>
            <a:r>
              <a:rPr lang="zh-CN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160" y="1051560"/>
            <a:ext cx="5424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ym typeface="+mn-ea"/>
              </a:rPr>
              <a:t>数据库表结构的创建及修改</a:t>
            </a:r>
            <a:r>
              <a:rPr lang="en-US" sz="2400" dirty="0">
                <a:sym typeface="+mn-ea"/>
              </a:rPr>
              <a:t> </a:t>
            </a:r>
            <a:r>
              <a:rPr lang="zh-CN" sz="2400" dirty="0">
                <a:sym typeface="+mn-ea"/>
              </a:rPr>
              <a:t>实现思路</a:t>
            </a:r>
            <a:r>
              <a:rPr lang="zh-CN" altLang="en-US" sz="2400" dirty="0"/>
              <a:t>：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04545" y="1674495"/>
            <a:ext cx="71640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根据输入的数字判定所选功能，进入相关操作界面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判断该用户是否具有利用此功能操作此表的权限；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若用户选择的功能为增删改（非读取/查询）操作，则在操作前会先对该表上锁，避免数据丢失等问题；</a:t>
            </a:r>
            <a:endParaRPr lang="zh-CN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利用多重</a:t>
            </a:r>
            <a:r>
              <a:rPr lang="en-US" altLang="zh-CN" sz="2000" dirty="0">
                <a:sym typeface="+mn-ea"/>
              </a:rPr>
              <a:t>for</a:t>
            </a:r>
            <a:r>
              <a:rPr lang="zh-CN" altLang="en-US" sz="2000" dirty="0">
                <a:sym typeface="+mn-ea"/>
              </a:rPr>
              <a:t>循环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if</a:t>
            </a:r>
            <a:r>
              <a:rPr lang="zh-CN" altLang="en-US" sz="2000" dirty="0">
                <a:sym typeface="+mn-ea"/>
              </a:rPr>
              <a:t>语句找到</a:t>
            </a:r>
            <a:r>
              <a:rPr lang="zh-CN" altLang="en-US" sz="2000" dirty="0">
                <a:sym typeface="+mn-ea"/>
              </a:rPr>
              <a:t>需要操作的表以及表中某字段；</a:t>
            </a:r>
            <a:endParaRPr lang="zh-CN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从</a:t>
            </a:r>
            <a:r>
              <a:rPr lang="en-US" altLang="zh-CN" sz="2000" dirty="0"/>
              <a:t>.db</a:t>
            </a:r>
            <a:r>
              <a:rPr lang="zh-CN" altLang="en-US" sz="2000" dirty="0"/>
              <a:t>文件中读取该表原有的信息，包括表名、属性个数、主键、各属性</a:t>
            </a:r>
            <a:r>
              <a:rPr lang="zh-CN" altLang="en-US" sz="2000" dirty="0"/>
              <a:t>项信息等；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根据界面文字提示依次输入相关内容，实现对应功能，并更新</a:t>
            </a:r>
            <a:r>
              <a:rPr lang="en-US" altLang="zh-CN" sz="2000" dirty="0"/>
              <a:t>.</a:t>
            </a:r>
            <a:r>
              <a:rPr lang="en-US" altLang="zh-CN" sz="2000" dirty="0" err="1"/>
              <a:t>db</a:t>
            </a:r>
            <a:r>
              <a:rPr lang="zh-CN" altLang="en-US" sz="2000" dirty="0"/>
              <a:t>文件中的相关信息</a:t>
            </a:r>
            <a:r>
              <a:rPr lang="en-US" altLang="zh-CN" sz="2000" dirty="0"/>
              <a:t>(</a:t>
            </a:r>
            <a:r>
              <a:rPr lang="zh-CN" altLang="en-US" sz="2000" dirty="0"/>
              <a:t>若为查询操作直接显示即可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8098790" y="1407160"/>
            <a:ext cx="3809365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相关函数：</a:t>
            </a:r>
            <a:endParaRPr lang="zh-CN" altLang="en-US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/>
              <a:t>· </a:t>
            </a:r>
            <a:r>
              <a:rPr lang="zh-CN" altLang="en-US"/>
              <a:t>void tablecreate()</a:t>
            </a:r>
            <a:r>
              <a:rPr lang="en-US" altLang="zh-CN"/>
              <a:t> </a:t>
            </a:r>
            <a:endParaRPr lang="en-US" altLang="zh-CN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/>
              <a:t>                   -- </a:t>
            </a:r>
            <a:r>
              <a:rPr lang="zh-CN" altLang="en-US"/>
              <a:t>表的创建</a:t>
            </a:r>
            <a:endParaRPr lang="zh-CN" altLang="en-US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/>
              <a:t>· void tabledrop()</a:t>
            </a:r>
            <a:endParaRPr lang="en-US" altLang="zh-CN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/>
              <a:t>                   -- </a:t>
            </a:r>
            <a:r>
              <a:rPr lang="zh-CN" altLang="en-US"/>
              <a:t>表的删除</a:t>
            </a:r>
            <a:endParaRPr lang="zh-CN" altLang="en-US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/>
              <a:t>· void tablechange()</a:t>
            </a:r>
            <a:endParaRPr lang="en-US" altLang="zh-CN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/>
              <a:t>                   -- 表属性更改</a:t>
            </a:r>
            <a:endParaRPr lang="en-US" altLang="zh-CN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/>
              <a:t>· void outputts()</a:t>
            </a:r>
            <a:endParaRPr lang="en-US" altLang="zh-CN"/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/>
              <a:t>                   -- 表项信息</a:t>
            </a:r>
            <a:r>
              <a:rPr lang="zh-CN" altLang="en-US"/>
              <a:t>查询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YxMzllMzRhOTA2YmEzZGY4Zjg5MDkwNGU0Yjc1OGQifQ=="/>
  <p:tag name="KSO_WPP_MARK_KEY" val="f132daf4-d528-46f1-b004-7f490ea8b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0</TotalTime>
  <Words>572</Words>
  <Application>WPS 演示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Garamond</vt:lpstr>
      <vt:lpstr>Segoe Print</vt:lpstr>
      <vt:lpstr>Wingdings</vt:lpstr>
      <vt:lpstr>Times New Roman</vt:lpstr>
      <vt:lpstr>微软雅黑</vt:lpstr>
      <vt:lpstr>Arial Unicode MS</vt:lpstr>
      <vt:lpstr>Calibri</vt:lpstr>
      <vt:lpstr>肥皂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新浩</dc:creator>
  <cp:lastModifiedBy>小猫儿乖乖</cp:lastModifiedBy>
  <cp:revision>126</cp:revision>
  <dcterms:created xsi:type="dcterms:W3CDTF">2023-01-10T01:28:00Z</dcterms:created>
  <dcterms:modified xsi:type="dcterms:W3CDTF">2023-01-12T02:53:40Z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32100AFA4E564B27BB12851691AB913A</vt:lpwstr>
  </property>
  <property fmtid="{D5CDD505-2E9C-101B-9397-08002B2CF9AE}" pid="3" name="KSOProductBuildVer">
    <vt:lpwstr>2052-11.1.0.13703</vt:lpwstr>
  </property>
</Properties>
</file>