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72" autoAdjust="0"/>
  </p:normalViewPr>
  <p:slideViewPr>
    <p:cSldViewPr snapToGrid="0">
      <p:cViewPr>
        <p:scale>
          <a:sx n="100" d="100"/>
          <a:sy n="100" d="100"/>
        </p:scale>
        <p:origin x="5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9E01-B7D4-2E24-C0DE-39A81CD9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27041-64E6-05F6-4DBB-6B6D45FB0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5A60-9D7E-0C29-94F2-E0B9257F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6338-8F0D-35E9-DE29-2A6DCBA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5392-DFBB-D399-55F1-A4995CA3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5496-9D16-84AE-F5AF-F35700B1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4C52-9F45-2581-C5F1-B8A066337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7D85-CA8A-BE3C-53EE-403AA91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EE1A-D0C2-F121-6FF6-5EB9E911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64F6-334A-3F6E-AEE8-0723F56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A1CC4-C586-05E1-AFFF-600B0CD07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2E46-D30A-9097-4E3A-E9B9E128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7DF5-FE33-495A-89FA-D12658D4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3A36-8A3E-E5BD-03CB-5E30E81F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9E15-2E12-68C5-FE4E-0B69D4E7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5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910D-BE4D-58C4-D3A7-439D6FEA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585F-A1AD-824D-3516-888D4293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9410-33B6-582C-D4CF-D2876030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34C3-BA9F-EC6F-0BB6-B1845BF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7856-F584-B8B8-1F96-720C7251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17B-ADA8-6F45-CF3B-48D978FF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E689-880B-D96F-FF93-35638E0C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051B-59F3-9BF2-D4D4-1880F0BB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5A28-1A11-5B37-1AFC-29055AB1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B47B-1628-A72B-B8B5-C71A960A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0058-7BBA-E01B-B10D-35CA5E17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F7F5-9866-24BC-4AE5-47046F759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76A3E-2486-1607-663E-648AD593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AC8E6-1F93-467F-8577-C8A1BE7B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7EF2A-6C99-DA51-A856-2C7783CF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329D0-648C-C45E-6E04-9741AFF5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5158-F1B2-6157-2465-9681D0BD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DC9E6-BEB8-626B-B727-9B9E9258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F713-3ED3-2ADF-351C-0B238010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B848B-6A15-F47D-B67A-013C50B0C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24F5C-BA12-4888-0A69-B35B66A7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FCF1A-276B-D63F-467C-B70DA3C4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F723D-9541-0B6C-CC46-EC5513F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4769-C664-B3E7-0219-3E67B571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0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94D1-B799-A589-D668-7FA5739D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A2853-735F-C363-E2F6-9CD3D43D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BF521-6296-AFC9-C394-C56AD7B1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6EF3F-B575-B510-7B89-0192F72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C8780-27C4-C6D2-057F-2C877D89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CD79E-0C9E-625E-04C9-C857864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6E4FE-731B-4C57-9675-2CC8B90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1B1-C45C-9C2A-FAFA-A64B5A9B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42B-FA75-162A-1F24-8D01067F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BBD73-7459-8B25-7723-58366BBD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62FB-7CFE-CA87-EA27-5E53C401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8650-C60D-F32F-7003-0CEFCF6E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916-0CC5-2153-8855-AF77811C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8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1209-E2A7-A3A8-E404-9BD525E4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49A82-9BE2-BC27-0D51-42358C86E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14691-37C0-0763-D850-9C78B8820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CFD6-41D4-594E-B083-BBE69630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0671B-88EA-E3A1-5D1B-C960469A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EEFF-6D12-039A-4709-A30E030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C98B4-801D-CBA9-17D7-A28F19FE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C7F2-1E37-99BD-90F4-AE29AFCF4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86BE-D95E-40D4-F495-B9F4115F8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FAB00-ECDE-4BB7-802E-1EAB2010DBFF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2C7C-91C6-B5EF-BB06-DCE3E76EF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5690-1645-76E0-2CE1-6A920810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ABD94-D48A-47B6-86B3-EBE30063C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1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9.png"/><Relationship Id="rId3" Type="http://schemas.openxmlformats.org/officeDocument/2006/relationships/image" Target="../media/image27.png"/><Relationship Id="rId21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10.png"/><Relationship Id="rId17" Type="http://schemas.openxmlformats.org/officeDocument/2006/relationships/image" Target="../media/image33.png"/><Relationship Id="rId25" Type="http://schemas.openxmlformats.org/officeDocument/2006/relationships/image" Target="../media/image36.png"/><Relationship Id="rId33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24" Type="http://schemas.openxmlformats.org/officeDocument/2006/relationships/image" Target="../media/image5.png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4.png"/><Relationship Id="rId28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Relationship Id="rId14" Type="http://schemas.openxmlformats.org/officeDocument/2006/relationships/image" Target="../media/image23.png"/><Relationship Id="rId22" Type="http://schemas.openxmlformats.org/officeDocument/2006/relationships/image" Target="../media/image35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F88CF67-B4D5-1504-678D-1027B9566A61}"/>
              </a:ext>
            </a:extLst>
          </p:cNvPr>
          <p:cNvGrpSpPr/>
          <p:nvPr/>
        </p:nvGrpSpPr>
        <p:grpSpPr>
          <a:xfrm>
            <a:off x="3219173" y="1146258"/>
            <a:ext cx="5753653" cy="3780931"/>
            <a:chOff x="268945" y="298533"/>
            <a:chExt cx="5753653" cy="378093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9422917-4CD6-21B7-C168-1AC2AB0E8852}"/>
                </a:ext>
              </a:extLst>
            </p:cNvPr>
            <p:cNvSpPr/>
            <p:nvPr/>
          </p:nvSpPr>
          <p:spPr>
            <a:xfrm>
              <a:off x="1192304" y="573740"/>
              <a:ext cx="1685364" cy="22322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A9D616-B346-C41E-A313-66CB055EA539}"/>
                </a:ext>
              </a:extLst>
            </p:cNvPr>
            <p:cNvSpPr/>
            <p:nvPr/>
          </p:nvSpPr>
          <p:spPr>
            <a:xfrm>
              <a:off x="4585897" y="573740"/>
              <a:ext cx="1436701" cy="21963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8C897A-28DF-81A9-673F-4BB3465127DA}"/>
                </a:ext>
              </a:extLst>
            </p:cNvPr>
            <p:cNvSpPr/>
            <p:nvPr/>
          </p:nvSpPr>
          <p:spPr>
            <a:xfrm>
              <a:off x="3895612" y="555811"/>
              <a:ext cx="358588" cy="2232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BD224F-7152-BE34-6F73-F78BF4E0C398}"/>
                </a:ext>
              </a:extLst>
            </p:cNvPr>
            <p:cNvGrpSpPr/>
            <p:nvPr/>
          </p:nvGrpSpPr>
          <p:grpSpPr>
            <a:xfrm>
              <a:off x="322618" y="600635"/>
              <a:ext cx="2438512" cy="322730"/>
              <a:chOff x="322618" y="600635"/>
              <a:chExt cx="2438512" cy="32273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492E07-EE3E-FD37-2A7A-A903BE66663E}"/>
                  </a:ext>
                </a:extLst>
              </p:cNvPr>
              <p:cNvSpPr/>
              <p:nvPr/>
            </p:nvSpPr>
            <p:spPr>
              <a:xfrm>
                <a:off x="322618" y="600635"/>
                <a:ext cx="2438512" cy="32273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4DC45-5F04-1A4C-DF8F-C5BDE4CCB2D7}"/>
                  </a:ext>
                </a:extLst>
              </p:cNvPr>
              <p:cNvSpPr/>
              <p:nvPr/>
            </p:nvSpPr>
            <p:spPr>
              <a:xfrm>
                <a:off x="1398495" y="672353"/>
                <a:ext cx="138967" cy="1703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/>
              </a:p>
              <a:p>
                <a:pPr algn="ctr"/>
                <a:endParaRPr lang="zh-CN" altLang="en-US" sz="9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B4E2CB7-E718-7091-9D8F-6D09B6D8C95C}"/>
                  </a:ext>
                </a:extLst>
              </p:cNvPr>
              <p:cNvSpPr/>
              <p:nvPr/>
            </p:nvSpPr>
            <p:spPr>
              <a:xfrm>
                <a:off x="1622612" y="672353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623CF6A-2CE6-480F-1CD8-B0FE2F455488}"/>
                  </a:ext>
                </a:extLst>
              </p:cNvPr>
              <p:cNvSpPr/>
              <p:nvPr/>
            </p:nvSpPr>
            <p:spPr>
              <a:xfrm>
                <a:off x="1846729" y="672353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48258F-88C2-E692-93A2-5457C6DDA33B}"/>
                  </a:ext>
                </a:extLst>
              </p:cNvPr>
              <p:cNvSpPr/>
              <p:nvPr/>
            </p:nvSpPr>
            <p:spPr>
              <a:xfrm>
                <a:off x="2070846" y="672352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6D2FECE-99BB-B705-6F1F-8507F2C78367}"/>
                  </a:ext>
                </a:extLst>
              </p:cNvPr>
              <p:cNvSpPr/>
              <p:nvPr/>
            </p:nvSpPr>
            <p:spPr>
              <a:xfrm>
                <a:off x="2294963" y="672352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DF7C8DD-DD6B-12FF-D5E0-722F9904ECA5}"/>
                  </a:ext>
                </a:extLst>
              </p:cNvPr>
              <p:cNvSpPr/>
              <p:nvPr/>
            </p:nvSpPr>
            <p:spPr>
              <a:xfrm>
                <a:off x="2501150" y="672352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3EF055-B53F-D0EC-8205-4E3A786F3850}"/>
                </a:ext>
              </a:extLst>
            </p:cNvPr>
            <p:cNvGrpSpPr/>
            <p:nvPr/>
          </p:nvGrpSpPr>
          <p:grpSpPr>
            <a:xfrm>
              <a:off x="322618" y="995082"/>
              <a:ext cx="2438512" cy="322730"/>
              <a:chOff x="322618" y="995082"/>
              <a:chExt cx="2438512" cy="3227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BE11B2-2E2E-7B21-8DC8-EAEC0E70522B}"/>
                  </a:ext>
                </a:extLst>
              </p:cNvPr>
              <p:cNvSpPr/>
              <p:nvPr/>
            </p:nvSpPr>
            <p:spPr>
              <a:xfrm>
                <a:off x="1398495" y="1057836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915EAB-8F94-BB64-2AB3-44F7065C99A9}"/>
                  </a:ext>
                </a:extLst>
              </p:cNvPr>
              <p:cNvSpPr/>
              <p:nvPr/>
            </p:nvSpPr>
            <p:spPr>
              <a:xfrm>
                <a:off x="1622612" y="1057836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E2F0FE1-D1E8-59DA-1A96-A704A7124B1C}"/>
                  </a:ext>
                </a:extLst>
              </p:cNvPr>
              <p:cNvSpPr/>
              <p:nvPr/>
            </p:nvSpPr>
            <p:spPr>
              <a:xfrm>
                <a:off x="1846729" y="1057836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E62FB7A-C5D0-3DE2-7012-7FE3E4AF4BF6}"/>
                  </a:ext>
                </a:extLst>
              </p:cNvPr>
              <p:cNvSpPr/>
              <p:nvPr/>
            </p:nvSpPr>
            <p:spPr>
              <a:xfrm>
                <a:off x="2070846" y="1057835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845142-6E2D-EC3E-B781-F83F9CE5EF37}"/>
                  </a:ext>
                </a:extLst>
              </p:cNvPr>
              <p:cNvSpPr/>
              <p:nvPr/>
            </p:nvSpPr>
            <p:spPr>
              <a:xfrm>
                <a:off x="2294963" y="1057835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08A359-FAD5-EA9A-A59C-6458DB3D6ECF}"/>
                  </a:ext>
                </a:extLst>
              </p:cNvPr>
              <p:cNvSpPr/>
              <p:nvPr/>
            </p:nvSpPr>
            <p:spPr>
              <a:xfrm>
                <a:off x="322618" y="995082"/>
                <a:ext cx="2438512" cy="32273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08BA1F7-EA7E-2D16-2386-8F85829F4B35}"/>
                </a:ext>
              </a:extLst>
            </p:cNvPr>
            <p:cNvGrpSpPr/>
            <p:nvPr/>
          </p:nvGrpSpPr>
          <p:grpSpPr>
            <a:xfrm>
              <a:off x="340549" y="2447364"/>
              <a:ext cx="2420581" cy="322730"/>
              <a:chOff x="340549" y="995082"/>
              <a:chExt cx="2420581" cy="32273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BD60639-5CB5-B032-C781-608FDC96C63E}"/>
                  </a:ext>
                </a:extLst>
              </p:cNvPr>
              <p:cNvSpPr/>
              <p:nvPr/>
            </p:nvSpPr>
            <p:spPr>
              <a:xfrm>
                <a:off x="1398495" y="1057836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5709629-8898-412E-CC26-62A05611E7ED}"/>
                  </a:ext>
                </a:extLst>
              </p:cNvPr>
              <p:cNvSpPr/>
              <p:nvPr/>
            </p:nvSpPr>
            <p:spPr>
              <a:xfrm>
                <a:off x="1622612" y="1057836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7F0D70-E0DD-2CF4-CE59-62D80C4B3E47}"/>
                  </a:ext>
                </a:extLst>
              </p:cNvPr>
              <p:cNvSpPr/>
              <p:nvPr/>
            </p:nvSpPr>
            <p:spPr>
              <a:xfrm>
                <a:off x="1846729" y="1057836"/>
                <a:ext cx="143435" cy="1703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CA128B1-DBF7-D018-A9C6-B10569C28F69}"/>
                  </a:ext>
                </a:extLst>
              </p:cNvPr>
              <p:cNvSpPr/>
              <p:nvPr/>
            </p:nvSpPr>
            <p:spPr>
              <a:xfrm>
                <a:off x="2070846" y="1057835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8BAC189-B008-57CA-EBAC-3CAFC90C824F}"/>
                  </a:ext>
                </a:extLst>
              </p:cNvPr>
              <p:cNvSpPr/>
              <p:nvPr/>
            </p:nvSpPr>
            <p:spPr>
              <a:xfrm>
                <a:off x="2294963" y="1057835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05C2ACD-2630-CF3A-2332-5A09881CCAEE}"/>
                  </a:ext>
                </a:extLst>
              </p:cNvPr>
              <p:cNvSpPr/>
              <p:nvPr/>
            </p:nvSpPr>
            <p:spPr>
              <a:xfrm>
                <a:off x="340549" y="995082"/>
                <a:ext cx="2420581" cy="32273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8C96D0-1AE6-FB52-F0A5-34260A6887ED}"/>
                </a:ext>
              </a:extLst>
            </p:cNvPr>
            <p:cNvSpPr/>
            <p:nvPr/>
          </p:nvSpPr>
          <p:spPr>
            <a:xfrm>
              <a:off x="2528045" y="2510116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90CFFE-E592-CAB0-E006-3502512BE3E2}"/>
                </a:ext>
              </a:extLst>
            </p:cNvPr>
            <p:cNvSpPr/>
            <p:nvPr/>
          </p:nvSpPr>
          <p:spPr>
            <a:xfrm>
              <a:off x="3996465" y="672352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765F4A6-6629-178B-A89B-F8BC2E1CC51F}"/>
                </a:ext>
              </a:extLst>
            </p:cNvPr>
            <p:cNvSpPr/>
            <p:nvPr/>
          </p:nvSpPr>
          <p:spPr>
            <a:xfrm>
              <a:off x="3996465" y="1057835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09C188-E558-9DC5-8CF1-A607488966E9}"/>
                </a:ext>
              </a:extLst>
            </p:cNvPr>
            <p:cNvSpPr/>
            <p:nvPr/>
          </p:nvSpPr>
          <p:spPr>
            <a:xfrm>
              <a:off x="3996464" y="2510115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724489C-9616-A76D-85A0-B558DC400530}"/>
                </a:ext>
              </a:extLst>
            </p:cNvPr>
            <p:cNvSpPr/>
            <p:nvPr/>
          </p:nvSpPr>
          <p:spPr>
            <a:xfrm>
              <a:off x="4785360" y="672353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F4D137-62C7-BE77-49F6-AD302F128181}"/>
                </a:ext>
              </a:extLst>
            </p:cNvPr>
            <p:cNvSpPr/>
            <p:nvPr/>
          </p:nvSpPr>
          <p:spPr>
            <a:xfrm>
              <a:off x="5009477" y="672353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E5F7138-F051-EB9D-35E6-B32B9E7C8431}"/>
                </a:ext>
              </a:extLst>
            </p:cNvPr>
            <p:cNvSpPr/>
            <p:nvPr/>
          </p:nvSpPr>
          <p:spPr>
            <a:xfrm>
              <a:off x="5233594" y="672352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909C48-42C7-C07C-4010-75528E7533EA}"/>
                </a:ext>
              </a:extLst>
            </p:cNvPr>
            <p:cNvSpPr/>
            <p:nvPr/>
          </p:nvSpPr>
          <p:spPr>
            <a:xfrm>
              <a:off x="5457711" y="672352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6044CB-9915-EF59-CD97-A21C4D6B779C}"/>
                </a:ext>
              </a:extLst>
            </p:cNvPr>
            <p:cNvSpPr/>
            <p:nvPr/>
          </p:nvSpPr>
          <p:spPr>
            <a:xfrm>
              <a:off x="5663898" y="672352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A78A79-3008-FB39-4799-7C78E9E240B7}"/>
                </a:ext>
              </a:extLst>
            </p:cNvPr>
            <p:cNvSpPr/>
            <p:nvPr/>
          </p:nvSpPr>
          <p:spPr>
            <a:xfrm>
              <a:off x="4803291" y="1057835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D9F12E-15C9-A9A4-DDD8-57E5362BD571}"/>
                </a:ext>
              </a:extLst>
            </p:cNvPr>
            <p:cNvSpPr/>
            <p:nvPr/>
          </p:nvSpPr>
          <p:spPr>
            <a:xfrm>
              <a:off x="5027408" y="1057835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34F02E5-ED26-6D8A-FEEB-6D65004D0D2C}"/>
                </a:ext>
              </a:extLst>
            </p:cNvPr>
            <p:cNvSpPr/>
            <p:nvPr/>
          </p:nvSpPr>
          <p:spPr>
            <a:xfrm>
              <a:off x="5251525" y="1057834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78578-972F-AD63-C5C8-EFF7DC6DB19F}"/>
                </a:ext>
              </a:extLst>
            </p:cNvPr>
            <p:cNvSpPr/>
            <p:nvPr/>
          </p:nvSpPr>
          <p:spPr>
            <a:xfrm>
              <a:off x="5475642" y="1057834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9694E1-9DB5-7BD4-42CB-7D335D8B5842}"/>
                </a:ext>
              </a:extLst>
            </p:cNvPr>
            <p:cNvSpPr txBox="1"/>
            <p:nvPr/>
          </p:nvSpPr>
          <p:spPr>
            <a:xfrm>
              <a:off x="277908" y="618564"/>
              <a:ext cx="1075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participant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30A0B4-035B-B982-71AD-A11A17853FE9}"/>
                </a:ext>
              </a:extLst>
            </p:cNvPr>
            <p:cNvSpPr txBox="1"/>
            <p:nvPr/>
          </p:nvSpPr>
          <p:spPr>
            <a:xfrm>
              <a:off x="268945" y="1012722"/>
              <a:ext cx="1075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754D4E-85E0-8CC8-5B26-9730072D05E2}"/>
                </a:ext>
              </a:extLst>
            </p:cNvPr>
            <p:cNvSpPr txBox="1"/>
            <p:nvPr/>
          </p:nvSpPr>
          <p:spPr>
            <a:xfrm>
              <a:off x="268945" y="2438255"/>
              <a:ext cx="10757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</a:t>
              </a:r>
            </a:p>
            <a:p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48198CB-CF6D-F8D1-955B-080DFC28C03B}"/>
                </a:ext>
              </a:extLst>
            </p:cNvPr>
            <p:cNvSpPr/>
            <p:nvPr/>
          </p:nvSpPr>
          <p:spPr>
            <a:xfrm>
              <a:off x="4803291" y="2510115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6249C00-3FBB-FDC4-8360-AA4F383170AA}"/>
                </a:ext>
              </a:extLst>
            </p:cNvPr>
            <p:cNvSpPr/>
            <p:nvPr/>
          </p:nvSpPr>
          <p:spPr>
            <a:xfrm>
              <a:off x="5027408" y="2510115"/>
              <a:ext cx="143435" cy="1703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B5E5C-6588-C80E-6D8A-F0D6307AA33F}"/>
                </a:ext>
              </a:extLst>
            </p:cNvPr>
            <p:cNvSpPr/>
            <p:nvPr/>
          </p:nvSpPr>
          <p:spPr>
            <a:xfrm>
              <a:off x="5251525" y="2510114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0BA665F-6C53-9D4C-2CA6-AB67876DD911}"/>
                </a:ext>
              </a:extLst>
            </p:cNvPr>
            <p:cNvSpPr/>
            <p:nvPr/>
          </p:nvSpPr>
          <p:spPr>
            <a:xfrm>
              <a:off x="5475642" y="2510114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DDFD9A-E78B-B781-F7B1-CB66BBE72213}"/>
                </a:ext>
              </a:extLst>
            </p:cNvPr>
            <p:cNvSpPr/>
            <p:nvPr/>
          </p:nvSpPr>
          <p:spPr>
            <a:xfrm>
              <a:off x="5663898" y="2510113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EF5477-5AC0-770C-20E2-EF42051F2C1D}"/>
                </a:ext>
              </a:extLst>
            </p:cNvPr>
            <p:cNvCxnSpPr>
              <a:cxnSpLocks/>
              <a:stCxn id="22" idx="3"/>
              <a:endCxn id="34" idx="2"/>
            </p:cNvCxnSpPr>
            <p:nvPr/>
          </p:nvCxnSpPr>
          <p:spPr>
            <a:xfrm flipV="1">
              <a:off x="2761130" y="757517"/>
              <a:ext cx="1235335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C818C87-8BEF-D91E-A591-81534FA208F8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 flipV="1">
              <a:off x="2761130" y="1143000"/>
              <a:ext cx="1235335" cy="1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06BCA6-41B2-1244-2A9D-3436AB6AB612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2776373" y="2595280"/>
              <a:ext cx="1220091" cy="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9237B2-C073-E5AE-0AE2-F9B995796B3B}"/>
                </a:ext>
              </a:extLst>
            </p:cNvPr>
            <p:cNvSpPr txBox="1"/>
            <p:nvPr/>
          </p:nvSpPr>
          <p:spPr>
            <a:xfrm>
              <a:off x="2087452" y="1618614"/>
              <a:ext cx="1847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Randomly draw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trail for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respondent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EEC183-FD9D-C39F-3C2A-37F062C6B4CA}"/>
                </a:ext>
              </a:extLst>
            </p:cNvPr>
            <p:cNvSpPr txBox="1"/>
            <p:nvPr/>
          </p:nvSpPr>
          <p:spPr>
            <a:xfrm>
              <a:off x="3850237" y="298533"/>
              <a:ext cx="68692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endParaRPr lang="zh-CN" altLang="en-US" sz="1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64939C-A1FF-6F8B-3F79-BEC778031FEE}"/>
                </a:ext>
              </a:extLst>
            </p:cNvPr>
            <p:cNvSpPr txBox="1"/>
            <p:nvPr/>
          </p:nvSpPr>
          <p:spPr>
            <a:xfrm>
              <a:off x="5027408" y="298533"/>
              <a:ext cx="68692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200" b="1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BA8FF5C-620F-EA98-693E-FD240BCB3EA9}"/>
                </a:ext>
              </a:extLst>
            </p:cNvPr>
            <p:cNvCxnSpPr>
              <a:cxnSpLocks/>
            </p:cNvCxnSpPr>
            <p:nvPr/>
          </p:nvCxnSpPr>
          <p:spPr>
            <a:xfrm>
              <a:off x="3061899" y="1156449"/>
              <a:ext cx="1600205" cy="143435"/>
            </a:xfrm>
            <a:prstGeom prst="bentConnector3">
              <a:avLst>
                <a:gd name="adj1" fmla="val -154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9805EC31-D2FB-0E96-0829-AB80AD51938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2" y="2595282"/>
              <a:ext cx="1556498" cy="143436"/>
            </a:xfrm>
            <a:prstGeom prst="bentConnector3">
              <a:avLst>
                <a:gd name="adj1" fmla="val 10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F4CE7D4D-DB89-7D21-4E79-DEB0101A08E1}"/>
                </a:ext>
              </a:extLst>
            </p:cNvPr>
            <p:cNvCxnSpPr>
              <a:cxnSpLocks/>
            </p:cNvCxnSpPr>
            <p:nvPr/>
          </p:nvCxnSpPr>
          <p:spPr>
            <a:xfrm>
              <a:off x="3061897" y="764044"/>
              <a:ext cx="1606922" cy="159320"/>
            </a:xfrm>
            <a:prstGeom prst="bentConnector3">
              <a:avLst>
                <a:gd name="adj1" fmla="val -76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A3C81A-18E9-BAE8-3259-600FF47BA8D6}"/>
                </a:ext>
              </a:extLst>
            </p:cNvPr>
            <p:cNvSpPr txBox="1"/>
            <p:nvPr/>
          </p:nvSpPr>
          <p:spPr>
            <a:xfrm>
              <a:off x="4230696" y="691644"/>
              <a:ext cx="5468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1059DE-4669-06C4-E293-D139247974C9}"/>
                </a:ext>
              </a:extLst>
            </p:cNvPr>
            <p:cNvSpPr txBox="1"/>
            <p:nvPr/>
          </p:nvSpPr>
          <p:spPr>
            <a:xfrm>
              <a:off x="3172283" y="532510"/>
              <a:ext cx="762000" cy="28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4F5854-6058-1599-1840-D55BC8035655}"/>
                </a:ext>
              </a:extLst>
            </p:cNvPr>
            <p:cNvSpPr txBox="1"/>
            <p:nvPr/>
          </p:nvSpPr>
          <p:spPr>
            <a:xfrm>
              <a:off x="3181798" y="947579"/>
              <a:ext cx="762000" cy="28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selected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449409A-839B-F9BC-3E77-8DE0F1120344}"/>
                </a:ext>
              </a:extLst>
            </p:cNvPr>
            <p:cNvSpPr txBox="1"/>
            <p:nvPr/>
          </p:nvSpPr>
          <p:spPr>
            <a:xfrm>
              <a:off x="3189643" y="2376114"/>
              <a:ext cx="762000" cy="28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selected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3827C51-9F28-2B92-BF04-E1FBC50D0555}"/>
                </a:ext>
              </a:extLst>
            </p:cNvPr>
            <p:cNvSpPr txBox="1"/>
            <p:nvPr/>
          </p:nvSpPr>
          <p:spPr>
            <a:xfrm>
              <a:off x="4230696" y="1078688"/>
              <a:ext cx="5468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4F0244-8A26-8AB9-AA72-14937241433B}"/>
                </a:ext>
              </a:extLst>
            </p:cNvPr>
            <p:cNvSpPr txBox="1"/>
            <p:nvPr/>
          </p:nvSpPr>
          <p:spPr>
            <a:xfrm>
              <a:off x="4194820" y="2500272"/>
              <a:ext cx="5468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1A0DBB-2CEF-6EB5-E23D-C08CD254712A}"/>
                </a:ext>
              </a:extLst>
            </p:cNvPr>
            <p:cNvSpPr txBox="1"/>
            <p:nvPr/>
          </p:nvSpPr>
          <p:spPr>
            <a:xfrm>
              <a:off x="1528499" y="1649505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5C5130-D47F-A369-3FB6-5C1A14F2CC49}"/>
                </a:ext>
              </a:extLst>
            </p:cNvPr>
            <p:cNvSpPr txBox="1"/>
            <p:nvPr/>
          </p:nvSpPr>
          <p:spPr>
            <a:xfrm>
              <a:off x="474052" y="1649505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49C81F5-F22B-E076-DA6F-A693D27A35A9}"/>
                </a:ext>
              </a:extLst>
            </p:cNvPr>
            <p:cNvSpPr txBox="1"/>
            <p:nvPr/>
          </p:nvSpPr>
          <p:spPr>
            <a:xfrm>
              <a:off x="3930358" y="1649505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332C67C-945C-D812-E4AA-EDA61E391449}"/>
                </a:ext>
              </a:extLst>
            </p:cNvPr>
            <p:cNvSpPr txBox="1"/>
            <p:nvPr/>
          </p:nvSpPr>
          <p:spPr>
            <a:xfrm>
              <a:off x="5157412" y="1649505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6F0D1C-08EF-44A9-4053-0A739A799A2C}"/>
                </a:ext>
              </a:extLst>
            </p:cNvPr>
            <p:cNvSpPr txBox="1"/>
            <p:nvPr/>
          </p:nvSpPr>
          <p:spPr>
            <a:xfrm>
              <a:off x="1694329" y="298987"/>
              <a:ext cx="9575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endParaRPr lang="zh-CN" altLang="en-US" sz="1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0F41C96-E7E4-FE3F-9875-B2F07186112C}"/>
                    </a:ext>
                  </a:extLst>
                </p:cNvPr>
                <p:cNvSpPr txBox="1"/>
                <p:nvPr/>
              </p:nvSpPr>
              <p:spPr>
                <a:xfrm>
                  <a:off x="1357004" y="715007"/>
                  <a:ext cx="236471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0F41C96-E7E4-FE3F-9875-B2F071861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004" y="715007"/>
                  <a:ext cx="236471" cy="76944"/>
                </a:xfrm>
                <a:prstGeom prst="rect">
                  <a:avLst/>
                </a:prstGeom>
                <a:blipFill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1A3DEA8-A26D-A53B-EA2D-DF798D7979FB}"/>
                    </a:ext>
                  </a:extLst>
                </p:cNvPr>
                <p:cNvSpPr txBox="1"/>
                <p:nvPr/>
              </p:nvSpPr>
              <p:spPr>
                <a:xfrm>
                  <a:off x="1627987" y="716890"/>
                  <a:ext cx="150587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1A3DEA8-A26D-A53B-EA2D-DF798D79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987" y="716890"/>
                  <a:ext cx="150587" cy="76944"/>
                </a:xfrm>
                <a:prstGeom prst="rect">
                  <a:avLst/>
                </a:prstGeom>
                <a:blipFill>
                  <a:blip r:embed="rId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7B69DE0-5507-39AC-3E57-1E12DEE283CB}"/>
                    </a:ext>
                  </a:extLst>
                </p:cNvPr>
                <p:cNvSpPr txBox="1"/>
                <p:nvPr/>
              </p:nvSpPr>
              <p:spPr>
                <a:xfrm>
                  <a:off x="1857190" y="715012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7B69DE0-5507-39AC-3E57-1E12DEE28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90" y="715012"/>
                  <a:ext cx="142375" cy="76944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4B9E4E4-CB78-36CB-8C1C-3467CB0496D9}"/>
                    </a:ext>
                  </a:extLst>
                </p:cNvPr>
                <p:cNvSpPr txBox="1"/>
                <p:nvPr/>
              </p:nvSpPr>
              <p:spPr>
                <a:xfrm>
                  <a:off x="2084219" y="71500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4B9E4E4-CB78-36CB-8C1C-3467CB049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219" y="715007"/>
                  <a:ext cx="142375" cy="76944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F18CBDA-5FEC-2F8A-B079-4737F6DE231B}"/>
                    </a:ext>
                  </a:extLst>
                </p:cNvPr>
                <p:cNvSpPr txBox="1"/>
                <p:nvPr/>
              </p:nvSpPr>
              <p:spPr>
                <a:xfrm>
                  <a:off x="2303610" y="711570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F18CBDA-5FEC-2F8A-B079-4737F6DE2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10" y="711570"/>
                  <a:ext cx="142375" cy="76944"/>
                </a:xfrm>
                <a:prstGeom prst="rect">
                  <a:avLst/>
                </a:prstGeom>
                <a:blipFill>
                  <a:blip r:embed="rId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7A6BE15-661B-28E3-321E-4490851149C7}"/>
                    </a:ext>
                  </a:extLst>
                </p:cNvPr>
                <p:cNvSpPr txBox="1"/>
                <p:nvPr/>
              </p:nvSpPr>
              <p:spPr>
                <a:xfrm>
                  <a:off x="2510603" y="717335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7A6BE15-661B-28E3-321E-449085114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03" y="717335"/>
                  <a:ext cx="142375" cy="76944"/>
                </a:xfrm>
                <a:prstGeom prst="rect">
                  <a:avLst/>
                </a:prstGeom>
                <a:blipFill>
                  <a:blip r:embed="rId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9756C6B-F44B-0069-B36D-23F839D71CC8}"/>
                    </a:ext>
                  </a:extLst>
                </p:cNvPr>
                <p:cNvSpPr txBox="1"/>
                <p:nvPr/>
              </p:nvSpPr>
              <p:spPr>
                <a:xfrm>
                  <a:off x="1412470" y="110452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9756C6B-F44B-0069-B36D-23F839D71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470" y="1104526"/>
                  <a:ext cx="142375" cy="76944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D106B7A-B3D8-8008-C47A-DD43BB66CCAB}"/>
                    </a:ext>
                  </a:extLst>
                </p:cNvPr>
                <p:cNvSpPr txBox="1"/>
                <p:nvPr/>
              </p:nvSpPr>
              <p:spPr>
                <a:xfrm>
                  <a:off x="1631390" y="110707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D106B7A-B3D8-8008-C47A-DD43BB66C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90" y="1107076"/>
                  <a:ext cx="142375" cy="76944"/>
                </a:xfrm>
                <a:prstGeom prst="rect">
                  <a:avLst/>
                </a:prstGeom>
                <a:blipFill>
                  <a:blip r:embed="rId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6F5930D-C696-940F-E969-13F4D5F48768}"/>
                    </a:ext>
                  </a:extLst>
                </p:cNvPr>
                <p:cNvSpPr txBox="1"/>
                <p:nvPr/>
              </p:nvSpPr>
              <p:spPr>
                <a:xfrm>
                  <a:off x="1858840" y="1111251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6F5930D-C696-940F-E969-13F4D5F48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840" y="1111251"/>
                  <a:ext cx="142375" cy="76944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74E7AC-BFE4-027F-9F10-62D41BEE6D1A}"/>
                    </a:ext>
                  </a:extLst>
                </p:cNvPr>
                <p:cNvSpPr txBox="1"/>
                <p:nvPr/>
              </p:nvSpPr>
              <p:spPr>
                <a:xfrm>
                  <a:off x="2085156" y="1105353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74E7AC-BFE4-027F-9F10-62D41BEE6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156" y="1105353"/>
                  <a:ext cx="142375" cy="76944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43C72A51-89DC-B8CD-9990-5C6719EB6A80}"/>
                    </a:ext>
                  </a:extLst>
                </p:cNvPr>
                <p:cNvSpPr txBox="1"/>
                <p:nvPr/>
              </p:nvSpPr>
              <p:spPr>
                <a:xfrm>
                  <a:off x="2301694" y="110452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43C72A51-89DC-B8CD-9990-5C6719EB6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694" y="1104526"/>
                  <a:ext cx="142375" cy="76944"/>
                </a:xfrm>
                <a:prstGeom prst="rect">
                  <a:avLst/>
                </a:prstGeom>
                <a:blipFill>
                  <a:blip r:embed="rId1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C96F34-3ED7-33F0-18D1-8704DFBEAA72}"/>
                    </a:ext>
                  </a:extLst>
                </p:cNvPr>
                <p:cNvSpPr txBox="1"/>
                <p:nvPr/>
              </p:nvSpPr>
              <p:spPr>
                <a:xfrm>
                  <a:off x="1398495" y="2556805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C96F34-3ED7-33F0-18D1-8704DFBEA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495" y="2556805"/>
                  <a:ext cx="142375" cy="76944"/>
                </a:xfrm>
                <a:prstGeom prst="rect">
                  <a:avLst/>
                </a:prstGeom>
                <a:blipFill>
                  <a:blip r:embed="rId1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5F7412E-0461-E49D-B248-BA7C48509DA3}"/>
                    </a:ext>
                  </a:extLst>
                </p:cNvPr>
                <p:cNvSpPr txBox="1"/>
                <p:nvPr/>
              </p:nvSpPr>
              <p:spPr>
                <a:xfrm>
                  <a:off x="1621795" y="255369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5F7412E-0461-E49D-B248-BA7C48509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795" y="2553697"/>
                  <a:ext cx="142375" cy="76944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460A118-B2DA-6388-E741-8E75141048B6}"/>
                    </a:ext>
                  </a:extLst>
                </p:cNvPr>
                <p:cNvSpPr txBox="1"/>
                <p:nvPr/>
              </p:nvSpPr>
              <p:spPr>
                <a:xfrm>
                  <a:off x="1846487" y="255369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460A118-B2DA-6388-E741-8E7514104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487" y="2553697"/>
                  <a:ext cx="142375" cy="76944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53600DE-9470-4989-AD96-9D868A719226}"/>
                    </a:ext>
                  </a:extLst>
                </p:cNvPr>
                <p:cNvSpPr txBox="1"/>
                <p:nvPr/>
              </p:nvSpPr>
              <p:spPr>
                <a:xfrm>
                  <a:off x="2075908" y="255369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53600DE-9470-4989-AD96-9D868A719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908" y="2553697"/>
                  <a:ext cx="142375" cy="76944"/>
                </a:xfrm>
                <a:prstGeom prst="rect">
                  <a:avLst/>
                </a:prstGeom>
                <a:blipFill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FBFED25D-B344-AF78-7D08-00B0E091C997}"/>
                    </a:ext>
                  </a:extLst>
                </p:cNvPr>
                <p:cNvSpPr txBox="1"/>
                <p:nvPr/>
              </p:nvSpPr>
              <p:spPr>
                <a:xfrm>
                  <a:off x="2301000" y="255369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FBFED25D-B344-AF78-7D08-00B0E091C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000" y="2553697"/>
                  <a:ext cx="142375" cy="76944"/>
                </a:xfrm>
                <a:prstGeom prst="rect">
                  <a:avLst/>
                </a:prstGeom>
                <a:blipFill>
                  <a:blip r:embed="rId1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50606D6-F921-C5A7-F7D8-5758F31C4A8E}"/>
                    </a:ext>
                  </a:extLst>
                </p:cNvPr>
                <p:cNvSpPr txBox="1"/>
                <p:nvPr/>
              </p:nvSpPr>
              <p:spPr>
                <a:xfrm>
                  <a:off x="2532158" y="2553615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50606D6-F921-C5A7-F7D8-5758F31C4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158" y="2553615"/>
                  <a:ext cx="142375" cy="76944"/>
                </a:xfrm>
                <a:prstGeom prst="rect">
                  <a:avLst/>
                </a:prstGeom>
                <a:blipFill>
                  <a:blip r:embed="rId1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083AC81-B21D-CB2D-A134-4F3EF394B1E5}"/>
                    </a:ext>
                  </a:extLst>
                </p:cNvPr>
                <p:cNvSpPr txBox="1"/>
                <p:nvPr/>
              </p:nvSpPr>
              <p:spPr>
                <a:xfrm>
                  <a:off x="4009229" y="255996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083AC81-B21D-CB2D-A134-4F3EF394B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229" y="2559967"/>
                  <a:ext cx="142375" cy="76944"/>
                </a:xfrm>
                <a:prstGeom prst="rect">
                  <a:avLst/>
                </a:prstGeom>
                <a:blipFill>
                  <a:blip r:embed="rId1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615A09E-E889-1F28-0D64-A3A41CB36197}"/>
                    </a:ext>
                  </a:extLst>
                </p:cNvPr>
                <p:cNvSpPr txBox="1"/>
                <p:nvPr/>
              </p:nvSpPr>
              <p:spPr>
                <a:xfrm>
                  <a:off x="4812655" y="255996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615A09E-E889-1F28-0D64-A3A41CB36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655" y="2559967"/>
                  <a:ext cx="142375" cy="76944"/>
                </a:xfrm>
                <a:prstGeom prst="rect">
                  <a:avLst/>
                </a:prstGeom>
                <a:blipFill>
                  <a:blip r:embed="rId2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F3E6F90-7212-B9AB-40E4-CA5BF29D936A}"/>
                    </a:ext>
                  </a:extLst>
                </p:cNvPr>
                <p:cNvSpPr txBox="1"/>
                <p:nvPr/>
              </p:nvSpPr>
              <p:spPr>
                <a:xfrm>
                  <a:off x="5037347" y="255996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F3E6F90-7212-B9AB-40E4-CA5BF29D9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347" y="2559967"/>
                  <a:ext cx="142375" cy="76944"/>
                </a:xfrm>
                <a:prstGeom prst="rect">
                  <a:avLst/>
                </a:prstGeom>
                <a:blipFill>
                  <a:blip r:embed="rId2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E6DA431-8EF5-D99E-0B73-017C9638813A}"/>
                    </a:ext>
                  </a:extLst>
                </p:cNvPr>
                <p:cNvSpPr txBox="1"/>
                <p:nvPr/>
              </p:nvSpPr>
              <p:spPr>
                <a:xfrm>
                  <a:off x="5266768" y="255996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E6DA431-8EF5-D99E-0B73-017C96388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768" y="2559967"/>
                  <a:ext cx="142375" cy="76944"/>
                </a:xfrm>
                <a:prstGeom prst="rect">
                  <a:avLst/>
                </a:prstGeom>
                <a:blipFill>
                  <a:blip r:embed="rId2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A1D35196-C5E5-C8E3-5717-AE99261E0CC9}"/>
                    </a:ext>
                  </a:extLst>
                </p:cNvPr>
                <p:cNvSpPr txBox="1"/>
                <p:nvPr/>
              </p:nvSpPr>
              <p:spPr>
                <a:xfrm>
                  <a:off x="5491860" y="255996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A1D35196-C5E5-C8E3-5717-AE99261E0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60" y="2559967"/>
                  <a:ext cx="142375" cy="76944"/>
                </a:xfrm>
                <a:prstGeom prst="rect">
                  <a:avLst/>
                </a:prstGeom>
                <a:blipFill>
                  <a:blip r:embed="rId2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CF2E7FE-5B51-45D7-3A58-DA6A2A25D7FA}"/>
                    </a:ext>
                  </a:extLst>
                </p:cNvPr>
                <p:cNvSpPr txBox="1"/>
                <p:nvPr/>
              </p:nvSpPr>
              <p:spPr>
                <a:xfrm>
                  <a:off x="5655469" y="2555483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CF2E7FE-5B51-45D7-3A58-DA6A2A25D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469" y="2555483"/>
                  <a:ext cx="142375" cy="76944"/>
                </a:xfrm>
                <a:prstGeom prst="rect">
                  <a:avLst/>
                </a:prstGeom>
                <a:blipFill>
                  <a:blip r:embed="rId2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010DFB3E-0FEF-FFF5-23F9-93B3E4CF69D6}"/>
                    </a:ext>
                  </a:extLst>
                </p:cNvPr>
                <p:cNvSpPr txBox="1"/>
                <p:nvPr/>
              </p:nvSpPr>
              <p:spPr>
                <a:xfrm>
                  <a:off x="4002012" y="110452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010DFB3E-0FEF-FFF5-23F9-93B3E4CF6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012" y="1104526"/>
                  <a:ext cx="142375" cy="76944"/>
                </a:xfrm>
                <a:prstGeom prst="rect">
                  <a:avLst/>
                </a:prstGeom>
                <a:blipFill>
                  <a:blip r:embed="rId2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6970E8D-9A22-4944-C561-D2407277D626}"/>
                    </a:ext>
                  </a:extLst>
                </p:cNvPr>
                <p:cNvSpPr txBox="1"/>
                <p:nvPr/>
              </p:nvSpPr>
              <p:spPr>
                <a:xfrm>
                  <a:off x="4807770" y="110962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6970E8D-9A22-4944-C561-D2407277D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770" y="1109626"/>
                  <a:ext cx="142375" cy="76944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307388C-ED18-0613-8A05-DF73492F9023}"/>
                    </a:ext>
                  </a:extLst>
                </p:cNvPr>
                <p:cNvSpPr txBox="1"/>
                <p:nvPr/>
              </p:nvSpPr>
              <p:spPr>
                <a:xfrm>
                  <a:off x="5035220" y="1113801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307388C-ED18-0613-8A05-DF73492F9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220" y="1113801"/>
                  <a:ext cx="142375" cy="76944"/>
                </a:xfrm>
                <a:prstGeom prst="rect">
                  <a:avLst/>
                </a:prstGeom>
                <a:blipFill>
                  <a:blip r:embed="rId10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940BE73-BEA1-73BA-DC0D-F9EC86748308}"/>
                    </a:ext>
                  </a:extLst>
                </p:cNvPr>
                <p:cNvSpPr txBox="1"/>
                <p:nvPr/>
              </p:nvSpPr>
              <p:spPr>
                <a:xfrm>
                  <a:off x="5261536" y="1107903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940BE73-BEA1-73BA-DC0D-F9EC86748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36" y="1107903"/>
                  <a:ext cx="142375" cy="76944"/>
                </a:xfrm>
                <a:prstGeom prst="rect">
                  <a:avLst/>
                </a:prstGeom>
                <a:blipFill>
                  <a:blip r:embed="rId11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A9255D43-210D-D4B9-26CF-527DF6B2413E}"/>
                    </a:ext>
                  </a:extLst>
                </p:cNvPr>
                <p:cNvSpPr txBox="1"/>
                <p:nvPr/>
              </p:nvSpPr>
              <p:spPr>
                <a:xfrm>
                  <a:off x="5478074" y="110707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A9255D43-210D-D4B9-26CF-527DF6B24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074" y="1107076"/>
                  <a:ext cx="142375" cy="76944"/>
                </a:xfrm>
                <a:prstGeom prst="rect">
                  <a:avLst/>
                </a:prstGeom>
                <a:blipFill>
                  <a:blip r:embed="rId12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B80D11E4-8487-5B16-DE2F-BE804D4E9239}"/>
                    </a:ext>
                  </a:extLst>
                </p:cNvPr>
                <p:cNvSpPr txBox="1"/>
                <p:nvPr/>
              </p:nvSpPr>
              <p:spPr>
                <a:xfrm>
                  <a:off x="3997055" y="71842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B80D11E4-8487-5B16-DE2F-BE804D4E9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055" y="718429"/>
                  <a:ext cx="142375" cy="76944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DD4B8F2F-C7F7-9D4D-EB83-5CD85EE0492D}"/>
                    </a:ext>
                  </a:extLst>
                </p:cNvPr>
                <p:cNvSpPr txBox="1"/>
                <p:nvPr/>
              </p:nvSpPr>
              <p:spPr>
                <a:xfrm>
                  <a:off x="4790702" y="713555"/>
                  <a:ext cx="150587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DD4B8F2F-C7F7-9D4D-EB83-5CD85EE04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702" y="713555"/>
                  <a:ext cx="150587" cy="76944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657DF6C2-60B3-455F-FA25-945519EA1765}"/>
                    </a:ext>
                  </a:extLst>
                </p:cNvPr>
                <p:cNvSpPr txBox="1"/>
                <p:nvPr/>
              </p:nvSpPr>
              <p:spPr>
                <a:xfrm>
                  <a:off x="5019905" y="71167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657DF6C2-60B3-455F-FA25-945519EA1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905" y="711677"/>
                  <a:ext cx="142375" cy="76944"/>
                </a:xfrm>
                <a:prstGeom prst="rect">
                  <a:avLst/>
                </a:prstGeom>
                <a:blipFill>
                  <a:blip r:embed="rId2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4100575-4F81-D489-9C6B-EE5B288A8C22}"/>
                    </a:ext>
                  </a:extLst>
                </p:cNvPr>
                <p:cNvSpPr txBox="1"/>
                <p:nvPr/>
              </p:nvSpPr>
              <p:spPr>
                <a:xfrm>
                  <a:off x="5246934" y="711672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4100575-4F81-D489-9C6B-EE5B288A8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934" y="711672"/>
                  <a:ext cx="142375" cy="76944"/>
                </a:xfrm>
                <a:prstGeom prst="rect">
                  <a:avLst/>
                </a:prstGeom>
                <a:blipFill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6A1F0C86-C39E-36CA-D500-5D152410DEFD}"/>
                    </a:ext>
                  </a:extLst>
                </p:cNvPr>
                <p:cNvSpPr txBox="1"/>
                <p:nvPr/>
              </p:nvSpPr>
              <p:spPr>
                <a:xfrm>
                  <a:off x="5466325" y="708235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6A1F0C86-C39E-36CA-D500-5D152410D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25" y="708235"/>
                  <a:ext cx="142375" cy="76944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1D9767A-FFBE-3FF7-6EAF-171397AC2B01}"/>
                    </a:ext>
                  </a:extLst>
                </p:cNvPr>
                <p:cNvSpPr txBox="1"/>
                <p:nvPr/>
              </p:nvSpPr>
              <p:spPr>
                <a:xfrm>
                  <a:off x="5673318" y="714000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1D9767A-FFBE-3FF7-6EAF-171397AC2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318" y="714000"/>
                  <a:ext cx="142375" cy="76944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Cylinder 259">
              <a:extLst>
                <a:ext uri="{FF2B5EF4-FFF2-40B4-BE49-F238E27FC236}">
                  <a16:creationId xmlns:a16="http://schemas.microsoft.com/office/drawing/2014/main" id="{355CDF3B-2E82-400D-87C5-69E444D0556D}"/>
                </a:ext>
              </a:extLst>
            </p:cNvPr>
            <p:cNvSpPr/>
            <p:nvPr/>
          </p:nvSpPr>
          <p:spPr>
            <a:xfrm>
              <a:off x="3822210" y="3183306"/>
              <a:ext cx="2200388" cy="896158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Biased-DDM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Arrow: Down 260">
              <a:extLst>
                <a:ext uri="{FF2B5EF4-FFF2-40B4-BE49-F238E27FC236}">
                  <a16:creationId xmlns:a16="http://schemas.microsoft.com/office/drawing/2014/main" id="{95B7DBF1-B712-C0C9-5E08-A36F6E280E76}"/>
                </a:ext>
              </a:extLst>
            </p:cNvPr>
            <p:cNvSpPr/>
            <p:nvPr/>
          </p:nvSpPr>
          <p:spPr>
            <a:xfrm>
              <a:off x="5288438" y="2770094"/>
              <a:ext cx="88591" cy="413212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Arrow: Down 261">
              <a:extLst>
                <a:ext uri="{FF2B5EF4-FFF2-40B4-BE49-F238E27FC236}">
                  <a16:creationId xmlns:a16="http://schemas.microsoft.com/office/drawing/2014/main" id="{275BFDA6-F242-6235-AD89-7EE23A9651CC}"/>
                </a:ext>
              </a:extLst>
            </p:cNvPr>
            <p:cNvSpPr/>
            <p:nvPr/>
          </p:nvSpPr>
          <p:spPr>
            <a:xfrm rot="5400000">
              <a:off x="3502364" y="3153727"/>
              <a:ext cx="90245" cy="513615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Arrow: Down 262">
              <a:extLst>
                <a:ext uri="{FF2B5EF4-FFF2-40B4-BE49-F238E27FC236}">
                  <a16:creationId xmlns:a16="http://schemas.microsoft.com/office/drawing/2014/main" id="{EA1BD08F-C85E-B176-06DF-459FAEDAA124}"/>
                </a:ext>
              </a:extLst>
            </p:cNvPr>
            <p:cNvSpPr/>
            <p:nvPr/>
          </p:nvSpPr>
          <p:spPr>
            <a:xfrm rot="16200000">
              <a:off x="3517676" y="3238231"/>
              <a:ext cx="90244" cy="513615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Arrow: Down 263">
              <a:extLst>
                <a:ext uri="{FF2B5EF4-FFF2-40B4-BE49-F238E27FC236}">
                  <a16:creationId xmlns:a16="http://schemas.microsoft.com/office/drawing/2014/main" id="{8CA7340D-E83C-9CC4-11B4-6FED82B2E284}"/>
                </a:ext>
              </a:extLst>
            </p:cNvPr>
            <p:cNvSpPr/>
            <p:nvPr/>
          </p:nvSpPr>
          <p:spPr>
            <a:xfrm>
              <a:off x="4023957" y="2788024"/>
              <a:ext cx="115473" cy="43088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Flowchart: Terminator 265">
              <a:extLst>
                <a:ext uri="{FF2B5EF4-FFF2-40B4-BE49-F238E27FC236}">
                  <a16:creationId xmlns:a16="http://schemas.microsoft.com/office/drawing/2014/main" id="{809E5FDD-C398-1825-B39F-8292C8AFD908}"/>
                </a:ext>
              </a:extLst>
            </p:cNvPr>
            <p:cNvSpPr/>
            <p:nvPr/>
          </p:nvSpPr>
          <p:spPr>
            <a:xfrm>
              <a:off x="2247069" y="3698702"/>
              <a:ext cx="1043609" cy="350428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Out-of-sample likelihood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9088BFA-BDDB-6A6A-1EF9-3C425C0C5860}"/>
                </a:ext>
              </a:extLst>
            </p:cNvPr>
            <p:cNvSpPr txBox="1"/>
            <p:nvPr/>
          </p:nvSpPr>
          <p:spPr>
            <a:xfrm>
              <a:off x="3290679" y="3152001"/>
              <a:ext cx="5468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MLE</a:t>
              </a:r>
            </a:p>
          </p:txBody>
        </p:sp>
        <p:sp>
          <p:nvSpPr>
            <p:cNvPr id="268" name="Flowchart: Process 267">
              <a:extLst>
                <a:ext uri="{FF2B5EF4-FFF2-40B4-BE49-F238E27FC236}">
                  <a16:creationId xmlns:a16="http://schemas.microsoft.com/office/drawing/2014/main" id="{AEB76A5A-FA7D-C2FE-9A42-450B00A8523A}"/>
                </a:ext>
              </a:extLst>
            </p:cNvPr>
            <p:cNvSpPr/>
            <p:nvPr/>
          </p:nvSpPr>
          <p:spPr>
            <a:xfrm>
              <a:off x="2286664" y="3263281"/>
              <a:ext cx="968152" cy="401828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Estimated parameters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6135C917-90E8-F950-799B-8DCD314C2C76}"/>
                </a:ext>
              </a:extLst>
            </p:cNvPr>
            <p:cNvSpPr/>
            <p:nvPr/>
          </p:nvSpPr>
          <p:spPr>
            <a:xfrm rot="5400000">
              <a:off x="3511322" y="3592575"/>
              <a:ext cx="90244" cy="513615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9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FD5D5D-9ABE-E55D-7060-5CE804C5DEAD}"/>
              </a:ext>
            </a:extLst>
          </p:cNvPr>
          <p:cNvGrpSpPr/>
          <p:nvPr/>
        </p:nvGrpSpPr>
        <p:grpSpPr>
          <a:xfrm>
            <a:off x="1478834" y="1408797"/>
            <a:ext cx="7990922" cy="2570609"/>
            <a:chOff x="1478834" y="1408797"/>
            <a:chExt cx="7990922" cy="257060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21A0AC-0C6F-0321-A0E0-BE1B2B50EBCF}"/>
                </a:ext>
              </a:extLst>
            </p:cNvPr>
            <p:cNvSpPr txBox="1"/>
            <p:nvPr/>
          </p:nvSpPr>
          <p:spPr>
            <a:xfrm>
              <a:off x="4364133" y="2122986"/>
              <a:ext cx="1075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EA211A-9B83-6809-F90C-EDBC512CB789}"/>
                </a:ext>
              </a:extLst>
            </p:cNvPr>
            <p:cNvSpPr txBox="1"/>
            <p:nvPr/>
          </p:nvSpPr>
          <p:spPr>
            <a:xfrm>
              <a:off x="4364133" y="3548519"/>
              <a:ext cx="10757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</a:t>
              </a:r>
            </a:p>
            <a:p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792B804-BBC9-B800-8467-0D206386D1F6}"/>
                </a:ext>
              </a:extLst>
            </p:cNvPr>
            <p:cNvSpPr/>
            <p:nvPr/>
          </p:nvSpPr>
          <p:spPr>
            <a:xfrm>
              <a:off x="5287492" y="1684004"/>
              <a:ext cx="1685364" cy="22322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B4B428A-F42B-8286-4327-DF75D201448B}"/>
                </a:ext>
              </a:extLst>
            </p:cNvPr>
            <p:cNvSpPr/>
            <p:nvPr/>
          </p:nvSpPr>
          <p:spPr>
            <a:xfrm>
              <a:off x="7853639" y="1666075"/>
              <a:ext cx="1422057" cy="2232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D360E07-C425-4559-9C71-508576DAA805}"/>
                </a:ext>
              </a:extLst>
            </p:cNvPr>
            <p:cNvGrpSpPr/>
            <p:nvPr/>
          </p:nvGrpSpPr>
          <p:grpSpPr>
            <a:xfrm>
              <a:off x="4461619" y="1710899"/>
              <a:ext cx="2394699" cy="322730"/>
              <a:chOff x="366431" y="600635"/>
              <a:chExt cx="2394699" cy="322730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0D3B1BA-4A92-9520-3A8C-253D05B8C634}"/>
                  </a:ext>
                </a:extLst>
              </p:cNvPr>
              <p:cNvSpPr/>
              <p:nvPr/>
            </p:nvSpPr>
            <p:spPr>
              <a:xfrm>
                <a:off x="366431" y="600635"/>
                <a:ext cx="2394699" cy="32273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442E7F6-5A6A-034B-258C-5F73A3E61269}"/>
                  </a:ext>
                </a:extLst>
              </p:cNvPr>
              <p:cNvSpPr/>
              <p:nvPr/>
            </p:nvSpPr>
            <p:spPr>
              <a:xfrm>
                <a:off x="1398495" y="672353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6CA5342A-4CD8-B03A-280E-BE1365141E4C}"/>
                  </a:ext>
                </a:extLst>
              </p:cNvPr>
              <p:cNvSpPr/>
              <p:nvPr/>
            </p:nvSpPr>
            <p:spPr>
              <a:xfrm>
                <a:off x="1622612" y="672353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BFDB5323-E926-22DA-84D6-C6DF85E1FF1A}"/>
                  </a:ext>
                </a:extLst>
              </p:cNvPr>
              <p:cNvSpPr/>
              <p:nvPr/>
            </p:nvSpPr>
            <p:spPr>
              <a:xfrm>
                <a:off x="1846729" y="672353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CFCE52C3-EFA2-F142-54AF-A3EBB0358478}"/>
                  </a:ext>
                </a:extLst>
              </p:cNvPr>
              <p:cNvSpPr/>
              <p:nvPr/>
            </p:nvSpPr>
            <p:spPr>
              <a:xfrm>
                <a:off x="2070846" y="672352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DF9D66E-C828-A3D7-A9D2-F763D88C7EA6}"/>
                  </a:ext>
                </a:extLst>
              </p:cNvPr>
              <p:cNvSpPr/>
              <p:nvPr/>
            </p:nvSpPr>
            <p:spPr>
              <a:xfrm>
                <a:off x="2294963" y="672352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910A30D-71E0-1227-4FF4-673A74D56DED}"/>
                  </a:ext>
                </a:extLst>
              </p:cNvPr>
              <p:cNvSpPr/>
              <p:nvPr/>
            </p:nvSpPr>
            <p:spPr>
              <a:xfrm>
                <a:off x="2501150" y="672352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70713B3-40BC-D034-BB4F-490C78139504}"/>
                </a:ext>
              </a:extLst>
            </p:cNvPr>
            <p:cNvGrpSpPr/>
            <p:nvPr/>
          </p:nvGrpSpPr>
          <p:grpSpPr>
            <a:xfrm>
              <a:off x="4461619" y="2105346"/>
              <a:ext cx="2394699" cy="322730"/>
              <a:chOff x="366431" y="995082"/>
              <a:chExt cx="2394699" cy="322730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BB78060C-598F-B1F5-72BF-192D8FF80F7A}"/>
                  </a:ext>
                </a:extLst>
              </p:cNvPr>
              <p:cNvSpPr/>
              <p:nvPr/>
            </p:nvSpPr>
            <p:spPr>
              <a:xfrm>
                <a:off x="1398495" y="1057836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86AF3DFF-7ECA-844A-FAAD-46B63B3F0745}"/>
                  </a:ext>
                </a:extLst>
              </p:cNvPr>
              <p:cNvSpPr/>
              <p:nvPr/>
            </p:nvSpPr>
            <p:spPr>
              <a:xfrm>
                <a:off x="1622612" y="1057836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F6DD3F0A-BB21-1F5F-6726-8808788E90CD}"/>
                  </a:ext>
                </a:extLst>
              </p:cNvPr>
              <p:cNvSpPr/>
              <p:nvPr/>
            </p:nvSpPr>
            <p:spPr>
              <a:xfrm>
                <a:off x="1846729" y="1057836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C595DB2-57E8-E12B-6FC7-C271A2291362}"/>
                  </a:ext>
                </a:extLst>
              </p:cNvPr>
              <p:cNvSpPr/>
              <p:nvPr/>
            </p:nvSpPr>
            <p:spPr>
              <a:xfrm>
                <a:off x="2070846" y="1057835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1646343-5A56-4C00-7569-D1BC0AAF3102}"/>
                  </a:ext>
                </a:extLst>
              </p:cNvPr>
              <p:cNvSpPr/>
              <p:nvPr/>
            </p:nvSpPr>
            <p:spPr>
              <a:xfrm>
                <a:off x="2294963" y="1057835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523498EF-6611-4294-230E-FEA0AE5B6ED8}"/>
                  </a:ext>
                </a:extLst>
              </p:cNvPr>
              <p:cNvSpPr/>
              <p:nvPr/>
            </p:nvSpPr>
            <p:spPr>
              <a:xfrm>
                <a:off x="366431" y="995082"/>
                <a:ext cx="2394699" cy="32273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1B4A892-24CE-278F-4369-17ECB1E51C40}"/>
                </a:ext>
              </a:extLst>
            </p:cNvPr>
            <p:cNvGrpSpPr/>
            <p:nvPr/>
          </p:nvGrpSpPr>
          <p:grpSpPr>
            <a:xfrm>
              <a:off x="4426660" y="3557628"/>
              <a:ext cx="2429658" cy="322730"/>
              <a:chOff x="331472" y="995082"/>
              <a:chExt cx="2429658" cy="32273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EBC073C8-8F2A-547D-47B3-A45F1C53B14B}"/>
                  </a:ext>
                </a:extLst>
              </p:cNvPr>
              <p:cNvSpPr/>
              <p:nvPr/>
            </p:nvSpPr>
            <p:spPr>
              <a:xfrm>
                <a:off x="1398495" y="1057836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B7D0743-74F9-B9E1-EED3-70ECA59783B8}"/>
                  </a:ext>
                </a:extLst>
              </p:cNvPr>
              <p:cNvSpPr/>
              <p:nvPr/>
            </p:nvSpPr>
            <p:spPr>
              <a:xfrm>
                <a:off x="1622612" y="1057836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53F3FF2-85EE-0422-7DF7-1602990EA6AA}"/>
                  </a:ext>
                </a:extLst>
              </p:cNvPr>
              <p:cNvSpPr/>
              <p:nvPr/>
            </p:nvSpPr>
            <p:spPr>
              <a:xfrm>
                <a:off x="1846729" y="1057836"/>
                <a:ext cx="143435" cy="1703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B9F1B26-9204-9E62-9C5B-AD304618A2BA}"/>
                  </a:ext>
                </a:extLst>
              </p:cNvPr>
              <p:cNvSpPr/>
              <p:nvPr/>
            </p:nvSpPr>
            <p:spPr>
              <a:xfrm>
                <a:off x="2070846" y="1057835"/>
                <a:ext cx="143435" cy="170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E2E7300-D37A-C7F4-7F69-A5AE1B2869C3}"/>
                  </a:ext>
                </a:extLst>
              </p:cNvPr>
              <p:cNvSpPr/>
              <p:nvPr/>
            </p:nvSpPr>
            <p:spPr>
              <a:xfrm>
                <a:off x="2294963" y="1057835"/>
                <a:ext cx="143435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A39465A-A4A9-21F2-55A7-A88CA7BC15F2}"/>
                  </a:ext>
                </a:extLst>
              </p:cNvPr>
              <p:cNvSpPr/>
              <p:nvPr/>
            </p:nvSpPr>
            <p:spPr>
              <a:xfrm>
                <a:off x="331472" y="995082"/>
                <a:ext cx="2429658" cy="32273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AADE30B-41DE-5299-3E9E-EB377BA80E1F}"/>
                </a:ext>
              </a:extLst>
            </p:cNvPr>
            <p:cNvSpPr/>
            <p:nvPr/>
          </p:nvSpPr>
          <p:spPr>
            <a:xfrm>
              <a:off x="6623233" y="3620380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AA00508-9CDB-EF29-0271-F58C54C75434}"/>
                </a:ext>
              </a:extLst>
            </p:cNvPr>
            <p:cNvSpPr/>
            <p:nvPr/>
          </p:nvSpPr>
          <p:spPr>
            <a:xfrm>
              <a:off x="7954493" y="1782616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0F47308-1166-B0F0-B2C1-2ABDB1D8520C}"/>
                </a:ext>
              </a:extLst>
            </p:cNvPr>
            <p:cNvSpPr/>
            <p:nvPr/>
          </p:nvSpPr>
          <p:spPr>
            <a:xfrm>
              <a:off x="7954493" y="2168099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E5E7780-5F5B-631A-1B9B-E7F44B523551}"/>
                </a:ext>
              </a:extLst>
            </p:cNvPr>
            <p:cNvSpPr/>
            <p:nvPr/>
          </p:nvSpPr>
          <p:spPr>
            <a:xfrm>
              <a:off x="7954492" y="3620379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43A94C3-52A4-6595-5EF0-37B05FE736C0}"/>
                </a:ext>
              </a:extLst>
            </p:cNvPr>
            <p:cNvSpPr/>
            <p:nvPr/>
          </p:nvSpPr>
          <p:spPr>
            <a:xfrm>
              <a:off x="8169646" y="1782617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74E7525-D427-B922-CDA3-2840A5D72957}"/>
                </a:ext>
              </a:extLst>
            </p:cNvPr>
            <p:cNvSpPr/>
            <p:nvPr/>
          </p:nvSpPr>
          <p:spPr>
            <a:xfrm>
              <a:off x="8393763" y="1782617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B1858F8-1B4D-1F34-ADD7-4A849D91AD96}"/>
                </a:ext>
              </a:extLst>
            </p:cNvPr>
            <p:cNvSpPr/>
            <p:nvPr/>
          </p:nvSpPr>
          <p:spPr>
            <a:xfrm>
              <a:off x="8617880" y="1782616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66C4962-D3D8-A808-B6A9-8979B27CA657}"/>
                </a:ext>
              </a:extLst>
            </p:cNvPr>
            <p:cNvSpPr/>
            <p:nvPr/>
          </p:nvSpPr>
          <p:spPr>
            <a:xfrm>
              <a:off x="8841997" y="1782616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6779EBF-AF14-ACC3-1DDA-A467700D688D}"/>
                </a:ext>
              </a:extLst>
            </p:cNvPr>
            <p:cNvSpPr/>
            <p:nvPr/>
          </p:nvSpPr>
          <p:spPr>
            <a:xfrm>
              <a:off x="9048184" y="1782616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931ABE5-91AD-432D-4CFE-DF3FECDA633A}"/>
                </a:ext>
              </a:extLst>
            </p:cNvPr>
            <p:cNvSpPr/>
            <p:nvPr/>
          </p:nvSpPr>
          <p:spPr>
            <a:xfrm>
              <a:off x="8187577" y="2168099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5306A67-53D5-A9AE-18E3-7035F1C09519}"/>
                </a:ext>
              </a:extLst>
            </p:cNvPr>
            <p:cNvSpPr/>
            <p:nvPr/>
          </p:nvSpPr>
          <p:spPr>
            <a:xfrm>
              <a:off x="8411694" y="2168099"/>
              <a:ext cx="143435" cy="1703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5414584-74C0-DE1B-157F-A95842270BA1}"/>
                </a:ext>
              </a:extLst>
            </p:cNvPr>
            <p:cNvSpPr/>
            <p:nvPr/>
          </p:nvSpPr>
          <p:spPr>
            <a:xfrm>
              <a:off x="8635811" y="2168098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690C9CF-5A74-E89B-2F23-4039A2702488}"/>
                </a:ext>
              </a:extLst>
            </p:cNvPr>
            <p:cNvSpPr/>
            <p:nvPr/>
          </p:nvSpPr>
          <p:spPr>
            <a:xfrm>
              <a:off x="8859928" y="2168098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F20595-0D0C-4DC2-9B25-06C470058082}"/>
                </a:ext>
              </a:extLst>
            </p:cNvPr>
            <p:cNvSpPr txBox="1"/>
            <p:nvPr/>
          </p:nvSpPr>
          <p:spPr>
            <a:xfrm>
              <a:off x="4373096" y="1728828"/>
              <a:ext cx="10757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participant</a:t>
              </a:r>
            </a:p>
            <a:p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98CB332-21F7-ACFC-46E7-6F3162BFC0B1}"/>
                </a:ext>
              </a:extLst>
            </p:cNvPr>
            <p:cNvSpPr/>
            <p:nvPr/>
          </p:nvSpPr>
          <p:spPr>
            <a:xfrm>
              <a:off x="8187577" y="3620379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1AC6A7B-BDEF-BED1-10FD-E69347499B23}"/>
                </a:ext>
              </a:extLst>
            </p:cNvPr>
            <p:cNvSpPr/>
            <p:nvPr/>
          </p:nvSpPr>
          <p:spPr>
            <a:xfrm>
              <a:off x="8411694" y="3620379"/>
              <a:ext cx="143435" cy="1703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7FB0C3A-EB7D-5E11-4DEF-229EDC87C5D1}"/>
                </a:ext>
              </a:extLst>
            </p:cNvPr>
            <p:cNvSpPr/>
            <p:nvPr/>
          </p:nvSpPr>
          <p:spPr>
            <a:xfrm>
              <a:off x="8635811" y="3620378"/>
              <a:ext cx="143435" cy="170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A23A933-77BE-78E9-A5C0-94C2EA2DEE41}"/>
                </a:ext>
              </a:extLst>
            </p:cNvPr>
            <p:cNvSpPr/>
            <p:nvPr/>
          </p:nvSpPr>
          <p:spPr>
            <a:xfrm>
              <a:off x="8859928" y="3620378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021895D-0E39-F4A9-D83D-1C3DA2B50A23}"/>
                </a:ext>
              </a:extLst>
            </p:cNvPr>
            <p:cNvSpPr/>
            <p:nvPr/>
          </p:nvSpPr>
          <p:spPr>
            <a:xfrm>
              <a:off x="9053481" y="3620377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54581E0E-1C26-7186-DFD0-80A0C79B55AD}"/>
                </a:ext>
              </a:extLst>
            </p:cNvPr>
            <p:cNvCxnSpPr>
              <a:cxnSpLocks/>
              <a:stCxn id="252" idx="3"/>
              <a:endCxn id="209" idx="2"/>
            </p:cNvCxnSpPr>
            <p:nvPr/>
          </p:nvCxnSpPr>
          <p:spPr>
            <a:xfrm flipV="1">
              <a:off x="6856318" y="1867781"/>
              <a:ext cx="1098175" cy="4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6B46D7A6-0481-DA68-9CE7-A5262DAB1C2E}"/>
                </a:ext>
              </a:extLst>
            </p:cNvPr>
            <p:cNvCxnSpPr>
              <a:cxnSpLocks/>
              <a:endCxn id="210" idx="2"/>
            </p:cNvCxnSpPr>
            <p:nvPr/>
          </p:nvCxnSpPr>
          <p:spPr>
            <a:xfrm flipV="1">
              <a:off x="6867524" y="2253264"/>
              <a:ext cx="1086969" cy="3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7A87A41E-79AA-0C99-AD51-8D85522A8011}"/>
                </a:ext>
              </a:extLst>
            </p:cNvPr>
            <p:cNvCxnSpPr>
              <a:cxnSpLocks/>
              <a:stCxn id="245" idx="3"/>
              <a:endCxn id="211" idx="2"/>
            </p:cNvCxnSpPr>
            <p:nvPr/>
          </p:nvCxnSpPr>
          <p:spPr>
            <a:xfrm flipV="1">
              <a:off x="6856318" y="3705544"/>
              <a:ext cx="1098174" cy="13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1EAEF68D-7AAB-5886-1011-90D7AFE2E594}"/>
                </a:ext>
              </a:extLst>
            </p:cNvPr>
            <p:cNvSpPr txBox="1"/>
            <p:nvPr/>
          </p:nvSpPr>
          <p:spPr>
            <a:xfrm>
              <a:off x="7002563" y="2417105"/>
              <a:ext cx="19859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Randomly draw </a:t>
              </a:r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replacement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each participant.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9E20373-A31D-4CAB-53D3-812D8266048F}"/>
                </a:ext>
              </a:extLst>
            </p:cNvPr>
            <p:cNvSpPr txBox="1"/>
            <p:nvPr/>
          </p:nvSpPr>
          <p:spPr>
            <a:xfrm>
              <a:off x="7808265" y="1408797"/>
              <a:ext cx="13833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Bootstrap sample</a:t>
              </a:r>
              <a:endParaRPr lang="zh-CN" altLang="en-US" sz="1200" b="1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F28BBFC-1C20-01CF-1567-438668DBA16A}"/>
                </a:ext>
              </a:extLst>
            </p:cNvPr>
            <p:cNvSpPr txBox="1"/>
            <p:nvPr/>
          </p:nvSpPr>
          <p:spPr>
            <a:xfrm>
              <a:off x="7004234" y="2051560"/>
              <a:ext cx="762000" cy="28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selected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6857FB9-DB59-22F1-0254-12E41955AB39}"/>
                </a:ext>
              </a:extLst>
            </p:cNvPr>
            <p:cNvSpPr txBox="1"/>
            <p:nvPr/>
          </p:nvSpPr>
          <p:spPr>
            <a:xfrm>
              <a:off x="7088147" y="3478741"/>
              <a:ext cx="762000" cy="28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selected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CB4D615-1BA3-3948-88E0-FBF967875C7D}"/>
                </a:ext>
              </a:extLst>
            </p:cNvPr>
            <p:cNvSpPr txBox="1"/>
            <p:nvPr/>
          </p:nvSpPr>
          <p:spPr>
            <a:xfrm>
              <a:off x="6436833" y="2759769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2A84563-0F39-A728-E22D-9DEC6C1A796B}"/>
                </a:ext>
              </a:extLst>
            </p:cNvPr>
            <p:cNvSpPr txBox="1"/>
            <p:nvPr/>
          </p:nvSpPr>
          <p:spPr>
            <a:xfrm>
              <a:off x="5168296" y="2749986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B8F223A-06C8-D10A-AE79-E78B8621FDAE}"/>
                </a:ext>
              </a:extLst>
            </p:cNvPr>
            <p:cNvSpPr txBox="1"/>
            <p:nvPr/>
          </p:nvSpPr>
          <p:spPr>
            <a:xfrm>
              <a:off x="7888386" y="2759769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A1CFFAA-E609-72B7-2C35-6701861EA58F}"/>
                </a:ext>
              </a:extLst>
            </p:cNvPr>
            <p:cNvSpPr txBox="1"/>
            <p:nvPr/>
          </p:nvSpPr>
          <p:spPr>
            <a:xfrm>
              <a:off x="8541698" y="2759769"/>
              <a:ext cx="461665" cy="5109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DCE0DFF-0435-8F1B-1F02-31B89FB67CEA}"/>
                </a:ext>
              </a:extLst>
            </p:cNvPr>
            <p:cNvSpPr txBox="1"/>
            <p:nvPr/>
          </p:nvSpPr>
          <p:spPr>
            <a:xfrm>
              <a:off x="5789517" y="1409251"/>
              <a:ext cx="9575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endParaRPr lang="zh-CN" altLang="en-US" sz="1200" b="1" dirty="0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EEB3B2EB-911F-4109-CCD1-E341AE4D8F2B}"/>
                </a:ext>
              </a:extLst>
            </p:cNvPr>
            <p:cNvSpPr/>
            <p:nvPr/>
          </p:nvSpPr>
          <p:spPr>
            <a:xfrm>
              <a:off x="2448696" y="2295759"/>
              <a:ext cx="1283109" cy="842526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Biased-DDM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Flowchart: Process 4">
                  <a:extLst>
                    <a:ext uri="{FF2B5EF4-FFF2-40B4-BE49-F238E27FC236}">
                      <a16:creationId xmlns:a16="http://schemas.microsoft.com/office/drawing/2014/main" id="{8DB1E287-85DF-6E74-3AD6-CC39E55AE988}"/>
                    </a:ext>
                  </a:extLst>
                </p:cNvPr>
                <p:cNvSpPr/>
                <p:nvPr/>
              </p:nvSpPr>
              <p:spPr>
                <a:xfrm>
                  <a:off x="2447947" y="1649732"/>
                  <a:ext cx="1297663" cy="401828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1100" b="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rue parameter</a:t>
                  </a:r>
                  <a14:m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altLang="zh-CN" sz="11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r>
                    <a: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(unknown)</a:t>
                  </a:r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Flowchart: Process 4">
                  <a:extLst>
                    <a:ext uri="{FF2B5EF4-FFF2-40B4-BE49-F238E27FC236}">
                      <a16:creationId xmlns:a16="http://schemas.microsoft.com/office/drawing/2014/main" id="{8DB1E287-85DF-6E74-3AD6-CC39E55AE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947" y="1649732"/>
                  <a:ext cx="1297663" cy="401828"/>
                </a:xfrm>
                <a:prstGeom prst="flowChartProcess">
                  <a:avLst/>
                </a:prstGeom>
                <a:blipFill>
                  <a:blip r:embed="rId2"/>
                  <a:stretch>
                    <a:fillRect t="-3030" b="-151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04E5F5-942D-C2DB-1650-582B2B2EEDB6}"/>
                </a:ext>
              </a:extLst>
            </p:cNvPr>
            <p:cNvSpPr txBox="1"/>
            <p:nvPr/>
          </p:nvSpPr>
          <p:spPr>
            <a:xfrm>
              <a:off x="7002563" y="1636031"/>
              <a:ext cx="762000" cy="28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494D43C-E791-E670-4E79-0EB2EFFAEFED}"/>
                    </a:ext>
                  </a:extLst>
                </p:cNvPr>
                <p:cNvSpPr txBox="1"/>
                <p:nvPr/>
              </p:nvSpPr>
              <p:spPr>
                <a:xfrm>
                  <a:off x="5449981" y="1825026"/>
                  <a:ext cx="236471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494D43C-E791-E670-4E79-0EB2EFFAE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981" y="1825026"/>
                  <a:ext cx="236471" cy="76944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D239EC5-0558-5CEF-9F47-7978AFB55E15}"/>
                    </a:ext>
                  </a:extLst>
                </p:cNvPr>
                <p:cNvSpPr txBox="1"/>
                <p:nvPr/>
              </p:nvSpPr>
              <p:spPr>
                <a:xfrm>
                  <a:off x="5720964" y="1826909"/>
                  <a:ext cx="150587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D239EC5-0558-5CEF-9F47-7978AFB55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964" y="1826909"/>
                  <a:ext cx="150587" cy="76944"/>
                </a:xfrm>
                <a:prstGeom prst="rect">
                  <a:avLst/>
                </a:prstGeom>
                <a:blipFill>
                  <a:blip r:embed="rId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BEB8BD-C57B-F396-2839-A2DCF4926F31}"/>
                    </a:ext>
                  </a:extLst>
                </p:cNvPr>
                <p:cNvSpPr txBox="1"/>
                <p:nvPr/>
              </p:nvSpPr>
              <p:spPr>
                <a:xfrm>
                  <a:off x="5950167" y="1825031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BEB8BD-C57B-F396-2839-A2DCF492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167" y="1825031"/>
                  <a:ext cx="142375" cy="76944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BB1514-F33C-4A85-8E1D-DBDE1549899C}"/>
                    </a:ext>
                  </a:extLst>
                </p:cNvPr>
                <p:cNvSpPr txBox="1"/>
                <p:nvPr/>
              </p:nvSpPr>
              <p:spPr>
                <a:xfrm>
                  <a:off x="6177196" y="182502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BB1514-F33C-4A85-8E1D-DBDE15498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196" y="1825026"/>
                  <a:ext cx="142375" cy="76944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486677E-584E-D119-4F1A-789B319D3F7A}"/>
                    </a:ext>
                  </a:extLst>
                </p:cNvPr>
                <p:cNvSpPr txBox="1"/>
                <p:nvPr/>
              </p:nvSpPr>
              <p:spPr>
                <a:xfrm>
                  <a:off x="6396587" y="182158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486677E-584E-D119-4F1A-789B319D3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587" y="1821589"/>
                  <a:ext cx="142375" cy="76944"/>
                </a:xfrm>
                <a:prstGeom prst="rect">
                  <a:avLst/>
                </a:prstGeom>
                <a:blipFill>
                  <a:blip r:embed="rId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CB094E-76CC-47EC-A408-EC8373F1B3D6}"/>
                    </a:ext>
                  </a:extLst>
                </p:cNvPr>
                <p:cNvSpPr txBox="1"/>
                <p:nvPr/>
              </p:nvSpPr>
              <p:spPr>
                <a:xfrm>
                  <a:off x="6603580" y="1827354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CB094E-76CC-47EC-A408-EC8373F1B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580" y="1827354"/>
                  <a:ext cx="142375" cy="76944"/>
                </a:xfrm>
                <a:prstGeom prst="rect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7A83CE-9589-B698-AAB0-5CFAC2BB12B7}"/>
                    </a:ext>
                  </a:extLst>
                </p:cNvPr>
                <p:cNvSpPr txBox="1"/>
                <p:nvPr/>
              </p:nvSpPr>
              <p:spPr>
                <a:xfrm>
                  <a:off x="5505816" y="220463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7A83CE-9589-B698-AAB0-5CFAC2BB1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816" y="2204637"/>
                  <a:ext cx="142375" cy="76944"/>
                </a:xfrm>
                <a:prstGeom prst="rect">
                  <a:avLst/>
                </a:prstGeom>
                <a:blipFill>
                  <a:blip r:embed="rId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D69A25-0D77-6BAB-DCBA-6B5510024D2D}"/>
                    </a:ext>
                  </a:extLst>
                </p:cNvPr>
                <p:cNvSpPr txBox="1"/>
                <p:nvPr/>
              </p:nvSpPr>
              <p:spPr>
                <a:xfrm>
                  <a:off x="5724736" y="220718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D69A25-0D77-6BAB-DCBA-6B5510024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736" y="2207187"/>
                  <a:ext cx="142375" cy="76944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65F0E1-A27D-970C-F868-07C33F4293CC}"/>
                    </a:ext>
                  </a:extLst>
                </p:cNvPr>
                <p:cNvSpPr txBox="1"/>
                <p:nvPr/>
              </p:nvSpPr>
              <p:spPr>
                <a:xfrm>
                  <a:off x="5952186" y="2211362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65F0E1-A27D-970C-F868-07C33F429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186" y="2211362"/>
                  <a:ext cx="142375" cy="76944"/>
                </a:xfrm>
                <a:prstGeom prst="rect">
                  <a:avLst/>
                </a:prstGeom>
                <a:blipFill>
                  <a:blip r:embed="rId11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41702A-98CD-9E50-1AD0-C303F1C5D7A2}"/>
                    </a:ext>
                  </a:extLst>
                </p:cNvPr>
                <p:cNvSpPr txBox="1"/>
                <p:nvPr/>
              </p:nvSpPr>
              <p:spPr>
                <a:xfrm>
                  <a:off x="6178502" y="2205464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41702A-98CD-9E50-1AD0-C303F1C5D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502" y="2205464"/>
                  <a:ext cx="142375" cy="76944"/>
                </a:xfrm>
                <a:prstGeom prst="rect">
                  <a:avLst/>
                </a:prstGeom>
                <a:blipFill>
                  <a:blip r:embed="rId12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29543B-5CEB-7E39-53A4-791728E357D3}"/>
                    </a:ext>
                  </a:extLst>
                </p:cNvPr>
                <p:cNvSpPr txBox="1"/>
                <p:nvPr/>
              </p:nvSpPr>
              <p:spPr>
                <a:xfrm>
                  <a:off x="6395040" y="220463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29543B-5CEB-7E39-53A4-791728E35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40" y="2204637"/>
                  <a:ext cx="142375" cy="76944"/>
                </a:xfrm>
                <a:prstGeom prst="rect">
                  <a:avLst/>
                </a:prstGeom>
                <a:blipFill>
                  <a:blip r:embed="rId1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E0A2B52-DBCA-F46E-BA65-D222D9D0C5F2}"/>
                    </a:ext>
                  </a:extLst>
                </p:cNvPr>
                <p:cNvSpPr txBox="1"/>
                <p:nvPr/>
              </p:nvSpPr>
              <p:spPr>
                <a:xfrm>
                  <a:off x="5499191" y="3670262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E0A2B52-DBCA-F46E-BA65-D222D9D0C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191" y="3670262"/>
                  <a:ext cx="142375" cy="76944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87972B-900E-7630-B7A7-1F1EDFEA0161}"/>
                    </a:ext>
                  </a:extLst>
                </p:cNvPr>
                <p:cNvSpPr txBox="1"/>
                <p:nvPr/>
              </p:nvSpPr>
              <p:spPr>
                <a:xfrm>
                  <a:off x="5722491" y="3667154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87972B-900E-7630-B7A7-1F1EDFEA0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491" y="3667154"/>
                  <a:ext cx="142375" cy="76944"/>
                </a:xfrm>
                <a:prstGeom prst="rect">
                  <a:avLst/>
                </a:prstGeom>
                <a:blipFill>
                  <a:blip r:embed="rId1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B50C41-F283-D2DE-9C7F-56E989C9CBE5}"/>
                    </a:ext>
                  </a:extLst>
                </p:cNvPr>
                <p:cNvSpPr txBox="1"/>
                <p:nvPr/>
              </p:nvSpPr>
              <p:spPr>
                <a:xfrm>
                  <a:off x="5947183" y="3667154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B50C41-F283-D2DE-9C7F-56E989C9C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183" y="3667154"/>
                  <a:ext cx="142375" cy="76944"/>
                </a:xfrm>
                <a:prstGeom prst="rect">
                  <a:avLst/>
                </a:prstGeom>
                <a:blipFill>
                  <a:blip r:embed="rId1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111E54-1341-6416-C94C-94C1A3185224}"/>
                    </a:ext>
                  </a:extLst>
                </p:cNvPr>
                <p:cNvSpPr txBox="1"/>
                <p:nvPr/>
              </p:nvSpPr>
              <p:spPr>
                <a:xfrm>
                  <a:off x="6176604" y="3667154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111E54-1341-6416-C94C-94C1A3185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604" y="3667154"/>
                  <a:ext cx="142375" cy="76944"/>
                </a:xfrm>
                <a:prstGeom prst="rect">
                  <a:avLst/>
                </a:prstGeom>
                <a:blipFill>
                  <a:blip r:embed="rId1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139943-561F-1397-EB16-E2332C3DBCC1}"/>
                    </a:ext>
                  </a:extLst>
                </p:cNvPr>
                <p:cNvSpPr txBox="1"/>
                <p:nvPr/>
              </p:nvSpPr>
              <p:spPr>
                <a:xfrm>
                  <a:off x="6401696" y="3667154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139943-561F-1397-EB16-E2332C3DB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696" y="3667154"/>
                  <a:ext cx="142375" cy="76944"/>
                </a:xfrm>
                <a:prstGeom prst="rect">
                  <a:avLst/>
                </a:prstGeom>
                <a:blipFill>
                  <a:blip r:embed="rId1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0A802C-2EF3-A361-E8A2-6CB3BA3A7DF0}"/>
                    </a:ext>
                  </a:extLst>
                </p:cNvPr>
                <p:cNvSpPr txBox="1"/>
                <p:nvPr/>
              </p:nvSpPr>
              <p:spPr>
                <a:xfrm>
                  <a:off x="6632854" y="3667072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0A802C-2EF3-A361-E8A2-6CB3BA3A7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854" y="3667072"/>
                  <a:ext cx="142375" cy="76944"/>
                </a:xfrm>
                <a:prstGeom prst="rect">
                  <a:avLst/>
                </a:prstGeom>
                <a:blipFill>
                  <a:blip r:embed="rId1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68C47F-5324-30F1-58EF-78EB3C192C86}"/>
                    </a:ext>
                  </a:extLst>
                </p:cNvPr>
                <p:cNvSpPr txBox="1"/>
                <p:nvPr/>
              </p:nvSpPr>
              <p:spPr>
                <a:xfrm>
                  <a:off x="7960441" y="1831791"/>
                  <a:ext cx="150587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68C47F-5324-30F1-58EF-78EB3C192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41" y="1831791"/>
                  <a:ext cx="150587" cy="76944"/>
                </a:xfrm>
                <a:prstGeom prst="rect">
                  <a:avLst/>
                </a:prstGeom>
                <a:blipFill>
                  <a:blip r:embed="rId2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0F1EEF-4899-86C3-60B7-576F472368F2}"/>
                    </a:ext>
                  </a:extLst>
                </p:cNvPr>
                <p:cNvSpPr txBox="1"/>
                <p:nvPr/>
              </p:nvSpPr>
              <p:spPr>
                <a:xfrm>
                  <a:off x="8189644" y="1829913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0F1EEF-4899-86C3-60B7-576F47236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9644" y="1829913"/>
                  <a:ext cx="142375" cy="76944"/>
                </a:xfrm>
                <a:prstGeom prst="rect">
                  <a:avLst/>
                </a:prstGeom>
                <a:blipFill>
                  <a:blip r:embed="rId2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B45CA69-0E6C-55B6-F404-AE4891E8C81A}"/>
                    </a:ext>
                  </a:extLst>
                </p:cNvPr>
                <p:cNvSpPr txBox="1"/>
                <p:nvPr/>
              </p:nvSpPr>
              <p:spPr>
                <a:xfrm>
                  <a:off x="8416673" y="1829908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B45CA69-0E6C-55B6-F404-AE4891E8C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673" y="1829908"/>
                  <a:ext cx="142375" cy="76944"/>
                </a:xfrm>
                <a:prstGeom prst="rect">
                  <a:avLst/>
                </a:prstGeom>
                <a:blipFill>
                  <a:blip r:embed="rId2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F86EFC-D484-7F1A-FB8A-5A4A9FF73A9B}"/>
                    </a:ext>
                  </a:extLst>
                </p:cNvPr>
                <p:cNvSpPr txBox="1"/>
                <p:nvPr/>
              </p:nvSpPr>
              <p:spPr>
                <a:xfrm>
                  <a:off x="8636064" y="1826471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F86EFC-D484-7F1A-FB8A-5A4A9FF73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064" y="1826471"/>
                  <a:ext cx="142375" cy="76944"/>
                </a:xfrm>
                <a:prstGeom prst="rect">
                  <a:avLst/>
                </a:prstGeom>
                <a:blipFill>
                  <a:blip r:embed="rId2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F98D85D-7BF9-5256-BD1B-EC718149994C}"/>
                    </a:ext>
                  </a:extLst>
                </p:cNvPr>
                <p:cNvSpPr txBox="1"/>
                <p:nvPr/>
              </p:nvSpPr>
              <p:spPr>
                <a:xfrm>
                  <a:off x="8843057" y="1832236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F98D85D-7BF9-5256-BD1B-EC7181499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057" y="1832236"/>
                  <a:ext cx="142375" cy="76944"/>
                </a:xfrm>
                <a:prstGeom prst="rect">
                  <a:avLst/>
                </a:prstGeom>
                <a:blipFill>
                  <a:blip r:embed="rId2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E666F23-C152-EFE4-0326-FC3AB2294195}"/>
                    </a:ext>
                  </a:extLst>
                </p:cNvPr>
                <p:cNvSpPr txBox="1"/>
                <p:nvPr/>
              </p:nvSpPr>
              <p:spPr>
                <a:xfrm>
                  <a:off x="9049244" y="1829308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5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E666F23-C152-EFE4-0326-FC3AB2294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9244" y="1829308"/>
                  <a:ext cx="142375" cy="76944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2EC4993-5DC9-4998-216E-C30EBD813774}"/>
                </a:ext>
              </a:extLst>
            </p:cNvPr>
            <p:cNvSpPr/>
            <p:nvPr/>
          </p:nvSpPr>
          <p:spPr>
            <a:xfrm>
              <a:off x="9063469" y="2171218"/>
              <a:ext cx="143435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EC53F6-613E-E275-91E4-57EF593B4C9F}"/>
                    </a:ext>
                  </a:extLst>
                </p:cNvPr>
                <p:cNvSpPr txBox="1"/>
                <p:nvPr/>
              </p:nvSpPr>
              <p:spPr>
                <a:xfrm>
                  <a:off x="7974666" y="2210908"/>
                  <a:ext cx="150587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EC53F6-613E-E275-91E4-57EF593B4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6" y="2210908"/>
                  <a:ext cx="150587" cy="76944"/>
                </a:xfrm>
                <a:prstGeom prst="rect">
                  <a:avLst/>
                </a:prstGeom>
                <a:blipFill>
                  <a:blip r:embed="rId2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0FC61B8-8536-28BE-9FA1-634F7A58FE04}"/>
                    </a:ext>
                  </a:extLst>
                </p:cNvPr>
                <p:cNvSpPr txBox="1"/>
                <p:nvPr/>
              </p:nvSpPr>
              <p:spPr>
                <a:xfrm>
                  <a:off x="8203869" y="2209030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0FC61B8-8536-28BE-9FA1-634F7A58F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869" y="2209030"/>
                  <a:ext cx="142375" cy="76944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78B0965-DD7C-F156-A093-F73282235532}"/>
                    </a:ext>
                  </a:extLst>
                </p:cNvPr>
                <p:cNvSpPr txBox="1"/>
                <p:nvPr/>
              </p:nvSpPr>
              <p:spPr>
                <a:xfrm>
                  <a:off x="8430898" y="2209025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78B0965-DD7C-F156-A093-F73282235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0898" y="2209025"/>
                  <a:ext cx="142375" cy="76944"/>
                </a:xfrm>
                <a:prstGeom prst="rect">
                  <a:avLst/>
                </a:prstGeom>
                <a:blipFill>
                  <a:blip r:embed="rId1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B92A9F8-180B-2A3A-00A8-A6F2AF710B14}"/>
                    </a:ext>
                  </a:extLst>
                </p:cNvPr>
                <p:cNvSpPr txBox="1"/>
                <p:nvPr/>
              </p:nvSpPr>
              <p:spPr>
                <a:xfrm>
                  <a:off x="8650289" y="2205588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B92A9F8-180B-2A3A-00A8-A6F2AF710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289" y="2205588"/>
                  <a:ext cx="142375" cy="76944"/>
                </a:xfrm>
                <a:prstGeom prst="rect">
                  <a:avLst/>
                </a:prstGeom>
                <a:blipFill>
                  <a:blip r:embed="rId12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F41005-2F19-68DD-A8F4-5600A8F17168}"/>
                    </a:ext>
                  </a:extLst>
                </p:cNvPr>
                <p:cNvSpPr txBox="1"/>
                <p:nvPr/>
              </p:nvSpPr>
              <p:spPr>
                <a:xfrm>
                  <a:off x="8857282" y="2211353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F41005-2F19-68DD-A8F4-5600A8F17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282" y="2211353"/>
                  <a:ext cx="142375" cy="76944"/>
                </a:xfrm>
                <a:prstGeom prst="rect">
                  <a:avLst/>
                </a:prstGeom>
                <a:blipFill>
                  <a:blip r:embed="rId10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C8D38A-330F-9B55-8C71-2967FB4E2D91}"/>
                    </a:ext>
                  </a:extLst>
                </p:cNvPr>
                <p:cNvSpPr txBox="1"/>
                <p:nvPr/>
              </p:nvSpPr>
              <p:spPr>
                <a:xfrm>
                  <a:off x="9063469" y="2208425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C8D38A-330F-9B55-8C71-2967FB4E2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469" y="2208425"/>
                  <a:ext cx="142375" cy="76944"/>
                </a:xfrm>
                <a:prstGeom prst="rect">
                  <a:avLst/>
                </a:prstGeom>
                <a:blipFill>
                  <a:blip r:embed="rId2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105EA6C-67DE-2DFC-A2A6-88F8D1891A17}"/>
                    </a:ext>
                  </a:extLst>
                </p:cNvPr>
                <p:cNvSpPr txBox="1"/>
                <p:nvPr/>
              </p:nvSpPr>
              <p:spPr>
                <a:xfrm>
                  <a:off x="7959946" y="3656817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105EA6C-67DE-2DFC-A2A6-88F8D1891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946" y="3656817"/>
                  <a:ext cx="142375" cy="76944"/>
                </a:xfrm>
                <a:prstGeom prst="rect">
                  <a:avLst/>
                </a:prstGeom>
                <a:blipFill>
                  <a:blip r:embed="rId1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C72000-1CEE-12EF-7DB3-34610937ECBC}"/>
                    </a:ext>
                  </a:extLst>
                </p:cNvPr>
                <p:cNvSpPr txBox="1"/>
                <p:nvPr/>
              </p:nvSpPr>
              <p:spPr>
                <a:xfrm>
                  <a:off x="8183246" y="365370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C72000-1CEE-12EF-7DB3-34610937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246" y="3653709"/>
                  <a:ext cx="142375" cy="76944"/>
                </a:xfrm>
                <a:prstGeom prst="rect">
                  <a:avLst/>
                </a:prstGeom>
                <a:blipFill>
                  <a:blip r:embed="rId2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DF66367-420E-C0A2-4F6F-DE68043AC1F4}"/>
                    </a:ext>
                  </a:extLst>
                </p:cNvPr>
                <p:cNvSpPr txBox="1"/>
                <p:nvPr/>
              </p:nvSpPr>
              <p:spPr>
                <a:xfrm>
                  <a:off x="8407938" y="365370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DF66367-420E-C0A2-4F6F-DE68043AC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938" y="3653709"/>
                  <a:ext cx="142375" cy="76944"/>
                </a:xfrm>
                <a:prstGeom prst="rect">
                  <a:avLst/>
                </a:prstGeom>
                <a:blipFill>
                  <a:blip r:embed="rId2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8EBA710-C8C4-A06F-D60A-92B0E5EC8285}"/>
                    </a:ext>
                  </a:extLst>
                </p:cNvPr>
                <p:cNvSpPr txBox="1"/>
                <p:nvPr/>
              </p:nvSpPr>
              <p:spPr>
                <a:xfrm>
                  <a:off x="8637359" y="365370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8EBA710-C8C4-A06F-D60A-92B0E5EC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59" y="3653709"/>
                  <a:ext cx="142375" cy="76944"/>
                </a:xfrm>
                <a:prstGeom prst="rect">
                  <a:avLst/>
                </a:prstGeom>
                <a:blipFill>
                  <a:blip r:embed="rId2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FC6804-09AE-1092-1468-701AA90FEDBE}"/>
                    </a:ext>
                  </a:extLst>
                </p:cNvPr>
                <p:cNvSpPr txBox="1"/>
                <p:nvPr/>
              </p:nvSpPr>
              <p:spPr>
                <a:xfrm>
                  <a:off x="8862451" y="365370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FC6804-09AE-1092-1468-701AA90FE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2451" y="3653709"/>
                  <a:ext cx="142375" cy="76944"/>
                </a:xfrm>
                <a:prstGeom prst="rect">
                  <a:avLst/>
                </a:prstGeom>
                <a:blipFill>
                  <a:blip r:embed="rId3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E4716F7-7835-8A01-19E9-3CC1A0F2DF43}"/>
                    </a:ext>
                  </a:extLst>
                </p:cNvPr>
                <p:cNvSpPr txBox="1"/>
                <p:nvPr/>
              </p:nvSpPr>
              <p:spPr>
                <a:xfrm>
                  <a:off x="9064529" y="3653709"/>
                  <a:ext cx="142375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5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E4716F7-7835-8A01-19E9-3CC1A0F2D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529" y="3653709"/>
                  <a:ext cx="142375" cy="76944"/>
                </a:xfrm>
                <a:prstGeom prst="rect">
                  <a:avLst/>
                </a:prstGeom>
                <a:blipFill>
                  <a:blip r:embed="rId1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71A94C40-4A6E-AA82-C571-F8FBD3E5DBA4}"/>
                </a:ext>
              </a:extLst>
            </p:cNvPr>
            <p:cNvSpPr/>
            <p:nvPr/>
          </p:nvSpPr>
          <p:spPr>
            <a:xfrm>
              <a:off x="2977815" y="2062198"/>
              <a:ext cx="86937" cy="206606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534B4A29-F49F-A2BC-35AB-B3EA6AAE3551}"/>
                </a:ext>
              </a:extLst>
            </p:cNvPr>
            <p:cNvSpPr/>
            <p:nvPr/>
          </p:nvSpPr>
          <p:spPr>
            <a:xfrm rot="16200000">
              <a:off x="4476842" y="1896638"/>
              <a:ext cx="103015" cy="15182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27FFE146-9C82-0E1D-E00D-4563B0191FC4}"/>
                </a:ext>
              </a:extLst>
            </p:cNvPr>
            <p:cNvSpPr/>
            <p:nvPr/>
          </p:nvSpPr>
          <p:spPr>
            <a:xfrm rot="5400000">
              <a:off x="4475949" y="2051358"/>
              <a:ext cx="106373" cy="1552574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80AEBFC3-2642-16DA-30D8-FCDF963CC687}"/>
                </a:ext>
              </a:extLst>
            </p:cNvPr>
            <p:cNvSpPr/>
            <p:nvPr/>
          </p:nvSpPr>
          <p:spPr>
            <a:xfrm flipH="1">
              <a:off x="2684665" y="3138286"/>
              <a:ext cx="99896" cy="297762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DB2564-D279-DA50-DA39-1B4F9FE4C346}"/>
                </a:ext>
              </a:extLst>
            </p:cNvPr>
            <p:cNvSpPr txBox="1"/>
            <p:nvPr/>
          </p:nvSpPr>
          <p:spPr>
            <a:xfrm>
              <a:off x="2815939" y="3205346"/>
              <a:ext cx="50614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MLE</a:t>
              </a:r>
              <a:endParaRPr lang="zh-CN" alt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Flowchart: Process 57">
                  <a:extLst>
                    <a:ext uri="{FF2B5EF4-FFF2-40B4-BE49-F238E27FC236}">
                      <a16:creationId xmlns:a16="http://schemas.microsoft.com/office/drawing/2014/main" id="{6B9C34AB-4BD3-E2CF-B204-606560DF1389}"/>
                    </a:ext>
                  </a:extLst>
                </p:cNvPr>
                <p:cNvSpPr/>
                <p:nvPr/>
              </p:nvSpPr>
              <p:spPr>
                <a:xfrm>
                  <a:off x="2313913" y="3436046"/>
                  <a:ext cx="681171" cy="480169"/>
                </a:xfrm>
                <a:prstGeom prst="flowChart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100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1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ru-RU" altLang="zh-CN" sz="1100" i="1">
                                    <a:solidFill>
                                      <a:schemeClr val="tx1"/>
                                    </a:solidFill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ru-RU" altLang="zh-CN" sz="1100" i="1">
                                <a:solidFill>
                                  <a:schemeClr val="tx1"/>
                                </a:solidFill>
                              </a:rPr>
                              <m:t>𝑚𝑙𝑒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8" name="Flowchart: Process 57">
                  <a:extLst>
                    <a:ext uri="{FF2B5EF4-FFF2-40B4-BE49-F238E27FC236}">
                      <a16:creationId xmlns:a16="http://schemas.microsoft.com/office/drawing/2014/main" id="{6B9C34AB-4BD3-E2CF-B204-606560DF1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13" y="3436046"/>
                  <a:ext cx="681171" cy="480169"/>
                </a:xfrm>
                <a:prstGeom prst="flowChartProcess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1955BDF0-83B2-EE04-8117-1ECE24D89C1C}"/>
                </a:ext>
              </a:extLst>
            </p:cNvPr>
            <p:cNvSpPr/>
            <p:nvPr/>
          </p:nvSpPr>
          <p:spPr>
            <a:xfrm rot="5400000">
              <a:off x="5367033" y="1383033"/>
              <a:ext cx="92006" cy="332037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A30FE3B-50FE-C1E7-2F91-FFD2EB976382}"/>
                    </a:ext>
                  </a:extLst>
                </p:cNvPr>
                <p:cNvSpPr txBox="1"/>
                <p:nvPr/>
              </p:nvSpPr>
              <p:spPr>
                <a:xfrm>
                  <a:off x="4055585" y="3063685"/>
                  <a:ext cx="118416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repeat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1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altLang="zh-CN" sz="11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ru-RU" altLang="zh-CN" sz="11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1100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times</a:t>
                  </a:r>
                  <a:endParaRPr lang="zh-CN" altLang="en-US" sz="11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A30FE3B-50FE-C1E7-2F91-FFD2EB976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85" y="3063685"/>
                  <a:ext cx="1184169" cy="261610"/>
                </a:xfrm>
                <a:prstGeom prst="rect">
                  <a:avLst/>
                </a:prstGeom>
                <a:blipFill>
                  <a:blip r:embed="rId32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DEB75014-0EBA-AFAB-20AD-374B9587B5A4}"/>
                </a:ext>
              </a:extLst>
            </p:cNvPr>
            <p:cNvSpPr/>
            <p:nvPr/>
          </p:nvSpPr>
          <p:spPr>
            <a:xfrm flipH="1">
              <a:off x="3409491" y="3127429"/>
              <a:ext cx="91003" cy="30157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Flowchart: Process 63">
                  <a:extLst>
                    <a:ext uri="{FF2B5EF4-FFF2-40B4-BE49-F238E27FC236}">
                      <a16:creationId xmlns:a16="http://schemas.microsoft.com/office/drawing/2014/main" id="{D1FF9520-6398-A049-9122-C94B4FE4B5DF}"/>
                    </a:ext>
                  </a:extLst>
                </p:cNvPr>
                <p:cNvSpPr/>
                <p:nvPr/>
              </p:nvSpPr>
              <p:spPr>
                <a:xfrm>
                  <a:off x="3222668" y="3436047"/>
                  <a:ext cx="947405" cy="480170"/>
                </a:xfrm>
                <a:prstGeom prst="flowChart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̂"/>
                              <m:ctrlPr>
                                <a:rPr lang="zh-CN" altLang="zh-CN" sz="11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ru-RU" altLang="zh-CN" sz="1100" i="1">
                                  <a:solidFill>
                                    <a:schemeClr val="tx1"/>
                                  </a:solidFill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ru-RU" altLang="zh-CN" sz="1100" i="1">
                              <a:solidFill>
                                <a:schemeClr val="tx1"/>
                              </a:solidFill>
                            </a:rPr>
                            <m:t>𝑚𝑙𝑒</m:t>
                          </m:r>
                        </m:sub>
                        <m:sup>
                          <m:r>
                            <a:rPr lang="ru-RU" altLang="zh-CN" sz="1100" i="1">
                              <a:solidFill>
                                <a:schemeClr val="tx1"/>
                              </a:solidFill>
                            </a:rPr>
                            <m:t>∗</m:t>
                          </m:r>
                          <m:r>
                            <a:rPr lang="ru-RU" altLang="zh-CN" sz="1100" i="1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sup>
                      </m:sSubSup>
                    </m:oMath>
                  </a14:m>
                  <a:r>
                    <a:rPr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m=1,..,</a:t>
                  </a:r>
                  <a:r>
                    <a:rPr lang="zh-CN" altLang="zh-CN" sz="1100" b="1" dirty="0">
                      <a:solidFill>
                        <a:schemeClr val="tx1"/>
                      </a:solidFill>
                      <a:effectLst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1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Flowchart: Process 63">
                  <a:extLst>
                    <a:ext uri="{FF2B5EF4-FFF2-40B4-BE49-F238E27FC236}">
                      <a16:creationId xmlns:a16="http://schemas.microsoft.com/office/drawing/2014/main" id="{D1FF9520-6398-A049-9122-C94B4FE4B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668" y="3436047"/>
                  <a:ext cx="947405" cy="480170"/>
                </a:xfrm>
                <a:prstGeom prst="flowChartProcess">
                  <a:avLst/>
                </a:prstGeom>
                <a:blipFill>
                  <a:blip r:embed="rId33"/>
                  <a:stretch>
                    <a:fillRect b="-5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1FE25D-A3F4-6FDE-237A-65631EF1A46B}"/>
                </a:ext>
              </a:extLst>
            </p:cNvPr>
            <p:cNvSpPr txBox="1"/>
            <p:nvPr/>
          </p:nvSpPr>
          <p:spPr>
            <a:xfrm>
              <a:off x="3714822" y="2414898"/>
              <a:ext cx="159060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theoretically generated</a:t>
              </a:r>
              <a:endParaRPr lang="zh-CN" alt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962BAB1-F72B-07BC-4230-F592FDCECDB4}"/>
                </a:ext>
              </a:extLst>
            </p:cNvPr>
            <p:cNvSpPr/>
            <p:nvPr/>
          </p:nvSpPr>
          <p:spPr>
            <a:xfrm>
              <a:off x="7073222" y="1466850"/>
              <a:ext cx="2396534" cy="244936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87CB99C-15C1-A7F8-700C-87F2278E6D7A}"/>
                </a:ext>
              </a:extLst>
            </p:cNvPr>
            <p:cNvCxnSpPr>
              <a:cxnSpLocks/>
            </p:cNvCxnSpPr>
            <p:nvPr/>
          </p:nvCxnSpPr>
          <p:spPr>
            <a:xfrm>
              <a:off x="2235200" y="1649732"/>
              <a:ext cx="0" cy="22664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-form: Shape 84">
              <a:extLst>
                <a:ext uri="{FF2B5EF4-FFF2-40B4-BE49-F238E27FC236}">
                  <a16:creationId xmlns:a16="http://schemas.microsoft.com/office/drawing/2014/main" id="{9A0129C9-9B3B-3035-F160-73B1F9564CEB}"/>
                </a:ext>
              </a:extLst>
            </p:cNvPr>
            <p:cNvSpPr/>
            <p:nvPr/>
          </p:nvSpPr>
          <p:spPr>
            <a:xfrm rot="16200000">
              <a:off x="1216486" y="2425141"/>
              <a:ext cx="1311201" cy="696518"/>
            </a:xfrm>
            <a:custGeom>
              <a:avLst/>
              <a:gdLst>
                <a:gd name="connsiteX0" fmla="*/ 0 w 1311201"/>
                <a:gd name="connsiteY0" fmla="*/ 644029 h 696518"/>
                <a:gd name="connsiteX1" fmla="*/ 241300 w 1311201"/>
                <a:gd name="connsiteY1" fmla="*/ 644029 h 696518"/>
                <a:gd name="connsiteX2" fmla="*/ 336550 w 1311201"/>
                <a:gd name="connsiteY2" fmla="*/ 612279 h 696518"/>
                <a:gd name="connsiteX3" fmla="*/ 406400 w 1311201"/>
                <a:gd name="connsiteY3" fmla="*/ 517029 h 696518"/>
                <a:gd name="connsiteX4" fmla="*/ 488950 w 1311201"/>
                <a:gd name="connsiteY4" fmla="*/ 377329 h 696518"/>
                <a:gd name="connsiteX5" fmla="*/ 527050 w 1311201"/>
                <a:gd name="connsiteY5" fmla="*/ 243979 h 696518"/>
                <a:gd name="connsiteX6" fmla="*/ 565150 w 1311201"/>
                <a:gd name="connsiteY6" fmla="*/ 110629 h 696518"/>
                <a:gd name="connsiteX7" fmla="*/ 635000 w 1311201"/>
                <a:gd name="connsiteY7" fmla="*/ 21729 h 696518"/>
                <a:gd name="connsiteX8" fmla="*/ 692150 w 1311201"/>
                <a:gd name="connsiteY8" fmla="*/ 2679 h 696518"/>
                <a:gd name="connsiteX9" fmla="*/ 768350 w 1311201"/>
                <a:gd name="connsiteY9" fmla="*/ 66179 h 696518"/>
                <a:gd name="connsiteX10" fmla="*/ 825500 w 1311201"/>
                <a:gd name="connsiteY10" fmla="*/ 180479 h 696518"/>
                <a:gd name="connsiteX11" fmla="*/ 889000 w 1311201"/>
                <a:gd name="connsiteY11" fmla="*/ 339229 h 696518"/>
                <a:gd name="connsiteX12" fmla="*/ 965200 w 1311201"/>
                <a:gd name="connsiteY12" fmla="*/ 491629 h 696518"/>
                <a:gd name="connsiteX13" fmla="*/ 1060450 w 1311201"/>
                <a:gd name="connsiteY13" fmla="*/ 593229 h 696518"/>
                <a:gd name="connsiteX14" fmla="*/ 1187450 w 1311201"/>
                <a:gd name="connsiteY14" fmla="*/ 637679 h 696518"/>
                <a:gd name="connsiteX15" fmla="*/ 1308100 w 1311201"/>
                <a:gd name="connsiteY15" fmla="*/ 694829 h 696518"/>
                <a:gd name="connsiteX16" fmla="*/ 1263650 w 1311201"/>
                <a:gd name="connsiteY16" fmla="*/ 675779 h 69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1201" h="696518">
                  <a:moveTo>
                    <a:pt x="0" y="644029"/>
                  </a:moveTo>
                  <a:cubicBezTo>
                    <a:pt x="92604" y="646675"/>
                    <a:pt x="185208" y="649321"/>
                    <a:pt x="241300" y="644029"/>
                  </a:cubicBezTo>
                  <a:cubicBezTo>
                    <a:pt x="297392" y="638737"/>
                    <a:pt x="309033" y="633446"/>
                    <a:pt x="336550" y="612279"/>
                  </a:cubicBezTo>
                  <a:cubicBezTo>
                    <a:pt x="364067" y="591112"/>
                    <a:pt x="381000" y="556187"/>
                    <a:pt x="406400" y="517029"/>
                  </a:cubicBezTo>
                  <a:cubicBezTo>
                    <a:pt x="431800" y="477871"/>
                    <a:pt x="468842" y="422837"/>
                    <a:pt x="488950" y="377329"/>
                  </a:cubicBezTo>
                  <a:cubicBezTo>
                    <a:pt x="509058" y="331821"/>
                    <a:pt x="527050" y="243979"/>
                    <a:pt x="527050" y="243979"/>
                  </a:cubicBezTo>
                  <a:cubicBezTo>
                    <a:pt x="539750" y="199529"/>
                    <a:pt x="547158" y="147671"/>
                    <a:pt x="565150" y="110629"/>
                  </a:cubicBezTo>
                  <a:cubicBezTo>
                    <a:pt x="583142" y="73587"/>
                    <a:pt x="613833" y="39721"/>
                    <a:pt x="635000" y="21729"/>
                  </a:cubicBezTo>
                  <a:cubicBezTo>
                    <a:pt x="656167" y="3737"/>
                    <a:pt x="669925" y="-4729"/>
                    <a:pt x="692150" y="2679"/>
                  </a:cubicBezTo>
                  <a:cubicBezTo>
                    <a:pt x="714375" y="10087"/>
                    <a:pt x="746125" y="36546"/>
                    <a:pt x="768350" y="66179"/>
                  </a:cubicBezTo>
                  <a:cubicBezTo>
                    <a:pt x="790575" y="95812"/>
                    <a:pt x="805392" y="134971"/>
                    <a:pt x="825500" y="180479"/>
                  </a:cubicBezTo>
                  <a:cubicBezTo>
                    <a:pt x="845608" y="225987"/>
                    <a:pt x="865717" y="287371"/>
                    <a:pt x="889000" y="339229"/>
                  </a:cubicBezTo>
                  <a:cubicBezTo>
                    <a:pt x="912283" y="391087"/>
                    <a:pt x="936625" y="449296"/>
                    <a:pt x="965200" y="491629"/>
                  </a:cubicBezTo>
                  <a:cubicBezTo>
                    <a:pt x="993775" y="533962"/>
                    <a:pt x="1023408" y="568887"/>
                    <a:pt x="1060450" y="593229"/>
                  </a:cubicBezTo>
                  <a:cubicBezTo>
                    <a:pt x="1097492" y="617571"/>
                    <a:pt x="1146175" y="620746"/>
                    <a:pt x="1187450" y="637679"/>
                  </a:cubicBezTo>
                  <a:cubicBezTo>
                    <a:pt x="1228725" y="654612"/>
                    <a:pt x="1295400" y="688479"/>
                    <a:pt x="1308100" y="694829"/>
                  </a:cubicBezTo>
                  <a:cubicBezTo>
                    <a:pt x="1320800" y="701179"/>
                    <a:pt x="1292225" y="688479"/>
                    <a:pt x="1263650" y="675779"/>
                  </a:cubicBezTo>
                </a:path>
              </a:pathLst>
            </a:cu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9551D14-0D34-D73D-2F44-079F7B1E3FFF}"/>
                </a:ext>
              </a:extLst>
            </p:cNvPr>
            <p:cNvSpPr/>
            <p:nvPr/>
          </p:nvSpPr>
          <p:spPr>
            <a:xfrm>
              <a:off x="2204300" y="2655780"/>
              <a:ext cx="73071" cy="78936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2D4657AB-F034-A2BB-632C-801C75BFE477}"/>
                </a:ext>
              </a:extLst>
            </p:cNvPr>
            <p:cNvSpPr/>
            <p:nvPr/>
          </p:nvSpPr>
          <p:spPr>
            <a:xfrm>
              <a:off x="2200877" y="2880832"/>
              <a:ext cx="73071" cy="78936"/>
            </a:xfrm>
            <a:prstGeom prst="flowChartConnecto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B4D826-30E7-1BE1-8893-B16F2BE4BE34}"/>
                </a:ext>
              </a:extLst>
            </p:cNvPr>
            <p:cNvCxnSpPr>
              <a:cxnSpLocks/>
            </p:cNvCxnSpPr>
            <p:nvPr/>
          </p:nvCxnSpPr>
          <p:spPr>
            <a:xfrm>
              <a:off x="2143760" y="2604272"/>
              <a:ext cx="228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EB6D9D3-F65B-E5DE-E605-FDAC00374E5E}"/>
                </a:ext>
              </a:extLst>
            </p:cNvPr>
            <p:cNvCxnSpPr>
              <a:cxnSpLocks/>
            </p:cNvCxnSpPr>
            <p:nvPr/>
          </p:nvCxnSpPr>
          <p:spPr>
            <a:xfrm>
              <a:off x="2150123" y="3127429"/>
              <a:ext cx="2222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32D7AC2-99CC-8346-E0D0-35DF5619E4D7}"/>
                </a:ext>
              </a:extLst>
            </p:cNvPr>
            <p:cNvCxnSpPr/>
            <p:nvPr/>
          </p:nvCxnSpPr>
          <p:spPr>
            <a:xfrm>
              <a:off x="2313913" y="2602357"/>
              <a:ext cx="0" cy="534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2A13F2-DF80-1CBD-6BAA-5C27A9600E92}"/>
                </a:ext>
              </a:extLst>
            </p:cNvPr>
            <p:cNvSpPr txBox="1"/>
            <p:nvPr/>
          </p:nvSpPr>
          <p:spPr>
            <a:xfrm rot="16200000">
              <a:off x="1580627" y="1491769"/>
              <a:ext cx="646331" cy="8499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Bootstrap CI &amp; sampling distribution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79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151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Xinwei</dc:creator>
  <cp:lastModifiedBy>Li Xinwei</cp:lastModifiedBy>
  <cp:revision>1</cp:revision>
  <dcterms:created xsi:type="dcterms:W3CDTF">2024-02-11T06:43:13Z</dcterms:created>
  <dcterms:modified xsi:type="dcterms:W3CDTF">2024-02-13T11:49:19Z</dcterms:modified>
</cp:coreProperties>
</file>