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cf67f4e9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4cf67f4e9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cf67f4e9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cf67f4e9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cf67f4e9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cf67f4e9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cf67f4e9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cf67f4e9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cf67f4e9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cf67f4e9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cf67f4e9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4cf67f4e9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cf67f4e9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4cf67f4e9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4cf67f4e9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4cf67f4e9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cf67f4e9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cf67f4e9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cf67f4e9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4cf67f4e9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cf67f4e9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cf67f4e9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cf67f4e9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cf67f4e9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cf67f4e9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4cf67f4e9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cf67f4e9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cf67f4e9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cf67f4e9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cf67f4e9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0097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 geopolitical Analysis of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Eurovision Song Contest Votes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Christopher Vogel - Data Analytics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1176300" y="3672000"/>
            <a:ext cx="1956900" cy="400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Spiced color: #3f0097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238" y="1170200"/>
            <a:ext cx="5819525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0097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Who gets votes from whom?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431057" cy="4838699"/>
          </a:xfrm>
          <a:prstGeom prst="rect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0476" y="3996650"/>
            <a:ext cx="1186625" cy="994450"/>
          </a:xfrm>
          <a:prstGeom prst="rect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2075" y="2304950"/>
            <a:ext cx="2297500" cy="1691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 rotWithShape="1">
          <a:blip r:embed="rId6">
            <a:alphaModFix/>
          </a:blip>
          <a:srcRect b="4379" l="0" r="0" t="0"/>
          <a:stretch/>
        </p:blipFill>
        <p:spPr>
          <a:xfrm>
            <a:off x="6372075" y="771050"/>
            <a:ext cx="2297500" cy="18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0097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Potential Causes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490250" y="526350"/>
            <a:ext cx="6162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Correlation does not equal Causation!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050" y="152400"/>
            <a:ext cx="823788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Ukraine 2022</a:t>
            </a:r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 rotWithShape="1">
          <a:blip r:embed="rId3">
            <a:alphaModFix/>
          </a:blip>
          <a:srcRect b="18718" l="3551" r="62625" t="55236"/>
          <a:stretch/>
        </p:blipFill>
        <p:spPr>
          <a:xfrm>
            <a:off x="311698" y="1727700"/>
            <a:ext cx="3190350" cy="247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8"/>
          <p:cNvSpPr/>
          <p:nvPr/>
        </p:nvSpPr>
        <p:spPr>
          <a:xfrm>
            <a:off x="578924" y="2690897"/>
            <a:ext cx="1500600" cy="544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4825" y="1507138"/>
            <a:ext cx="5177475" cy="291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13" y="152400"/>
            <a:ext cx="817656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/>
          <p:nvPr/>
        </p:nvSpPr>
        <p:spPr>
          <a:xfrm>
            <a:off x="7386275" y="299450"/>
            <a:ext cx="1079700" cy="4691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0097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Conclusions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265500" y="9674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Thank You</a:t>
            </a:r>
            <a:endParaRPr/>
          </a:p>
        </p:txBody>
      </p:sp>
      <p:grpSp>
        <p:nvGrpSpPr>
          <p:cNvPr id="211" name="Google Shape;211;p31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212" name="Google Shape;212;p31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3" name="Google Shape;213;p31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4" name="Google Shape;214;p31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5" name="Google Shape;215;p31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6" name="Google Shape;216;p31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7" name="Google Shape;217;p31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8" name="Google Shape;218;p31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9" name="Google Shape;219;p31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0" name="Google Shape;220;p31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1" name="Google Shape;221;p31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22" name="Google Shape;222;p31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Cite data sources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400"/>
              <a:t>More citations</a:t>
            </a:r>
            <a:endParaRPr sz="1200"/>
          </a:p>
        </p:txBody>
      </p:sp>
      <p:grpSp>
        <p:nvGrpSpPr>
          <p:cNvPr id="224" name="Google Shape;224;p31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225" name="Google Shape;225;p31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26" name="Google Shape;226;p31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1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1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31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" name="Google Shape;235;p31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36" name="Google Shape;236;p31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37" name="Google Shape;237;p31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31"/>
          <p:cNvSpPr/>
          <p:nvPr/>
        </p:nvSpPr>
        <p:spPr>
          <a:xfrm>
            <a:off x="6847150" y="1577750"/>
            <a:ext cx="1857300" cy="343800"/>
          </a:xfrm>
          <a:prstGeom prst="wedgeRoundRectCallout">
            <a:avLst>
              <a:gd fmla="val -20687" name="adj1"/>
              <a:gd fmla="val 49674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1"/>
          <p:cNvSpPr txBox="1"/>
          <p:nvPr>
            <p:ph idx="2" type="body"/>
          </p:nvPr>
        </p:nvSpPr>
        <p:spPr>
          <a:xfrm>
            <a:off x="6847150" y="1606400"/>
            <a:ext cx="18573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1"/>
                </a:solidFill>
              </a:rPr>
              <a:t>Pesto Pandas Data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3F0097"/>
                </a:solidFill>
              </a:rPr>
              <a:t>What exactly is the ESC?</a:t>
            </a:r>
            <a:endParaRPr>
              <a:solidFill>
                <a:srgbClr val="3F0097"/>
              </a:solidFill>
            </a:endParaRPr>
          </a:p>
        </p:txBody>
      </p:sp>
      <p:grpSp>
        <p:nvGrpSpPr>
          <p:cNvPr id="93" name="Google Shape;93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  <a:solidFill>
            <a:srgbClr val="3F0097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Explain the ESC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7" name="Google Shape;97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  <a:solidFill>
            <a:srgbClr val="3F0097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How does voting work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Text hier einfügen Text hier einfügen Text hier einfügen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Text hier einfügen Text hier einfügen Text hier einfügen</a:t>
            </a:r>
            <a:r>
              <a:rPr lang="de" sz="1600"/>
              <a:t> </a:t>
            </a:r>
            <a:endParaRPr sz="1600"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3" name="Google Shape;103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  <a:solidFill>
            <a:srgbClr val="3F0097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Why do I care?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 sz="1600"/>
              <a:t>Text hier einfügen Text hier einfügen Text hier einfügen Text hier einfügen Text hier einfügen</a:t>
            </a:r>
            <a:r>
              <a:rPr lang="de" sz="1600"/>
              <a:t>.</a:t>
            </a:r>
            <a:endParaRPr sz="1600"/>
          </a:p>
        </p:txBody>
      </p:sp>
      <p:sp>
        <p:nvSpPr>
          <p:cNvPr id="107" name="Google Shape;107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 sz="1600"/>
              <a:t>Text hier einfügen Text hier einfügen Text hier </a:t>
            </a:r>
            <a:endParaRPr sz="1600"/>
          </a:p>
        </p:txBody>
      </p:sp>
      <p:sp>
        <p:nvSpPr>
          <p:cNvPr id="108" name="Google Shape;108;p14"/>
          <p:cNvSpPr txBox="1"/>
          <p:nvPr/>
        </p:nvSpPr>
        <p:spPr>
          <a:xfrm>
            <a:off x="3658600" y="2341425"/>
            <a:ext cx="4674000" cy="615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Insert a gif of crazy stuff happening here, before I get to the other two boxes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Ukraine 2022</a:t>
            </a:r>
            <a:endParaRPr/>
          </a:p>
        </p:txBody>
      </p:sp>
      <p:pic>
        <p:nvPicPr>
          <p:cNvPr id="114" name="Google Shape;114;p15"/>
          <p:cNvPicPr preferRelativeResize="0"/>
          <p:nvPr/>
        </p:nvPicPr>
        <p:blipFill rotWithShape="1">
          <a:blip r:embed="rId3">
            <a:alphaModFix/>
          </a:blip>
          <a:srcRect b="18718" l="3551" r="62625" t="55236"/>
          <a:stretch/>
        </p:blipFill>
        <p:spPr>
          <a:xfrm>
            <a:off x="311698" y="1727700"/>
            <a:ext cx="3190350" cy="247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/>
          <p:nvPr/>
        </p:nvSpPr>
        <p:spPr>
          <a:xfrm>
            <a:off x="578924" y="2690897"/>
            <a:ext cx="1500600" cy="544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4825" y="1507138"/>
            <a:ext cx="5177475" cy="291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0097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How?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0097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Who votes for who?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400690" cy="4838699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5125" y="1087500"/>
            <a:ext cx="2351125" cy="29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75" y="507038"/>
            <a:ext cx="5462449" cy="4129425"/>
          </a:xfrm>
          <a:prstGeom prst="rect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275" y="1318797"/>
            <a:ext cx="4164100" cy="3069825"/>
          </a:xfrm>
          <a:prstGeom prst="rect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9" name="Google Shape;139;p19"/>
          <p:cNvCxnSpPr/>
          <p:nvPr/>
        </p:nvCxnSpPr>
        <p:spPr>
          <a:xfrm flipH="1" rot="10800000">
            <a:off x="2212225" y="2265225"/>
            <a:ext cx="295500" cy="3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620569" cy="4838699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3675" y="4003976"/>
            <a:ext cx="1179300" cy="987125"/>
          </a:xfrm>
          <a:prstGeom prst="rect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4425" y="1179787"/>
            <a:ext cx="2182200" cy="278392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75" y="434450"/>
            <a:ext cx="5848700" cy="4274575"/>
          </a:xfrm>
          <a:prstGeom prst="rect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10550"/>
            <a:ext cx="4185350" cy="3122394"/>
          </a:xfrm>
          <a:prstGeom prst="rect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