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bda80e5a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bda80e5a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bda80e5a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bda80e5a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da80e5a8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da80e5a8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da80e5a8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da80e5a8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ivvy-tripdata.s3.amazonaws.com/index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How Does a Bike-Share Navigate Speedy Success?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Matteo Natalini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20/12/2022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objective of this data exploration is to </a:t>
            </a:r>
            <a:r>
              <a:rPr lang="en"/>
              <a:t>understand how casual riders and annual members use Cyclistic bikes differently.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From these insights, the marketing team will design a new marketing strategy to convert casual riders into annual members.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53700" y="43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519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was obtained directly from company </a:t>
            </a:r>
            <a:r>
              <a:rPr lang="en"/>
              <a:t>records available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https://divvy-tripdata.s3.amazonaws.com/index.html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are from October 2021 to September 2022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have been cleaned and organized using Excel then SQL.                               (Details in ChangeLog attached).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data has been processed to remove trips </a:t>
            </a:r>
            <a:r>
              <a:rPr lang="en"/>
              <a:t>that were below 60 seconds in length, and trips longer than 24 hours where the bike was not returned to a station.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grpSp>
        <p:nvGrpSpPr>
          <p:cNvPr id="84" name="Google Shape;84;p1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85" name="Google Shape;85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7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How do annual members and casual riders use Cyclistic bikes differently?</a:t>
            </a:r>
            <a:endParaRPr sz="1600"/>
          </a:p>
        </p:txBody>
      </p:sp>
      <p:grpSp>
        <p:nvGrpSpPr>
          <p:cNvPr id="89" name="Google Shape;89;p17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0" name="Google Shape;90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7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 </a:t>
            </a: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7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Why would casual riders buy Cyclistic annual memberships?</a:t>
            </a:r>
            <a:endParaRPr sz="1600"/>
          </a:p>
        </p:txBody>
      </p:sp>
      <p:grpSp>
        <p:nvGrpSpPr>
          <p:cNvPr id="94" name="Google Shape;94;p17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95" name="Google Shape;95;p1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 </a:t>
            </a:r>
            <a:r>
              <a:rPr lang="en">
                <a:solidFill>
                  <a:schemeClr val="lt1"/>
                </a:solidFill>
              </a:rPr>
              <a:t>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7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How can Cyclistic use digital media to influence casual riders to become members?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151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annual members and casual riders use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 bikes differently?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965950" y="1723137"/>
            <a:ext cx="32121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 use significantly more the bikes during week days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can deduct that member use the bike to commute to work.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28336" r="26165" t="11213"/>
          <a:stretch/>
        </p:blipFill>
        <p:spPr>
          <a:xfrm>
            <a:off x="311700" y="1913875"/>
            <a:ext cx="2393301" cy="278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b="3186" l="27451" r="28034" t="10925"/>
          <a:stretch/>
        </p:blipFill>
        <p:spPr>
          <a:xfrm>
            <a:off x="6439000" y="1927800"/>
            <a:ext cx="2393300" cy="2755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4294967295" type="title"/>
          </p:nvPr>
        </p:nvSpPr>
        <p:spPr>
          <a:xfrm>
            <a:off x="0" y="120100"/>
            <a:ext cx="62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Trend analysis during the week</a:t>
            </a:r>
            <a:endParaRPr sz="2600"/>
          </a:p>
        </p:txBody>
      </p:sp>
      <p:sp>
        <p:nvSpPr>
          <p:cNvPr id="112" name="Google Shape;112;p19"/>
          <p:cNvSpPr txBox="1"/>
          <p:nvPr>
            <p:ph idx="4294967295" type="body"/>
          </p:nvPr>
        </p:nvSpPr>
        <p:spPr>
          <a:xfrm>
            <a:off x="127600" y="956875"/>
            <a:ext cx="3474000" cy="3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Finding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Members have a bigger number of trips in total, focused in the middle of the week.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Trips for casuals grow exponentially during the week end.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Casual  have longer trips length than members</a:t>
            </a:r>
            <a:endParaRPr sz="1600"/>
          </a:p>
        </p:txBody>
      </p:sp>
      <p:sp>
        <p:nvSpPr>
          <p:cNvPr id="113" name="Google Shape;113;p19"/>
          <p:cNvSpPr txBox="1"/>
          <p:nvPr/>
        </p:nvSpPr>
        <p:spPr>
          <a:xfrm>
            <a:off x="8227300" y="4199950"/>
            <a:ext cx="713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Average"/>
                <a:ea typeface="Average"/>
                <a:cs typeface="Average"/>
                <a:sym typeface="Average"/>
              </a:rPr>
              <a:t>Data from April 2019 to March 2020</a:t>
            </a:r>
            <a:endParaRPr sz="2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475" y="367395"/>
            <a:ext cx="5186701" cy="4408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would casual riders buy Cyclistic annual memberships?</a:t>
            </a:r>
            <a:endParaRPr sz="4400"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2086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Casual could move to annual membership if there is an opportunity to save money during weekends or have a better rate on long rides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ideas to turn casuals in members</a:t>
            </a:r>
            <a:endParaRPr/>
          </a:p>
        </p:txBody>
      </p:sp>
      <p:grpSp>
        <p:nvGrpSpPr>
          <p:cNvPr id="126" name="Google Shape;126;p21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27" name="Google Shape;127;p21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1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Idea</a:t>
            </a:r>
            <a:r>
              <a:rPr lang="en">
                <a:solidFill>
                  <a:schemeClr val="lt1"/>
                </a:solidFill>
              </a:rPr>
              <a:t>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Offer discounted plan for longer rides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1" name="Google Shape;131;p21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32" name="Google Shape;132;p21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1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Idea</a:t>
            </a:r>
            <a:r>
              <a:rPr lang="en">
                <a:solidFill>
                  <a:schemeClr val="lt1"/>
                </a:solidFill>
              </a:rPr>
              <a:t>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1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Advertise discount on week end trips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