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5.jpg" ContentType="image/jpeg"/>
  <Override PartName="/ppt/media/image6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7" r:id="rId3"/>
    <p:sldId id="258" r:id="rId4"/>
    <p:sldId id="299" r:id="rId5"/>
    <p:sldId id="300" r:id="rId6"/>
    <p:sldId id="303" r:id="rId7"/>
    <p:sldId id="305" r:id="rId8"/>
    <p:sldId id="304" r:id="rId9"/>
    <p:sldId id="301" r:id="rId10"/>
    <p:sldId id="306" r:id="rId11"/>
    <p:sldId id="264" r:id="rId12"/>
    <p:sldId id="284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2" autoAdjust="0"/>
    <p:restoredTop sz="88575" autoAdjust="0"/>
  </p:normalViewPr>
  <p:slideViewPr>
    <p:cSldViewPr snapToGrid="0">
      <p:cViewPr varScale="1">
        <p:scale>
          <a:sx n="50" d="100"/>
          <a:sy n="50" d="100"/>
        </p:scale>
        <p:origin x="816" y="4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75E8E-D067-40BE-8067-60BEC63713A2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D93C9-B2FF-4D76-8851-D84BA33B277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2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73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 smtClean="0"/>
              <a:t>LBP suggests that the ordinal relationship between a single reference pixel and its neighbourhood contains texture information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/>
              <a:t>LOCP on the contrary, suggests a new paradigm where texture is represented by pairwise ordinal relationships of the entire neighbourhood.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/>
              <a:t>GOM ???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491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99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6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Firstly introduced by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Xiaofeng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Ren and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Jitendra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Malik in their paper (but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superpixel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-like segmentation was applied already before):</a:t>
            </a:r>
            <a:b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a Classification Model for Segmentation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Goal: Classification model for Segmentation accuracy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Drew attention through good results and holding its promises	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algorithms around 2009 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489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25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425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238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11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963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measure (OM) is defined as the relative ordering information of multiple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Intensity: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qualitative relationship between the average intensity values of two image regions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measure is “A&gt;B” and we can use one bit feature code “1”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Feature: qualitative information computed on the image features, e.g. Gabor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87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513659" cy="365125"/>
          </a:xfrm>
        </p:spPr>
        <p:txBody>
          <a:bodyPr/>
          <a:lstStyle/>
          <a:p>
            <a:r>
              <a:rPr lang="en-US" smtClean="0"/>
              <a:t>Ganiyu Ibraheem   Philipp Seybold 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COMP6206 Advanced Computer Vision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349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Ganiyu Ibraheem   Philipp Seybold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COMP6206 Advanced Computer Vision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93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Ganiyu Ibraheem   Philipp Seybold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COMP6206 Advanced Computer Vision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83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4643"/>
            <a:ext cx="7886700" cy="497711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6283"/>
            <a:ext cx="7886700" cy="4409029"/>
          </a:xfrm>
        </p:spPr>
        <p:txBody>
          <a:bodyPr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548493" cy="365125"/>
          </a:xfrm>
        </p:spPr>
        <p:txBody>
          <a:bodyPr/>
          <a:lstStyle/>
          <a:p>
            <a:r>
              <a:rPr lang="en-US" smtClean="0"/>
              <a:t>Ganiyu Ibraheem   Philipp Seybold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COMP6206 Advanced Computer Vision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28650" y="752354"/>
            <a:ext cx="78867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6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Ganiyu Ibraheem   Philipp Seybold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COMP6206 Advanced Computer Vision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24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Ganiyu Ibraheem   Philipp Seybold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COMP6206 Advanced Computer Vision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956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Ganiyu Ibraheem   Philipp Seybold 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COMP6206 Advanced Computer Vision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22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Ganiyu Ibraheem   Philipp Seybold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COMP6206 Advanced Computer Vision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6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Ganiyu Ibraheem   Philipp Seybold 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COMP6206 Advanced Computer Vision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02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Ganiyu Ibraheem   Philipp Seybold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COMP6206 Advanced Computer Vision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87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Ganiyu Ibraheem   Philipp Seybold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COMP6206 Advanced Computer Vision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4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1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1565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Ganiyu Ibraheem   Philipp Seybold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COMP6206 Advanced Computer Vision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28650" y="6261463"/>
            <a:ext cx="78867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9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6.jp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6.jp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el 68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GB" dirty="0"/>
              <a:t>Ordinal </a:t>
            </a:r>
            <a:r>
              <a:rPr lang="en-GB" dirty="0" smtClean="0"/>
              <a:t>Measures </a:t>
            </a:r>
            <a:r>
              <a:rPr lang="en-GB" dirty="0"/>
              <a:t>for </a:t>
            </a:r>
            <a:r>
              <a:rPr lang="en-GB" dirty="0" smtClean="0"/>
              <a:t>Texture</a:t>
            </a:r>
            <a:endParaRPr lang="en-GB" dirty="0"/>
          </a:p>
        </p:txBody>
      </p:sp>
      <p:sp>
        <p:nvSpPr>
          <p:cNvPr id="70" name="Untertitel 6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Ganiyu Ibraheem &amp; Philipp Seybold</a:t>
            </a:r>
          </a:p>
          <a:p>
            <a:r>
              <a:rPr lang="en-GB" dirty="0" smtClean="0"/>
              <a:t>Advanced Computer Vision</a:t>
            </a:r>
          </a:p>
          <a:p>
            <a:r>
              <a:rPr lang="en-GB" dirty="0" smtClean="0"/>
              <a:t>Group A3</a:t>
            </a:r>
            <a:endParaRPr lang="en-GB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Ganiyu Ibraheem   Philipp Seybold </a:t>
            </a:r>
            <a:endParaRPr lang="en-GB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COMP6206 Advanced Computer Vision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COMP6206 Advanced Computer Vision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10</a:t>
            </a:fld>
            <a:endParaRPr lang="en-GB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28650" y="1213872"/>
            <a:ext cx="7886700" cy="464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LBP </a:t>
            </a:r>
            <a:r>
              <a:rPr lang="en-GB" dirty="0" smtClean="0"/>
              <a:t>(</a:t>
            </a:r>
            <a:r>
              <a:rPr lang="en-GB" dirty="0"/>
              <a:t>Local binary </a:t>
            </a:r>
            <a:r>
              <a:rPr lang="en-GB" dirty="0" smtClean="0"/>
              <a:t>patterns)</a:t>
            </a:r>
          </a:p>
          <a:p>
            <a:r>
              <a:rPr lang="en-GB" dirty="0"/>
              <a:t>LOCP (Local </a:t>
            </a:r>
            <a:r>
              <a:rPr lang="en-GB" dirty="0" smtClean="0"/>
              <a:t>ordinal contrast pattern)</a:t>
            </a:r>
          </a:p>
          <a:p>
            <a:r>
              <a:rPr lang="en-GB" dirty="0" smtClean="0"/>
              <a:t>GOM </a:t>
            </a:r>
            <a:r>
              <a:rPr lang="en-GB" dirty="0"/>
              <a:t>(Gabor ordinal </a:t>
            </a:r>
            <a:r>
              <a:rPr lang="en-GB" dirty="0" smtClean="0"/>
              <a:t>measure</a:t>
            </a:r>
            <a:r>
              <a:rPr lang="en-GB" dirty="0"/>
              <a:t>)</a:t>
            </a:r>
          </a:p>
          <a:p>
            <a:pPr lvl="0"/>
            <a:r>
              <a:rPr lang="en-GB" dirty="0" smtClean="0"/>
              <a:t>Non-Neighbour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2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COMP6206 Advanced Computer Vision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11</a:t>
            </a:fld>
            <a:endParaRPr lang="en-GB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06957"/>
              </p:ext>
            </p:extLst>
          </p:nvPr>
        </p:nvGraphicFramePr>
        <p:xfrm>
          <a:off x="628650" y="1482344"/>
          <a:ext cx="78867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742">
                  <a:extLst>
                    <a:ext uri="{9D8B030D-6E8A-4147-A177-3AD203B41FA5}">
                      <a16:colId xmlns:a16="http://schemas.microsoft.com/office/drawing/2014/main" val="1144154568"/>
                    </a:ext>
                  </a:extLst>
                </a:gridCol>
                <a:gridCol w="7283958">
                  <a:extLst>
                    <a:ext uri="{9D8B030D-6E8A-4147-A177-3AD203B41FA5}">
                      <a16:colId xmlns:a16="http://schemas.microsoft.com/office/drawing/2014/main" val="2266596445"/>
                    </a:ext>
                  </a:extLst>
                </a:gridCol>
              </a:tblGrid>
              <a:tr h="22453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Z. Chai, Z. Sun, H. Méndez-Vázquez, R. He and T. Tan, "Gabor Ordinal Measures for Face Recognition," in IEEE Transactions on Information Forensics and Security, vol. 9, no. 1, pp. 14-26, Jan. 2014.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7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 H. Chan, B. </a:t>
                      </a:r>
                      <a:r>
                        <a:rPr lang="en-GB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Goswami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J. Kittler and W. Christmas, "Local Ordinal Contrast Pattern Histograms for Spatiotemporal, Lip-Based Speaker Authentication," in </a:t>
                      </a:r>
                      <a:r>
                        <a:rPr lang="en-GB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Transactions on Information Forensics and Security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vol. 7, no. 2, pp. 602-612, April 2012.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96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Z. Sun and T. Tan, "Ordinal Measures for Iris Recognition," in </a:t>
                      </a:r>
                      <a:r>
                        <a:rPr lang="en-GB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Transactions on Pattern Analysis and Machine Intelligence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vol. 31, no. 12, pp. 2211-2226, Dec. 2009.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90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 </a:t>
                      </a:r>
                      <a:r>
                        <a:rPr lang="en-GB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Partio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B. </a:t>
                      </a:r>
                      <a:r>
                        <a:rPr lang="en-GB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Cramariuc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M. </a:t>
                      </a:r>
                      <a:r>
                        <a:rPr lang="en-GB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Gabbouj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"Texture retrieval using ordinal co-occurrence features," </a:t>
                      </a:r>
                      <a:r>
                        <a:rPr lang="en-GB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6th Nordic Signal Processing Symposium, 2004. NORSIG 2004.</a:t>
                      </a:r>
                      <a:r>
                        <a:rPr lang="en-GB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Espoo, Finland, 2004, pp. 308-311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8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8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Work distribution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COMP6206 Advanced Computer Vision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822537"/>
              </p:ext>
            </p:extLst>
          </p:nvPr>
        </p:nvGraphicFramePr>
        <p:xfrm>
          <a:off x="628650" y="1482344"/>
          <a:ext cx="7886700" cy="4298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144154568"/>
                    </a:ext>
                  </a:extLst>
                </a:gridCol>
                <a:gridCol w="6926580">
                  <a:extLst>
                    <a:ext uri="{9D8B030D-6E8A-4147-A177-3AD203B41FA5}">
                      <a16:colId xmlns:a16="http://schemas.microsoft.com/office/drawing/2014/main" val="2266596445"/>
                    </a:ext>
                  </a:extLst>
                </a:gridCol>
              </a:tblGrid>
              <a:tr h="895096">
                <a:tc gridSpan="2">
                  <a:txBody>
                    <a:bodyPr/>
                    <a:lstStyle/>
                    <a:p>
                      <a:r>
                        <a:rPr lang="en-GB" sz="2000" dirty="0" smtClean="0"/>
                        <a:t>Equal workload for both group members in every part of the project with different focusses for the presentation: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7417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Ganiyu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>
                          <a:solidFill>
                            <a:schemeClr val="tx1"/>
                          </a:solidFill>
                        </a:rPr>
                        <a:t>tbd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96316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Philipp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Worked</a:t>
                      </a:r>
                      <a:r>
                        <a:rPr lang="en-GB" sz="2000" baseline="0" dirty="0" smtClean="0">
                          <a:solidFill>
                            <a:schemeClr val="tx1"/>
                          </a:solidFill>
                        </a:rPr>
                        <a:t> on </a:t>
                      </a:r>
                      <a:r>
                        <a:rPr lang="en-GB" sz="2000" baseline="0" dirty="0" smtClean="0">
                          <a:solidFill>
                            <a:schemeClr val="tx1"/>
                          </a:solidFill>
                        </a:rPr>
                        <a:t>ordinal measures for texture in general and methods;</a:t>
                      </a:r>
                    </a:p>
                    <a:p>
                      <a:r>
                        <a:rPr lang="en-GB" sz="2000" baseline="0" dirty="0" smtClean="0">
                          <a:solidFill>
                            <a:schemeClr val="tx1"/>
                          </a:solidFill>
                        </a:rPr>
                        <a:t>Implementation of the iris extraction and ordinal measure representation for biometrics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4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9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8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0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5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0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Any Questions?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COMP6206 Advanced Computer Vision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13</a:t>
            </a:fld>
            <a:endParaRPr lang="en-GB"/>
          </a:p>
        </p:txBody>
      </p:sp>
      <p:pic>
        <p:nvPicPr>
          <p:cNvPr id="1028" name="Picture 4" descr="https://justshootitpodcast.files.wordpress.com/2016/01/questions.jpg?w=428&amp;h=281&amp;crop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663031"/>
            <a:ext cx="40767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2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Ganiyu Ibraheem   Philipp Seybold 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COMP6206 Advanced Computer Vision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2</a:t>
            </a:fld>
            <a:endParaRPr lang="en-GB"/>
          </a:p>
        </p:txBody>
      </p:sp>
      <p:sp>
        <p:nvSpPr>
          <p:cNvPr id="7" name="Inhaltsplatzhalter 6"/>
          <p:cNvSpPr txBox="1">
            <a:spLocks/>
          </p:cNvSpPr>
          <p:nvPr/>
        </p:nvSpPr>
        <p:spPr>
          <a:xfrm>
            <a:off x="628650" y="1478279"/>
            <a:ext cx="7886700" cy="4698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Introduction</a:t>
            </a:r>
          </a:p>
          <a:p>
            <a:r>
              <a:rPr lang="en-GB" dirty="0" smtClean="0"/>
              <a:t>Demonstration</a:t>
            </a:r>
          </a:p>
          <a:p>
            <a:r>
              <a:rPr lang="en-GB" dirty="0" smtClean="0"/>
              <a:t>Definition</a:t>
            </a:r>
          </a:p>
          <a:p>
            <a:r>
              <a:rPr lang="en-GB" dirty="0" smtClean="0"/>
              <a:t>Methods overview</a:t>
            </a:r>
          </a:p>
          <a:p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6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213872"/>
            <a:ext cx="7886700" cy="464515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Texture as descriptor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COMP6206 Advanced Computer Vision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3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40002"/>
          <a:stretch/>
        </p:blipFill>
        <p:spPr>
          <a:xfrm>
            <a:off x="628651" y="2011680"/>
            <a:ext cx="3588159" cy="3564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117" y="2011680"/>
            <a:ext cx="4198541" cy="35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COMP6206 Advanced Computer Vision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4</a:t>
            </a:fld>
            <a:endParaRPr lang="en-GB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28650" y="1213872"/>
            <a:ext cx="7886700" cy="464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Ordinal measures for iris biometrics</a:t>
            </a:r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09" y="1867340"/>
            <a:ext cx="2568626" cy="218042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5" r="17088"/>
          <a:stretch/>
        </p:blipFill>
        <p:spPr>
          <a:xfrm>
            <a:off x="5659320" y="4190355"/>
            <a:ext cx="2573203" cy="1943130"/>
          </a:xfrm>
          <a:prstGeom prst="rect">
            <a:avLst/>
          </a:prstGeom>
        </p:spPr>
      </p:pic>
      <p:grpSp>
        <p:nvGrpSpPr>
          <p:cNvPr id="18" name="Gruppieren 17"/>
          <p:cNvGrpSpPr/>
          <p:nvPr/>
        </p:nvGrpSpPr>
        <p:grpSpPr>
          <a:xfrm>
            <a:off x="277394" y="1867340"/>
            <a:ext cx="5094522" cy="4240348"/>
            <a:chOff x="476135" y="1907042"/>
            <a:chExt cx="5094522" cy="4240348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049" y="1907042"/>
              <a:ext cx="4281608" cy="1822742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049" y="3857828"/>
              <a:ext cx="4281608" cy="2289562"/>
            </a:xfrm>
            <a:prstGeom prst="rect">
              <a:avLst/>
            </a:prstGeom>
          </p:spPr>
        </p:pic>
        <p:cxnSp>
          <p:nvCxnSpPr>
            <p:cNvPr id="14" name="Gewinkelter Verbinder 13"/>
            <p:cNvCxnSpPr>
              <a:stCxn id="8" idx="1"/>
              <a:endCxn id="9" idx="1"/>
            </p:cNvCxnSpPr>
            <p:nvPr/>
          </p:nvCxnSpPr>
          <p:spPr>
            <a:xfrm rot="10800000" flipV="1">
              <a:off x="1289049" y="2818413"/>
              <a:ext cx="12700" cy="2184196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/>
          </p:nvSpPr>
          <p:spPr>
            <a:xfrm rot="16200000">
              <a:off x="-298577" y="3468174"/>
              <a:ext cx="2072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Same eye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45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Demonstration (Ordinal measures for iris biometrics)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COMP6206 Advanced Computer Vision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5</a:t>
            </a:fld>
            <a:endParaRPr lang="en-GB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44" y="1047081"/>
            <a:ext cx="1697989" cy="144190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047081"/>
            <a:ext cx="1697990" cy="144190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636" y="1047081"/>
            <a:ext cx="4066627" cy="144190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10334"/>
            <a:ext cx="3872230" cy="137297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32" y="2910334"/>
            <a:ext cx="3872231" cy="1372979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48" y="4486512"/>
            <a:ext cx="4134304" cy="1465903"/>
          </a:xfrm>
          <a:prstGeom prst="rect">
            <a:avLst/>
          </a:prstGeom>
        </p:spPr>
      </p:pic>
      <p:cxnSp>
        <p:nvCxnSpPr>
          <p:cNvPr id="19" name="Gerader Verbinder 18"/>
          <p:cNvCxnSpPr/>
          <p:nvPr/>
        </p:nvCxnSpPr>
        <p:spPr>
          <a:xfrm flipV="1">
            <a:off x="396240" y="2692400"/>
            <a:ext cx="829056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5" r="25804" b="17661"/>
          <a:stretch/>
        </p:blipFill>
        <p:spPr>
          <a:xfrm>
            <a:off x="627487" y="2633813"/>
            <a:ext cx="1322573" cy="94566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59" y="1287649"/>
            <a:ext cx="3151823" cy="111754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25" y="1287649"/>
            <a:ext cx="3151824" cy="11175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Demonstration (Ordinal measures for iris biometrics)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COMP6206 Advanced Computer Vision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6</a:t>
            </a:fld>
            <a:endParaRPr lang="en-GB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8" r="17286"/>
          <a:stretch/>
        </p:blipFill>
        <p:spPr>
          <a:xfrm>
            <a:off x="627487" y="3930890"/>
            <a:ext cx="1322573" cy="84455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17567"/>
          <a:stretch/>
        </p:blipFill>
        <p:spPr>
          <a:xfrm>
            <a:off x="620906" y="5062889"/>
            <a:ext cx="1329154" cy="109730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6" y="1285077"/>
            <a:ext cx="1322573" cy="112268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19" y="2547876"/>
            <a:ext cx="3151823" cy="111754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82" y="2547876"/>
            <a:ext cx="3151824" cy="111754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6649935" y="847890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LBP </a:t>
            </a:r>
            <a:endParaRPr lang="en-GB" b="1" dirty="0"/>
          </a:p>
        </p:txBody>
      </p:sp>
      <p:sp>
        <p:nvSpPr>
          <p:cNvPr id="21" name="Rechteck 20"/>
          <p:cNvSpPr/>
          <p:nvPr/>
        </p:nvSpPr>
        <p:spPr>
          <a:xfrm>
            <a:off x="2390196" y="858464"/>
            <a:ext cx="2534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Vertical regions &amp; binary</a:t>
            </a:r>
            <a:endParaRPr lang="en-GB" b="1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59" y="3813247"/>
            <a:ext cx="3151823" cy="1117544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27" y="3813247"/>
            <a:ext cx="3151824" cy="1117544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59" y="5076046"/>
            <a:ext cx="3151823" cy="1117544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27" y="5075044"/>
            <a:ext cx="3151824" cy="111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5" r="25804" b="17661"/>
          <a:stretch/>
        </p:blipFill>
        <p:spPr>
          <a:xfrm>
            <a:off x="627487" y="2633813"/>
            <a:ext cx="1322573" cy="94566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59" y="1287649"/>
            <a:ext cx="3151823" cy="111754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25" y="1287649"/>
            <a:ext cx="3151824" cy="11175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Demonstration (Ordinal measures for iris biometrics)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COMP6206 Advanced Computer Vision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7</a:t>
            </a:fld>
            <a:endParaRPr lang="en-GB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8" r="17286"/>
          <a:stretch/>
        </p:blipFill>
        <p:spPr>
          <a:xfrm>
            <a:off x="627487" y="3930890"/>
            <a:ext cx="1322573" cy="84455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17567"/>
          <a:stretch/>
        </p:blipFill>
        <p:spPr>
          <a:xfrm>
            <a:off x="620906" y="5062889"/>
            <a:ext cx="1329154" cy="109730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6" y="1285077"/>
            <a:ext cx="1322573" cy="112268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19" y="2547876"/>
            <a:ext cx="3151823" cy="111754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82" y="2547876"/>
            <a:ext cx="3151824" cy="111754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6649935" y="847890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LBP </a:t>
            </a:r>
            <a:endParaRPr lang="en-GB" b="1" dirty="0"/>
          </a:p>
        </p:txBody>
      </p:sp>
      <p:sp>
        <p:nvSpPr>
          <p:cNvPr id="21" name="Rechteck 20"/>
          <p:cNvSpPr/>
          <p:nvPr/>
        </p:nvSpPr>
        <p:spPr>
          <a:xfrm>
            <a:off x="2390196" y="858464"/>
            <a:ext cx="2534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Vertical regions &amp; binary</a:t>
            </a:r>
            <a:endParaRPr lang="en-GB" b="1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59" y="3813247"/>
            <a:ext cx="3151823" cy="1117544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27" y="3813247"/>
            <a:ext cx="3151824" cy="1117544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59" y="5076046"/>
            <a:ext cx="3151823" cy="1117544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27" y="5075044"/>
            <a:ext cx="3151824" cy="111754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177143" y="3864145"/>
            <a:ext cx="769257" cy="992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2177143" y="5147404"/>
            <a:ext cx="769257" cy="992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9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Demonstration (Ordinal measures for iris biometrics)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COMP6206 Advanced Computer Vision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8</a:t>
            </a:fld>
            <a:endParaRPr lang="en-GB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14" y="861716"/>
            <a:ext cx="1462295" cy="1241293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5" t="6443" r="32919" b="23672"/>
          <a:stretch/>
        </p:blipFill>
        <p:spPr>
          <a:xfrm>
            <a:off x="1840742" y="864302"/>
            <a:ext cx="1501898" cy="124894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 rot="16200000">
            <a:off x="82813" y="5331880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LBP </a:t>
            </a:r>
            <a:endParaRPr lang="en-GB" b="1" dirty="0"/>
          </a:p>
        </p:txBody>
      </p:sp>
      <p:sp>
        <p:nvSpPr>
          <p:cNvPr id="21" name="Rechteck 20"/>
          <p:cNvSpPr/>
          <p:nvPr/>
        </p:nvSpPr>
        <p:spPr>
          <a:xfrm rot="16200000">
            <a:off x="-73062" y="4000732"/>
            <a:ext cx="900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Vertical</a:t>
            </a:r>
            <a:endParaRPr lang="en-GB" b="1" dirty="0"/>
          </a:p>
        </p:txBody>
      </p:sp>
      <p:sp>
        <p:nvSpPr>
          <p:cNvPr id="28" name="Rechteck 27"/>
          <p:cNvSpPr/>
          <p:nvPr/>
        </p:nvSpPr>
        <p:spPr>
          <a:xfrm rot="16200000">
            <a:off x="-208775" y="2669584"/>
            <a:ext cx="1171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Horizontal</a:t>
            </a:r>
            <a:endParaRPr lang="en-GB" b="1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60" y="2244650"/>
            <a:ext cx="3438525" cy="1219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60" y="3575798"/>
            <a:ext cx="3438525" cy="1219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60" y="4906946"/>
            <a:ext cx="3438525" cy="1219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44650"/>
            <a:ext cx="3438525" cy="12192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573212"/>
            <a:ext cx="3445816" cy="1221785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90" y="4904359"/>
            <a:ext cx="34385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9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Definition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COMP6206 Advanced Computer Vision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9</a:t>
            </a:fld>
            <a:endParaRPr lang="en-GB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28650" y="1213872"/>
            <a:ext cx="7886700" cy="464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Ordinal Measures </a:t>
            </a:r>
            <a:r>
              <a:rPr lang="en-GB" dirty="0" smtClean="0"/>
              <a:t>(OM)</a:t>
            </a:r>
          </a:p>
          <a:p>
            <a:pPr lvl="1"/>
            <a:r>
              <a:rPr lang="en-GB" dirty="0" smtClean="0"/>
              <a:t>Relative ordering of variables</a:t>
            </a:r>
          </a:p>
          <a:p>
            <a:pPr lvl="1"/>
            <a:r>
              <a:rPr lang="en-GB" dirty="0" smtClean="0"/>
              <a:t>For intensity or feature level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Gabor </a:t>
            </a:r>
            <a:r>
              <a:rPr lang="en-GB" dirty="0" smtClean="0"/>
              <a:t>features)</a:t>
            </a:r>
            <a:br>
              <a:rPr lang="en-GB" dirty="0" smtClean="0"/>
            </a:br>
            <a:endParaRPr lang="en-GB" dirty="0"/>
          </a:p>
          <a:p>
            <a:r>
              <a:rPr lang="en-GB" dirty="0" smtClean="0"/>
              <a:t>Advantages in computer vision:</a:t>
            </a:r>
          </a:p>
          <a:p>
            <a:pPr lvl="1"/>
            <a:r>
              <a:rPr lang="en-GB" dirty="0" smtClean="0"/>
              <a:t>Invariance </a:t>
            </a:r>
            <a:r>
              <a:rPr lang="en-GB" dirty="0"/>
              <a:t>to monotonic illumination changes </a:t>
            </a:r>
            <a:endParaRPr lang="en-GB" dirty="0" smtClean="0"/>
          </a:p>
          <a:p>
            <a:pPr lvl="1"/>
            <a:r>
              <a:rPr lang="en-GB" dirty="0" smtClean="0"/>
              <a:t>Robustness </a:t>
            </a:r>
            <a:r>
              <a:rPr lang="en-GB" dirty="0"/>
              <a:t>against </a:t>
            </a:r>
            <a:r>
              <a:rPr lang="en-GB" dirty="0" smtClean="0"/>
              <a:t>noise</a:t>
            </a:r>
          </a:p>
          <a:p>
            <a:pPr lvl="1"/>
            <a:r>
              <a:rPr lang="en-GB" dirty="0" smtClean="0"/>
              <a:t>Useful for recognition tasks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l="14121" t="6946" r="10566" b="4244"/>
          <a:stretch/>
        </p:blipFill>
        <p:spPr>
          <a:xfrm>
            <a:off x="5557520" y="914399"/>
            <a:ext cx="2957830" cy="25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2143</TotalTime>
  <Words>550</Words>
  <Application>Microsoft Office PowerPoint</Application>
  <PresentationFormat>Bildschirmpräsentation (4:3)</PresentationFormat>
  <Paragraphs>119</Paragraphs>
  <Slides>13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DengXian</vt:lpstr>
      <vt:lpstr>Arial</vt:lpstr>
      <vt:lpstr>Calibri</vt:lpstr>
      <vt:lpstr>Calibri Light</vt:lpstr>
      <vt:lpstr>Times New Roman</vt:lpstr>
      <vt:lpstr>Office</vt:lpstr>
      <vt:lpstr>Ordinal Measures for Texture</vt:lpstr>
      <vt:lpstr>Overview</vt:lpstr>
      <vt:lpstr>Introduction</vt:lpstr>
      <vt:lpstr>Demonstration</vt:lpstr>
      <vt:lpstr>Demonstration (Ordinal measures for iris biometrics)</vt:lpstr>
      <vt:lpstr>Demonstration (Ordinal measures for iris biometrics)</vt:lpstr>
      <vt:lpstr>Demonstration (Ordinal measures for iris biometrics)</vt:lpstr>
      <vt:lpstr>Demonstration (Ordinal measures for iris biometrics)</vt:lpstr>
      <vt:lpstr>Definition</vt:lpstr>
      <vt:lpstr>Overview</vt:lpstr>
      <vt:lpstr>Sources</vt:lpstr>
      <vt:lpstr>Work distribution</vt:lpstr>
      <vt:lpstr>Discussion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</dc:creator>
  <cp:lastModifiedBy>Philipp</cp:lastModifiedBy>
  <cp:revision>248</cp:revision>
  <dcterms:created xsi:type="dcterms:W3CDTF">2018-02-01T16:42:40Z</dcterms:created>
  <dcterms:modified xsi:type="dcterms:W3CDTF">2018-03-06T23:00:59Z</dcterms:modified>
</cp:coreProperties>
</file>