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7" r:id="rId3"/>
    <p:sldId id="315" r:id="rId4"/>
    <p:sldId id="264" r:id="rId5"/>
    <p:sldId id="284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8610" autoAdjust="0"/>
  </p:normalViewPr>
  <p:slideViewPr>
    <p:cSldViewPr snapToGrid="0">
      <p:cViewPr varScale="1">
        <p:scale>
          <a:sx n="99" d="100"/>
          <a:sy n="99" d="100"/>
        </p:scale>
        <p:origin x="2094" y="7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75E8E-D067-40BE-8067-60BEC63713A2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D93C9-B2FF-4D76-8851-D84BA33B277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129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D93C9-B2FF-4D76-8851-D84BA33B27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734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D93C9-B2FF-4D76-8851-D84BA33B277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45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D93C9-B2FF-4D76-8851-D84BA33B277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155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D93C9-B2FF-4D76-8851-D84BA33B277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99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D93C9-B2FF-4D76-8851-D84BA33B277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60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513659" cy="365125"/>
          </a:xfrm>
        </p:spPr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COMP6206 Advanced Computer Vision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34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9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83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4643"/>
            <a:ext cx="7886700" cy="497711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16283"/>
            <a:ext cx="7886700" cy="4409029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548493" cy="365125"/>
          </a:xfrm>
        </p:spPr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628650" y="752354"/>
            <a:ext cx="78867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86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82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95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22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26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02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87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64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1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1565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COMP6206 Advanced Computer Vision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628650" y="6261463"/>
            <a:ext cx="78867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89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el 68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GB" dirty="0"/>
              <a:t>Generative </a:t>
            </a:r>
            <a:r>
              <a:rPr lang="en-GB" dirty="0" smtClean="0"/>
              <a:t>Adversarial Network</a:t>
            </a:r>
            <a:endParaRPr lang="en-GB" dirty="0"/>
          </a:p>
        </p:txBody>
      </p:sp>
      <p:sp>
        <p:nvSpPr>
          <p:cNvPr id="70" name="Untertitel 69"/>
          <p:cNvSpPr>
            <a:spLocks noGrp="1"/>
          </p:cNvSpPr>
          <p:nvPr>
            <p:ph type="subTitle" idx="1"/>
          </p:nvPr>
        </p:nvSpPr>
        <p:spPr>
          <a:xfrm>
            <a:off x="1143000" y="4285433"/>
            <a:ext cx="6858000" cy="1655762"/>
          </a:xfrm>
        </p:spPr>
        <p:txBody>
          <a:bodyPr/>
          <a:lstStyle/>
          <a:p>
            <a:r>
              <a:rPr lang="en-GB" dirty="0"/>
              <a:t>Ganiyu Ibraheem &amp; Philipp Seybold</a:t>
            </a:r>
          </a:p>
          <a:p>
            <a:r>
              <a:rPr lang="en-GB" dirty="0"/>
              <a:t>Advanced Computer Vision</a:t>
            </a:r>
          </a:p>
          <a:p>
            <a:r>
              <a:rPr lang="en-GB" dirty="0"/>
              <a:t>Group A3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  <a:endParaRPr lang="en-GB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4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2</a:t>
            </a:fld>
            <a:endParaRPr lang="en-GB"/>
          </a:p>
        </p:txBody>
      </p:sp>
      <p:sp>
        <p:nvSpPr>
          <p:cNvPr id="7" name="Inhaltsplatzhalter 6"/>
          <p:cNvSpPr txBox="1">
            <a:spLocks/>
          </p:cNvSpPr>
          <p:nvPr/>
        </p:nvSpPr>
        <p:spPr>
          <a:xfrm>
            <a:off x="628650" y="1478279"/>
            <a:ext cx="7886700" cy="46986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Introduction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5762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82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Sources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4</a:t>
            </a:fld>
            <a:endParaRPr lang="en-GB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913113"/>
              </p:ext>
            </p:extLst>
          </p:nvPr>
        </p:nvGraphicFramePr>
        <p:xfrm>
          <a:off x="628650" y="1055624"/>
          <a:ext cx="7886700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2742">
                  <a:extLst>
                    <a:ext uri="{9D8B030D-6E8A-4147-A177-3AD203B41FA5}">
                      <a16:colId xmlns:a16="http://schemas.microsoft.com/office/drawing/2014/main" val="1144154568"/>
                    </a:ext>
                  </a:extLst>
                </a:gridCol>
                <a:gridCol w="7283958">
                  <a:extLst>
                    <a:ext uri="{9D8B030D-6E8A-4147-A177-3AD203B41FA5}">
                      <a16:colId xmlns:a16="http://schemas.microsoft.com/office/drawing/2014/main" val="2266596445"/>
                    </a:ext>
                  </a:extLst>
                </a:gridCol>
              </a:tblGrid>
              <a:tr h="22453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Z. Chai, Z. Sun, H. Méndez-Vázquez, R. He and T. Tan, "Gabor Ordinal Measures for Face Recognition," in IEEE Transactions on Information Forensics and Security, vol. 9, no. 1, pp. 14-26, Jan. 2014.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67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 H. Chan, B.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Goswami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J. Kittler and W. Christmas, "Local Ordinal Contrast Pattern Histograms for Spatiotemporal, Lip-Based Speaker Authentication," in </a:t>
                      </a:r>
                      <a:r>
                        <a:rPr lang="en-GB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Transactions on Information Forensics and Security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vol. 7, no. 2, pp. 602-612, April 2012.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96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Z. Sun and T. Tan, "Ordinal Measures for Iris Recognition," in </a:t>
                      </a:r>
                      <a:r>
                        <a:rPr lang="en-GB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Transactions on Pattern Analysis and Machine Intelligence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vol. 31, no. 12, pp. 2211-2226, Dec. 2009.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990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M. </a:t>
                      </a:r>
                      <a:r>
                        <a:rPr lang="en-GB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Partio</a:t>
                      </a:r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B. </a:t>
                      </a:r>
                      <a:r>
                        <a:rPr lang="en-GB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Cramariuc</a:t>
                      </a:r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M. </a:t>
                      </a:r>
                      <a:r>
                        <a:rPr lang="en-GB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Gabbouj</a:t>
                      </a:r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"Texture retrieval using ordinal co-occurrence features," </a:t>
                      </a:r>
                      <a:r>
                        <a:rPr lang="en-GB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Proceedings of the 6th Nordic Signal Processing Symposium, 2004. NORSIG 2004.</a:t>
                      </a:r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Espoo, Finland, 2004, pp. 308-311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83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X. Tang,</a:t>
                      </a:r>
                      <a:r>
                        <a:rPr lang="en-GB" baseline="0" dirty="0" smtClean="0"/>
                        <a:t> J. </a:t>
                      </a:r>
                      <a:r>
                        <a:rPr lang="en-GB" baseline="0" dirty="0" err="1" smtClean="0"/>
                        <a:t>Xie</a:t>
                      </a:r>
                      <a:r>
                        <a:rPr lang="en-GB" baseline="0" dirty="0" smtClean="0"/>
                        <a:t>, P. Li, “</a:t>
                      </a:r>
                      <a:r>
                        <a:rPr lang="en-GB" dirty="0" smtClean="0"/>
                        <a:t>Deep Convolutional Features for Iris Recognition”,</a:t>
                      </a:r>
                      <a:r>
                        <a:rPr lang="en-GB" baseline="0" dirty="0" smtClean="0"/>
                        <a:t> From “Biometric Recognition”, 2017, Springer International Publishing, 391-400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887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81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 distribution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5</a:t>
            </a:fld>
            <a:endParaRPr lang="en-GB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455724"/>
              </p:ext>
            </p:extLst>
          </p:nvPr>
        </p:nvGraphicFramePr>
        <p:xfrm>
          <a:off x="628650" y="1482344"/>
          <a:ext cx="7886700" cy="4252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1144154568"/>
                    </a:ext>
                  </a:extLst>
                </a:gridCol>
                <a:gridCol w="6926580">
                  <a:extLst>
                    <a:ext uri="{9D8B030D-6E8A-4147-A177-3AD203B41FA5}">
                      <a16:colId xmlns:a16="http://schemas.microsoft.com/office/drawing/2014/main" val="2266596445"/>
                    </a:ext>
                  </a:extLst>
                </a:gridCol>
              </a:tblGrid>
              <a:tr h="895096">
                <a:tc gridSpan="2">
                  <a:txBody>
                    <a:bodyPr/>
                    <a:lstStyle/>
                    <a:p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67417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96316"/>
                  </a:ext>
                </a:extLst>
              </a:tr>
              <a:tr h="960120">
                <a:tc>
                  <a:txBody>
                    <a:bodyPr/>
                    <a:lstStyle/>
                    <a:p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2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424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999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98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120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115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00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Discussion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Any Questions?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6</a:t>
            </a:fld>
            <a:endParaRPr lang="en-GB"/>
          </a:p>
        </p:txBody>
      </p:sp>
      <p:pic>
        <p:nvPicPr>
          <p:cNvPr id="1028" name="Picture 4" descr="https://justshootitpodcast.files.wordpress.com/2016/01/questions.jpg?w=428&amp;h=281&amp;crop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663031"/>
            <a:ext cx="40767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213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2592</TotalTime>
  <Words>250</Words>
  <Application>Microsoft Office PowerPoint</Application>
  <PresentationFormat>Bildschirmpräsentation (4:3)</PresentationFormat>
  <Paragraphs>44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Generative Adversarial Network</vt:lpstr>
      <vt:lpstr>Overview</vt:lpstr>
      <vt:lpstr>Introduction</vt:lpstr>
      <vt:lpstr>Sources</vt:lpstr>
      <vt:lpstr>Work distribution</vt:lpstr>
      <vt:lpstr>Discussion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</dc:creator>
  <cp:lastModifiedBy>Philipp</cp:lastModifiedBy>
  <cp:revision>284</cp:revision>
  <dcterms:created xsi:type="dcterms:W3CDTF">2018-02-01T16:42:40Z</dcterms:created>
  <dcterms:modified xsi:type="dcterms:W3CDTF">2018-05-28T12:24:29Z</dcterms:modified>
</cp:coreProperties>
</file>