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activeX/activeX16.xml" ContentType="application/vnd.ms-office.activeX+xml"/>
  <Override PartName="/ppt/activeX/activeX17.xml" ContentType="application/vnd.ms-office.activeX+xml"/>
  <Override PartName="/ppt/activeX/activeX18.xml" ContentType="application/vnd.ms-office.activeX+xml"/>
  <Override PartName="/ppt/activeX/activeX19.xml" ContentType="application/vnd.ms-office.activeX+xml"/>
  <Override PartName="/ppt/activeX/activeX20.xml" ContentType="application/vnd.ms-office.activeX+xml"/>
  <Override PartName="/ppt/activeX/activeX21.xml" ContentType="application/vnd.ms-office.activeX+xml"/>
  <Override PartName="/ppt/vbaProject.bin" ContentType="application/vnd.ms-office.vbaPro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56" r:id="rId1"/>
  </p:sldMasterIdLst>
  <p:sldIdLst>
    <p:sldId id="321" r:id="rId2"/>
    <p:sldId id="347" r:id="rId3"/>
    <p:sldId id="324" r:id="rId4"/>
    <p:sldId id="348" r:id="rId5"/>
    <p:sldId id="325" r:id="rId6"/>
    <p:sldId id="349" r:id="rId7"/>
    <p:sldId id="326" r:id="rId8"/>
    <p:sldId id="350" r:id="rId9"/>
    <p:sldId id="327" r:id="rId10"/>
    <p:sldId id="351" r:id="rId11"/>
    <p:sldId id="328" r:id="rId12"/>
    <p:sldId id="352" r:id="rId13"/>
    <p:sldId id="329" r:id="rId14"/>
    <p:sldId id="353" r:id="rId15"/>
    <p:sldId id="330" r:id="rId16"/>
    <p:sldId id="354" r:id="rId17"/>
    <p:sldId id="331" r:id="rId18"/>
    <p:sldId id="355" r:id="rId19"/>
    <p:sldId id="334" r:id="rId20"/>
    <p:sldId id="356" r:id="rId21"/>
    <p:sldId id="357" r:id="rId22"/>
  </p:sldIdLst>
  <p:sldSz cx="12192000" cy="6858000"/>
  <p:notesSz cx="6858000" cy="9144000"/>
  <p:embeddedFontLst>
    <p:embeddedFont>
      <p:font typeface="Helvetica" pitchFamily="34" charset="0"/>
      <p:regular r:id="rId23"/>
      <p:bold r:id="rId24"/>
      <p:italic r:id="rId25"/>
      <p:boldItalic r:id="rId26"/>
    </p:embeddedFont>
    <p:embeddedFont>
      <p:font typeface="等线 Light" charset="-122"/>
      <p:regular r:id="rId27"/>
    </p:embeddedFont>
    <p:embeddedFont>
      <p:font typeface="等线" charset="-122"/>
      <p:regular r:id="rId28"/>
      <p:bold r:id="rId29"/>
    </p:embeddedFont>
  </p:embeddedFontLst>
  <p:custShowLst>
    <p:custShow name="自定义放映 1" id="0">
      <p:sldLst/>
    </p:custShow>
    <p:custShow name="自定义放映 2" id="1">
      <p:sldLst/>
    </p:custShow>
  </p:custShow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3339"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E11"/>
    <a:srgbClr val="003D8D"/>
    <a:srgbClr val="EBF1E9"/>
    <a:srgbClr val="05438E"/>
    <a:srgbClr val="EAEFF7"/>
    <a:srgbClr val="08458E"/>
    <a:srgbClr val="203864"/>
    <a:srgbClr val="142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6" autoAdjust="0"/>
    <p:restoredTop sz="92153" autoAdjust="0"/>
  </p:normalViewPr>
  <p:slideViewPr>
    <p:cSldViewPr snapToGrid="0" snapToObjects="1">
      <p:cViewPr varScale="1">
        <p:scale>
          <a:sx n="112" d="100"/>
          <a:sy n="112" d="100"/>
        </p:scale>
        <p:origin x="-210" y="-84"/>
      </p:cViewPr>
      <p:guideLst>
        <p:guide orient="horz" pos="3339"/>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06/relationships/vbaProject" Target="vbaProject.bin"/><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6.bin"/></Relationships>
</file>

<file path=ppt/activeX/_rels/activeX12.xml.rels><?xml version="1.0" encoding="UTF-8" standalone="yes"?>
<Relationships xmlns="http://schemas.openxmlformats.org/package/2006/relationships"><Relationship Id="rId1" Type="http://schemas.microsoft.com/office/2006/relationships/activeXControlBinary" Target="activeX7.bin"/></Relationships>
</file>

<file path=ppt/activeX/_rels/activeX14.xml.rels><?xml version="1.0" encoding="UTF-8" standalone="yes"?>
<Relationships xmlns="http://schemas.openxmlformats.org/package/2006/relationships"><Relationship Id="rId1" Type="http://schemas.microsoft.com/office/2006/relationships/activeXControlBinary" Target="activeX8.bin"/></Relationships>
</file>

<file path=ppt/activeX/_rels/activeX16.xml.rels><?xml version="1.0" encoding="UTF-8" standalone="yes"?>
<Relationships xmlns="http://schemas.openxmlformats.org/package/2006/relationships"><Relationship Id="rId1" Type="http://schemas.microsoft.com/office/2006/relationships/activeXControlBinary" Target="activeX9.bin"/></Relationships>
</file>

<file path=ppt/activeX/_rels/activeX18.xml.rels><?xml version="1.0" encoding="UTF-8" standalone="yes"?>
<Relationships xmlns="http://schemas.openxmlformats.org/package/2006/relationships"><Relationship Id="rId1" Type="http://schemas.microsoft.com/office/2006/relationships/activeXControlBinary" Target="activeX10.bin"/></Relationships>
</file>

<file path=ppt/activeX/_rels/activeX19.xml.rels><?xml version="1.0" encoding="UTF-8" standalone="yes"?>
<Relationships xmlns="http://schemas.openxmlformats.org/package/2006/relationships"><Relationship Id="rId1" Type="http://schemas.microsoft.com/office/2006/relationships/activeXControlBinary" Target="activeX1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20.xml.rels><?xml version="1.0" encoding="UTF-8" standalone="yes"?>
<Relationships xmlns="http://schemas.openxmlformats.org/package/2006/relationships"><Relationship Id="rId1" Type="http://schemas.microsoft.com/office/2006/relationships/activeXControlBinary" Target="activeX12.bin"/></Relationships>
</file>

<file path=ppt/activeX/_rels/activeX21.xml.rels><?xml version="1.0" encoding="UTF-8" standalone="yes"?>
<Relationships xmlns="http://schemas.openxmlformats.org/package/2006/relationships"><Relationship Id="rId1" Type="http://schemas.microsoft.com/office/2006/relationships/activeXControlBinary" Target="activeX13.bin"/></Relationships>
</file>

<file path=ppt/activeX/_rels/activeX4.xml.rels><?xml version="1.0" encoding="UTF-8" standalone="yes"?>
<Relationships xmlns="http://schemas.openxmlformats.org/package/2006/relationships"><Relationship Id="rId1" Type="http://schemas.microsoft.com/office/2006/relationships/activeXControlBinary" Target="activeX3.bin"/></Relationships>
</file>

<file path=ppt/activeX/_rels/activeX6.xml.rels><?xml version="1.0" encoding="UTF-8" standalone="yes"?>
<Relationships xmlns="http://schemas.openxmlformats.org/package/2006/relationships"><Relationship Id="rId1" Type="http://schemas.microsoft.com/office/2006/relationships/activeXControlBinary" Target="activeX4.bin"/></Relationships>
</file>

<file path=ppt/activeX/_rels/activeX8.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4C599241-6926-101B-9992-00000B65C6F9}" ax:persistence="persistStorage" r:id="rId1"/>
</file>

<file path=ppt/activeX/activeX10.xml><?xml version="1.0" encoding="utf-8"?>
<ax:ocx xmlns:ax="http://schemas.microsoft.com/office/2006/activeX" xmlns:r="http://schemas.openxmlformats.org/officeDocument/2006/relationships" ax:classid="{4C599241-6926-101B-9992-00000B65C6F9}" ax:persistence="persistStorage" r:id="rId1"/>
</file>

<file path=ppt/activeX/activeX11.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1\B1U1R5.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12.xml><?xml version="1.0" encoding="utf-8"?>
<ax:ocx xmlns:ax="http://schemas.microsoft.com/office/2006/activeX" xmlns:r="http://schemas.openxmlformats.org/officeDocument/2006/relationships" ax:classid="{4C599241-6926-101B-9992-00000B65C6F9}" ax:persistence="persistStorage" r:id="rId1"/>
</file>

<file path=ppt/activeX/activeX13.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1\B1U1R5.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14.xml><?xml version="1.0" encoding="utf-8"?>
<ax:ocx xmlns:ax="http://schemas.microsoft.com/office/2006/activeX" xmlns:r="http://schemas.openxmlformats.org/officeDocument/2006/relationships" ax:classid="{4C599241-6926-101B-9992-00000B65C6F9}" ax:persistence="persistStorage" r:id="rId1"/>
</file>

<file path=ppt/activeX/activeX15.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1\B1U1R6.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16.xml><?xml version="1.0" encoding="utf-8"?>
<ax:ocx xmlns:ax="http://schemas.microsoft.com/office/2006/activeX" xmlns:r="http://schemas.openxmlformats.org/officeDocument/2006/relationships" ax:classid="{4C599241-6926-101B-9992-00000B65C6F9}" ax:persistence="persistStorage" r:id="rId1"/>
</file>

<file path=ppt/activeX/activeX17.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1\B1U1R7.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18.xml><?xml version="1.0" encoding="utf-8"?>
<ax:ocx xmlns:ax="http://schemas.microsoft.com/office/2006/activeX" xmlns:r="http://schemas.openxmlformats.org/officeDocument/2006/relationships" ax:classid="{8BD21D10-EC42-11CE-9E0D-00AA006002F3}" ax:persistence="persistStorage" r:id="rId1"/>
</file>

<file path=ppt/activeX/activeX19.xml><?xml version="1.0" encoding="utf-8"?>
<ax:ocx xmlns:ax="http://schemas.microsoft.com/office/2006/activeX" xmlns:r="http://schemas.openxmlformats.org/officeDocument/2006/relationships" ax:classid="{4C599241-6926-101B-9992-00000B65C6F9}" ax:persistence="persistStorage" r:id="rId1"/>
</file>

<file path=ppt/activeX/activeX2.xml><?xml version="1.0" encoding="utf-8"?>
<ax:ocx xmlns:ax="http://schemas.microsoft.com/office/2006/activeX" xmlns:r="http://schemas.openxmlformats.org/officeDocument/2006/relationships" ax:classid="{4C599241-6926-101B-9992-00000B65C6F9}" ax:persistence="persistStorage" r:id="rId1"/>
</file>

<file path=ppt/activeX/activeX20.xml><?xml version="1.0" encoding="utf-8"?>
<ax:ocx xmlns:ax="http://schemas.microsoft.com/office/2006/activeX" xmlns:r="http://schemas.openxmlformats.org/officeDocument/2006/relationships" ax:classid="{8BD21D10-EC42-11CE-9E0D-00AA006002F3}" ax:persistence="persistStorage" r:id="rId1"/>
</file>

<file path=ppt/activeX/activeX21.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1\B1U1R2.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2196"/>
</ax:ocx>
</file>

<file path=ppt/activeX/activeX4.xml><?xml version="1.0" encoding="utf-8"?>
<ax:ocx xmlns:ax="http://schemas.microsoft.com/office/2006/activeX" xmlns:r="http://schemas.openxmlformats.org/officeDocument/2006/relationships" ax:classid="{4C599241-6926-101B-9992-00000B65C6F9}" ax:persistence="persistStorage" r:id="rId1"/>
</file>

<file path=ppt/activeX/activeX5.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1\B1U1R2.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6.xml><?xml version="1.0" encoding="utf-8"?>
<ax:ocx xmlns:ax="http://schemas.microsoft.com/office/2006/activeX" xmlns:r="http://schemas.openxmlformats.org/officeDocument/2006/relationships" ax:classid="{4C599241-6926-101B-9992-00000B65C6F9}" ax:persistence="persistStorage" r:id="rId1"/>
</file>

<file path=ppt/activeX/activeX7.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1\B1U1R3.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8.xml><?xml version="1.0" encoding="utf-8"?>
<ax:ocx xmlns:ax="http://schemas.microsoft.com/office/2006/activeX" xmlns:r="http://schemas.openxmlformats.org/officeDocument/2006/relationships" ax:classid="{4C599241-6926-101B-9992-00000B65C6F9}" ax:persistence="persistStorage" r:id="rId1"/>
</file>

<file path=ppt/activeX/activeX9.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1\B1U1R4.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7_空白">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42A1002A-AE76-4208-9B7C-3711253C0650}"/>
              </a:ext>
            </a:extLst>
          </p:cNvPr>
          <p:cNvPicPr>
            <a:picLocks noChangeAspect="1"/>
          </p:cNvPicPr>
          <p:nvPr userDrawn="1"/>
        </p:nvPicPr>
        <p:blipFill>
          <a:blip r:embed="rId2"/>
          <a:stretch>
            <a:fillRect/>
          </a:stretch>
        </p:blipFill>
        <p:spPr>
          <a:xfrm>
            <a:off x="0" y="1504"/>
            <a:ext cx="12192000" cy="6856496"/>
          </a:xfrm>
          <a:prstGeom prst="rect">
            <a:avLst/>
          </a:prstGeom>
        </p:spPr>
      </p:pic>
      <p:pic>
        <p:nvPicPr>
          <p:cNvPr id="4" name="图像" descr="图像">
            <a:extLst>
              <a:ext uri="{FF2B5EF4-FFF2-40B4-BE49-F238E27FC236}">
                <a16:creationId xmlns="" xmlns:a16="http://schemas.microsoft.com/office/drawing/2014/main" id="{F51DE84D-A0EB-4C00-9E11-78D7147BDDC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42550" y="6375400"/>
            <a:ext cx="16383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1" name="矩形 35">
            <a:extLst>
              <a:ext uri="{FF2B5EF4-FFF2-40B4-BE49-F238E27FC236}">
                <a16:creationId xmlns="" xmlns:a16="http://schemas.microsoft.com/office/drawing/2014/main" id="{AD726114-5EB0-491A-A8E7-7D31896C8437}"/>
              </a:ext>
            </a:extLst>
          </p:cNvPr>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Unit </a:t>
            </a: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1</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4372171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A408F985-E8CB-49FF-B1EF-49747D58D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1041750-F539-4060-8DFA-0CCDE5D72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ED4796C-9E2E-45C0-A28B-393D62E29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panose="020B0604020202020204" pitchFamily="34" charset="0"/>
              </a:defRPr>
            </a:lvl1pPr>
          </a:lstStyle>
          <a:p>
            <a:fld id="{41057740-2744-4F52-935A-2F11A25E27D5}" type="datetimeFigureOut">
              <a:rPr lang="zh-CN" altLang="en-US" smtClean="0"/>
              <a:pPr/>
              <a:t>2018/12/12</a:t>
            </a:fld>
            <a:endParaRPr lang="zh-CN" altLang="en-US" dirty="0"/>
          </a:p>
        </p:txBody>
      </p:sp>
      <p:sp>
        <p:nvSpPr>
          <p:cNvPr id="5" name="页脚占位符 4">
            <a:extLst>
              <a:ext uri="{FF2B5EF4-FFF2-40B4-BE49-F238E27FC236}">
                <a16:creationId xmlns="" xmlns:a16="http://schemas.microsoft.com/office/drawing/2014/main" id="{D320618E-F363-41A7-9482-7464D80AE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defRPr>
            </a:lvl1pPr>
          </a:lstStyle>
          <a:p>
            <a:endParaRPr lang="zh-CN" altLang="en-US" dirty="0"/>
          </a:p>
        </p:txBody>
      </p:sp>
      <p:sp>
        <p:nvSpPr>
          <p:cNvPr id="6" name="灯片编号占位符 5">
            <a:extLst>
              <a:ext uri="{FF2B5EF4-FFF2-40B4-BE49-F238E27FC236}">
                <a16:creationId xmlns="" xmlns:a16="http://schemas.microsoft.com/office/drawing/2014/main" id="{2DE5E533-D953-4108-9386-38295925E6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defRPr>
            </a:lvl1pPr>
          </a:lstStyle>
          <a:p>
            <a:fld id="{60ED3500-7DB9-4724-9F51-3330B7A26E6E}" type="slidenum">
              <a:rPr lang="zh-CN" altLang="en-US" smtClean="0"/>
              <a:pPr/>
              <a:t>‹#›</a:t>
            </a:fld>
            <a:endParaRPr lang="zh-CN" altLang="en-US" dirty="0"/>
          </a:p>
        </p:txBody>
      </p:sp>
    </p:spTree>
    <p:extLst>
      <p:ext uri="{BB962C8B-B14F-4D97-AF65-F5344CB8AC3E}">
        <p14:creationId xmlns:p14="http://schemas.microsoft.com/office/powerpoint/2010/main" val="3006464094"/>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Layout" Target="../slideLayouts/slideLayout1.xml"/><Relationship Id="rId7" Type="http://schemas.openxmlformats.org/officeDocument/2006/relationships/slide" Target="slide2.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 Target="slide7.xml"/><Relationship Id="rId5" Type="http://schemas.openxmlformats.org/officeDocument/2006/relationships/image" Target="../media/image4.png"/><Relationship Id="rId4" Type="http://schemas.openxmlformats.org/officeDocument/2006/relationships/slide" Target="slide4.xml"/><Relationship Id="rId9" Type="http://schemas.openxmlformats.org/officeDocument/2006/relationships/image" Target="../media/image5.wmf"/></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xml"/><Relationship Id="rId7" Type="http://schemas.openxmlformats.org/officeDocument/2006/relationships/image" Target="../media/image6.jpeg"/><Relationship Id="rId2" Type="http://schemas.openxmlformats.org/officeDocument/2006/relationships/control" Target="../activeX/activeX9.xml"/><Relationship Id="rId1" Type="http://schemas.openxmlformats.org/officeDocument/2006/relationships/vmlDrawing" Target="../drawings/vmlDrawing9.v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1.xml"/><Relationship Id="rId7" Type="http://schemas.openxmlformats.org/officeDocument/2006/relationships/slide" Target="slide9.xml"/><Relationship Id="rId2" Type="http://schemas.openxmlformats.org/officeDocument/2006/relationships/control" Target="../activeX/activeX10.xml"/><Relationship Id="rId1" Type="http://schemas.openxmlformats.org/officeDocument/2006/relationships/vmlDrawing" Target="../drawings/vmlDrawing10.v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Layout" Target="../slideLayouts/slideLayout1.xml"/><Relationship Id="rId7" Type="http://schemas.openxmlformats.org/officeDocument/2006/relationships/slide" Target="slide9.xml"/><Relationship Id="rId2" Type="http://schemas.openxmlformats.org/officeDocument/2006/relationships/control" Target="../activeX/activeX11.xml"/><Relationship Id="rId1" Type="http://schemas.openxmlformats.org/officeDocument/2006/relationships/vmlDrawing" Target="../drawings/vmlDrawing11.v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slide" Target="slide13.xml"/><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wmf"/><Relationship Id="rId2" Type="http://schemas.openxmlformats.org/officeDocument/2006/relationships/control" Target="../activeX/activeX12.xml"/><Relationship Id="rId1" Type="http://schemas.openxmlformats.org/officeDocument/2006/relationships/vmlDrawing" Target="../drawings/vmlDrawing12.v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1.xml"/><Relationship Id="rId7" Type="http://schemas.openxmlformats.org/officeDocument/2006/relationships/image" Target="../media/image6.jpeg"/><Relationship Id="rId2" Type="http://schemas.openxmlformats.org/officeDocument/2006/relationships/control" Target="../activeX/activeX13.xml"/><Relationship Id="rId1" Type="http://schemas.openxmlformats.org/officeDocument/2006/relationships/vmlDrawing" Target="../drawings/vmlDrawing13.v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wmf"/><Relationship Id="rId2" Type="http://schemas.openxmlformats.org/officeDocument/2006/relationships/control" Target="../activeX/activeX14.xml"/><Relationship Id="rId1" Type="http://schemas.openxmlformats.org/officeDocument/2006/relationships/vmlDrawing" Target="../drawings/vmlDrawing14.v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xml"/><Relationship Id="rId7" Type="http://schemas.openxmlformats.org/officeDocument/2006/relationships/image" Target="../media/image6.jpeg"/><Relationship Id="rId2" Type="http://schemas.openxmlformats.org/officeDocument/2006/relationships/control" Target="../activeX/activeX15.xml"/><Relationship Id="rId1" Type="http://schemas.openxmlformats.org/officeDocument/2006/relationships/vmlDrawing" Target="../drawings/vmlDrawing15.v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wmf"/><Relationship Id="rId2" Type="http://schemas.openxmlformats.org/officeDocument/2006/relationships/control" Target="../activeX/activeX16.xml"/><Relationship Id="rId1" Type="http://schemas.openxmlformats.org/officeDocument/2006/relationships/vmlDrawing" Target="../drawings/vmlDrawing16.v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xml"/><Relationship Id="rId7" Type="http://schemas.openxmlformats.org/officeDocument/2006/relationships/image" Target="../media/image6.jpeg"/><Relationship Id="rId2" Type="http://schemas.openxmlformats.org/officeDocument/2006/relationships/control" Target="../activeX/activeX17.xml"/><Relationship Id="rId1" Type="http://schemas.openxmlformats.org/officeDocument/2006/relationships/vmlDrawing" Target="../drawings/vmlDrawing17.v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control" Target="../activeX/activeX19.xml"/><Relationship Id="rId7" Type="http://schemas.openxmlformats.org/officeDocument/2006/relationships/slide" Target="slide9.xml"/><Relationship Id="rId2" Type="http://schemas.openxmlformats.org/officeDocument/2006/relationships/control" Target="../activeX/activeX18.xml"/><Relationship Id="rId1" Type="http://schemas.openxmlformats.org/officeDocument/2006/relationships/vmlDrawing" Target="../drawings/vmlDrawing18.vml"/><Relationship Id="rId6" Type="http://schemas.openxmlformats.org/officeDocument/2006/relationships/slide" Target="slide2.xml"/><Relationship Id="rId5"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image" Target="../media/image17.wmf"/></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9.wmf"/><Relationship Id="rId2" Type="http://schemas.openxmlformats.org/officeDocument/2006/relationships/control" Target="../activeX/activeX20.xml"/><Relationship Id="rId1" Type="http://schemas.openxmlformats.org/officeDocument/2006/relationships/vmlDrawing" Target="../drawings/vmlDrawing19.v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1.wmf"/><Relationship Id="rId2" Type="http://schemas.openxmlformats.org/officeDocument/2006/relationships/control" Target="../activeX/activeX21.xml"/><Relationship Id="rId1" Type="http://schemas.openxmlformats.org/officeDocument/2006/relationships/vmlDrawing" Target="../drawings/vmlDrawing20.v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1.xml"/><Relationship Id="rId7" Type="http://schemas.openxmlformats.org/officeDocument/2006/relationships/slide" Target="slide9.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Layout" Target="../slideLayouts/slideLayout1.xml"/><Relationship Id="rId7" Type="http://schemas.openxmlformats.org/officeDocument/2006/relationships/slide" Target="slide2.xml"/><Relationship Id="rId2" Type="http://schemas.openxmlformats.org/officeDocument/2006/relationships/control" Target="../activeX/activeX3.xml"/><Relationship Id="rId1" Type="http://schemas.openxmlformats.org/officeDocument/2006/relationships/vmlDrawing" Target="../drawings/vmlDrawing3.vml"/><Relationship Id="rId6" Type="http://schemas.openxmlformats.org/officeDocument/2006/relationships/slide" Target="slide13.xml"/><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slide" Target="slide5.xml"/><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1.xml"/><Relationship Id="rId7" Type="http://schemas.openxmlformats.org/officeDocument/2006/relationships/slide" Target="slide9.xml"/><Relationship Id="rId2" Type="http://schemas.openxmlformats.org/officeDocument/2006/relationships/control" Target="../activeX/activeX4.xml"/><Relationship Id="rId1" Type="http://schemas.openxmlformats.org/officeDocument/2006/relationships/vmlDrawing" Target="../drawings/vmlDrawing4.vml"/><Relationship Id="rId6" Type="http://schemas.openxmlformats.org/officeDocument/2006/relationships/slide" Target="slide2.xml"/><Relationship Id="rId5" Type="http://schemas.openxmlformats.org/officeDocument/2006/relationships/image" Target="../media/image4.png"/><Relationship Id="rId4" Type="http://schemas.openxmlformats.org/officeDocument/2006/relationships/slide" Target="slide12.xm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Layout" Target="../slideLayouts/slideLayout1.xml"/><Relationship Id="rId7" Type="http://schemas.openxmlformats.org/officeDocument/2006/relationships/slide" Target="slide9.xml"/><Relationship Id="rId2" Type="http://schemas.openxmlformats.org/officeDocument/2006/relationships/control" Target="../activeX/activeX5.xml"/><Relationship Id="rId1" Type="http://schemas.openxmlformats.org/officeDocument/2006/relationships/vmlDrawing" Target="../drawings/vmlDrawing5.vml"/><Relationship Id="rId6" Type="http://schemas.openxmlformats.org/officeDocument/2006/relationships/slide" Target="slide2.xml"/><Relationship Id="rId5" Type="http://schemas.openxmlformats.org/officeDocument/2006/relationships/image" Target="../media/image4.png"/><Relationship Id="rId4" Type="http://schemas.openxmlformats.org/officeDocument/2006/relationships/slide" Target="slide12.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1.xml"/><Relationship Id="rId7" Type="http://schemas.openxmlformats.org/officeDocument/2006/relationships/slide" Target="slide9.xml"/><Relationship Id="rId2" Type="http://schemas.openxmlformats.org/officeDocument/2006/relationships/control" Target="../activeX/activeX6.xml"/><Relationship Id="rId1" Type="http://schemas.openxmlformats.org/officeDocument/2006/relationships/vmlDrawing" Target="../drawings/vmlDrawing6.vml"/><Relationship Id="rId6" Type="http://schemas.openxmlformats.org/officeDocument/2006/relationships/slide" Target="slide2.xml"/><Relationship Id="rId5" Type="http://schemas.openxmlformats.org/officeDocument/2006/relationships/image" Target="../media/image4.png"/><Relationship Id="rId4" Type="http://schemas.openxmlformats.org/officeDocument/2006/relationships/slide" Target="slide15.xml"/></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Layout" Target="../slideLayouts/slideLayout1.xml"/><Relationship Id="rId7" Type="http://schemas.openxmlformats.org/officeDocument/2006/relationships/slide" Target="slide9.xml"/><Relationship Id="rId2" Type="http://schemas.openxmlformats.org/officeDocument/2006/relationships/control" Target="../activeX/activeX7.xml"/><Relationship Id="rId1" Type="http://schemas.openxmlformats.org/officeDocument/2006/relationships/vmlDrawing" Target="../drawings/vmlDrawing7.vml"/><Relationship Id="rId6" Type="http://schemas.openxmlformats.org/officeDocument/2006/relationships/slide" Target="slide2.xml"/><Relationship Id="rId5" Type="http://schemas.openxmlformats.org/officeDocument/2006/relationships/image" Target="../media/image4.png"/><Relationship Id="rId4" Type="http://schemas.openxmlformats.org/officeDocument/2006/relationships/slide" Target="slide15.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wmf"/><Relationship Id="rId2" Type="http://schemas.openxmlformats.org/officeDocument/2006/relationships/control" Target="../activeX/activeX8.xml"/><Relationship Id="rId1" Type="http://schemas.openxmlformats.org/officeDocument/2006/relationships/vmlDrawing" Target="../drawings/vmlDrawing8.v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内容占位符 2"/>
          <p:cNvSpPr>
            <a:spLocks noGrp="1"/>
          </p:cNvSpPr>
          <p:nvPr>
            <p:ph idx="4294967295"/>
          </p:nvPr>
        </p:nvSpPr>
        <p:spPr>
          <a:xfrm>
            <a:off x="2397125" y="1557339"/>
            <a:ext cx="8787431" cy="2879908"/>
          </a:xfrm>
        </p:spPr>
        <p:txBody>
          <a:bodyPr>
            <a:normAutofit/>
          </a:bodyPr>
          <a:lstStyle/>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Sean</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So, Claudia, where are you from?</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Claudia</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from Chile.</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Sean</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So, you’re Chilean, eh? Sounds cool. Are you from Santiago?</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Claudia</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Yes, I am. And you, Sean? Where are you from?</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Sean</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Canadian.</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Claudia</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Wow! Canada. I’d love to go to Canada. Which city are you from?</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Sean</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from Toronto.</a:t>
            </a:r>
          </a:p>
        </p:txBody>
      </p:sp>
      <p:sp>
        <p:nvSpPr>
          <p:cNvPr id="51205" name="文本框 4"/>
          <p:cNvSpPr txBox="1">
            <a:spLocks noChangeArrowheads="1"/>
          </p:cNvSpPr>
          <p:nvPr/>
        </p:nvSpPr>
        <p:spPr bwMode="auto">
          <a:xfrm>
            <a:off x="2397125" y="950913"/>
            <a:ext cx="3517900" cy="400110"/>
          </a:xfrm>
          <a:prstGeom prst="rect">
            <a:avLst/>
          </a:prstGeom>
          <a:noFill/>
          <a:ln w="9525">
            <a:noFill/>
            <a:miter lim="800000"/>
            <a:headEnd/>
            <a:tailEnd/>
          </a:ln>
        </p:spPr>
        <p:txBody>
          <a:bodyPr wrap="square">
            <a:spAutoFit/>
          </a:bodyPr>
          <a:lstStyle/>
          <a:p>
            <a:r>
              <a:rPr lang="de-DE" altLang="zh-CN" sz="2000" b="1" dirty="0">
                <a:latin typeface="Helvetica" panose="020B0604020202020204" pitchFamily="34" charset="0"/>
                <a:cs typeface="Helvetica" panose="020B0604020202020204" pitchFamily="34" charset="0"/>
              </a:rPr>
              <a:t>Listening 1 Transcript</a:t>
            </a:r>
          </a:p>
        </p:txBody>
      </p:sp>
      <p:pic>
        <p:nvPicPr>
          <p:cNvPr id="51206" name="图片 5">
            <a:hlinkClick r:id="rId4" action="ppaction://hlinksldjump"/>
          </p:cNvPr>
          <p:cNvPicPr>
            <a:picLocks noChangeAspect="1"/>
          </p:cNvPicPr>
          <p:nvPr/>
        </p:nvPicPr>
        <p:blipFill>
          <a:blip r:embed="rId5"/>
          <a:srcRect/>
          <a:stretch>
            <a:fillRect/>
          </a:stretch>
        </p:blipFill>
        <p:spPr bwMode="auto">
          <a:xfrm>
            <a:off x="9715500" y="5762625"/>
            <a:ext cx="623888" cy="623888"/>
          </a:xfrm>
          <a:prstGeom prst="rect">
            <a:avLst/>
          </a:prstGeom>
          <a:noFill/>
          <a:ln w="9525">
            <a:noFill/>
            <a:miter lim="800000"/>
            <a:headEnd/>
            <a:tailEnd/>
          </a:ln>
        </p:spPr>
      </p:pic>
      <p:sp>
        <p:nvSpPr>
          <p:cNvPr id="51207" name="文本框 8">
            <a:hlinkClick r:id="rId6" action="ppaction://hlinksldjump"/>
          </p:cNvPr>
          <p:cNvSpPr txBox="1">
            <a:spLocks noChangeArrowheads="1"/>
          </p:cNvSpPr>
          <p:nvPr/>
        </p:nvSpPr>
        <p:spPr bwMode="auto">
          <a:xfrm>
            <a:off x="10339388" y="5924550"/>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7" action="ppaction://hlinksldjump"/>
            <a:extLst>
              <a:ext uri="{FF2B5EF4-FFF2-40B4-BE49-F238E27FC236}">
                <a16:creationId xmlns="" xmlns:a16="http://schemas.microsoft.com/office/drawing/2014/main" id="{B010D043-786A-4FD4-9C6B-2E74C0C91C5A}"/>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8" action="ppaction://hlinksldjump"/>
            <a:extLst>
              <a:ext uri="{FF2B5EF4-FFF2-40B4-BE49-F238E27FC236}">
                <a16:creationId xmlns="" xmlns:a16="http://schemas.microsoft.com/office/drawing/2014/main" id="{11D271FB-748B-45C9-A393-2194B58C0B99}"/>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695E3372-1981-4268-B539-6FFBA8544DC4}"/>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AA18DF89-560C-4CE1-81CD-F3DB94698721}"/>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46871B54-7823-4F00-A524-6B32705ACCA3}"/>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DD3204F1-D8B7-4FC8-9974-2B77ECCCC243}"/>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5" name="文本框 14">
            <a:hlinkClick r:id="" action="ppaction://noaction"/>
            <a:extLst>
              <a:ext uri="{FF2B5EF4-FFF2-40B4-BE49-F238E27FC236}">
                <a16:creationId xmlns="" xmlns:a16="http://schemas.microsoft.com/office/drawing/2014/main" id="{A2CE2FCB-7F3D-43B2-B48B-DCAEFBF649E1}"/>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26660" name="Image1" r:id="rId2" imgW="247680" imgH="247680"/>
        </mc:Choice>
        <mc:Fallback>
          <p:control name="Image1" r:id="rId2" imgW="247680" imgH="247680">
            <p:pic>
              <p:nvPicPr>
                <p:cNvPr id="0" name="Image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270500" y="10414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9" name="内容占位符 2"/>
          <p:cNvSpPr>
            <a:spLocks noGrp="1"/>
          </p:cNvSpPr>
          <p:nvPr>
            <p:ph idx="4294967295"/>
          </p:nvPr>
        </p:nvSpPr>
        <p:spPr>
          <a:xfrm>
            <a:off x="2959100" y="1538289"/>
            <a:ext cx="7537450" cy="2767012"/>
          </a:xfrm>
        </p:spPr>
        <p:txBody>
          <a:bodyPr>
            <a:normAutofit/>
          </a:bodyPr>
          <a:lstStyle/>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Graham</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What do you do, Elsa?</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Elsa</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an engineer.</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Graham</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An engineer! That’s interesting.</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Elsa</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Yes, but it’s difficult work. And you, Graham? What do you do?</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Graham</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a policeman.</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Elsa</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A policeman! Is it dangerous?</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Graham</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No. In fact, sometimes it’s boring.</a:t>
            </a:r>
          </a:p>
        </p:txBody>
      </p:sp>
      <p:sp>
        <p:nvSpPr>
          <p:cNvPr id="55301" name="文本框 4"/>
          <p:cNvSpPr txBox="1">
            <a:spLocks noChangeArrowheads="1"/>
          </p:cNvSpPr>
          <p:nvPr/>
        </p:nvSpPr>
        <p:spPr bwMode="auto">
          <a:xfrm>
            <a:off x="2959100" y="939155"/>
            <a:ext cx="3575050" cy="400110"/>
          </a:xfrm>
          <a:prstGeom prst="rect">
            <a:avLst/>
          </a:prstGeom>
          <a:noFill/>
          <a:ln w="9525">
            <a:noFill/>
            <a:miter lim="800000"/>
            <a:headEnd/>
            <a:tailEnd/>
          </a:ln>
        </p:spPr>
        <p:txBody>
          <a:bodyPr wrap="square">
            <a:spAutoFit/>
          </a:bodyPr>
          <a:lstStyle/>
          <a:p>
            <a:r>
              <a:rPr lang="de-DE" altLang="zh-CN" sz="2000" b="1" dirty="0">
                <a:latin typeface="Helvetica" panose="020B0604020202020204" pitchFamily="34" charset="0"/>
                <a:cs typeface="Helvetica" panose="020B0604020202020204" pitchFamily="34" charset="0"/>
              </a:rPr>
              <a:t>Listening 4 Transcript</a:t>
            </a:r>
          </a:p>
        </p:txBody>
      </p:sp>
      <p:pic>
        <p:nvPicPr>
          <p:cNvPr id="55302" name="图片 5">
            <a:hlinkClick r:id="" action="ppaction://noaction"/>
          </p:cNvPr>
          <p:cNvPicPr>
            <a:picLocks noChangeAspect="1"/>
          </p:cNvPicPr>
          <p:nvPr/>
        </p:nvPicPr>
        <p:blipFill>
          <a:blip r:embed="rId4"/>
          <a:srcRect/>
          <a:stretch>
            <a:fillRect/>
          </a:stretch>
        </p:blipFill>
        <p:spPr bwMode="auto">
          <a:xfrm>
            <a:off x="9715500" y="5762625"/>
            <a:ext cx="623888" cy="623888"/>
          </a:xfrm>
          <a:prstGeom prst="rect">
            <a:avLst/>
          </a:prstGeom>
          <a:noFill/>
          <a:ln w="9525">
            <a:noFill/>
            <a:miter lim="800000"/>
            <a:headEnd/>
            <a:tailEnd/>
          </a:ln>
        </p:spPr>
      </p:pic>
      <p:sp>
        <p:nvSpPr>
          <p:cNvPr id="55303" name="文本框 8"/>
          <p:cNvSpPr txBox="1">
            <a:spLocks noChangeArrowheads="1"/>
          </p:cNvSpPr>
          <p:nvPr/>
        </p:nvSpPr>
        <p:spPr bwMode="auto">
          <a:xfrm>
            <a:off x="10339388" y="5924550"/>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5" action="ppaction://hlinksldjump"/>
            <a:extLst>
              <a:ext uri="{FF2B5EF4-FFF2-40B4-BE49-F238E27FC236}">
                <a16:creationId xmlns="" xmlns:a16="http://schemas.microsoft.com/office/drawing/2014/main" id="{00536E91-F80A-46AA-8FB4-547CF57D9634}"/>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6" action="ppaction://hlinksldjump"/>
            <a:extLst>
              <a:ext uri="{FF2B5EF4-FFF2-40B4-BE49-F238E27FC236}">
                <a16:creationId xmlns="" xmlns:a16="http://schemas.microsoft.com/office/drawing/2014/main" id="{A45EBF02-D9D1-4FFC-B1CF-BBCB1596BE43}"/>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27E9BF4A-3902-481B-9A81-DB779AFC578F}"/>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6F60B40C-8748-48E7-A18A-36857E51BFBB}"/>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2287E5CC-4F37-47CB-A84F-49378ABBB87B}"/>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044C64C6-13F2-4F0F-8446-78C74BFCE70A}"/>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pic>
        <p:nvPicPr>
          <p:cNvPr id="15" name="图片 14">
            <a:extLst>
              <a:ext uri="{FF2B5EF4-FFF2-40B4-BE49-F238E27FC236}">
                <a16:creationId xmlns="" xmlns:a16="http://schemas.microsoft.com/office/drawing/2014/main" id="{19D6E339-609A-40B6-ADA9-F40694B57F3E}"/>
              </a:ext>
            </a:extLst>
          </p:cNvPr>
          <p:cNvPicPr>
            <a:picLocks noChangeAspect="1"/>
          </p:cNvPicPr>
          <p:nvPr/>
        </p:nvPicPr>
        <p:blipFill>
          <a:blip r:embed="rId7"/>
          <a:stretch>
            <a:fillRect/>
          </a:stretch>
        </p:blipFill>
        <p:spPr>
          <a:xfrm>
            <a:off x="5844000" y="1013210"/>
            <a:ext cx="252000" cy="252000"/>
          </a:xfrm>
          <a:prstGeom prst="rect">
            <a:avLst/>
          </a:prstGeom>
        </p:spPr>
      </p:pic>
      <p:sp>
        <p:nvSpPr>
          <p:cNvPr id="16" name="文本框 15">
            <a:hlinkClick r:id="" action="ppaction://noaction"/>
            <a:extLst>
              <a:ext uri="{FF2B5EF4-FFF2-40B4-BE49-F238E27FC236}">
                <a16:creationId xmlns="" xmlns:a16="http://schemas.microsoft.com/office/drawing/2014/main" id="{B6A202F3-33D7-4EBF-9E7A-7832DF760AEB}"/>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39970" name="WindowsMediaPlayer1" r:id="rId2" imgW="3000240" imgH="695160"/>
        </mc:Choice>
        <mc:Fallback>
          <p:control name="WindowsMediaPlayer1" r:id="rId2" imgW="3000240" imgH="69516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6310313" y="828675"/>
                  <a:ext cx="3000375" cy="695325"/>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1507098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3" name="内容占位符 2"/>
          <p:cNvSpPr>
            <a:spLocks noGrp="1"/>
          </p:cNvSpPr>
          <p:nvPr>
            <p:ph idx="4294967295"/>
          </p:nvPr>
        </p:nvSpPr>
        <p:spPr>
          <a:xfrm>
            <a:off x="2901950" y="1555751"/>
            <a:ext cx="8128602" cy="2948872"/>
          </a:xfrm>
        </p:spPr>
        <p:txBody>
          <a:bodyPr>
            <a:noAutofit/>
          </a:bodyPr>
          <a:lstStyle/>
          <a:p>
            <a:pPr algn="ct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People from Around the World</a:t>
            </a:r>
          </a:p>
          <a:p>
            <a:pPr marL="0" indent="0">
              <a:lnSpc>
                <a:spcPts val="25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For some people, their job is interesting, but their salary is not good. For other people, their job is boring, but their salary is good. And then for some lucky people, their job is interesting, and</a:t>
            </a:r>
          </a:p>
          <a:p>
            <a:pPr marL="0" indent="0">
              <a:lnSpc>
                <a:spcPts val="25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their salary is good.</a:t>
            </a:r>
          </a:p>
          <a:p>
            <a:pPr marL="0" indent="0">
              <a:lnSpc>
                <a:spcPts val="25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Let’s look at some people and their jobs: Peter Elworthy is From New Zealand. He is not a pilot; he’s a farmer! His farm is very big, so he uses an airplane. He says, “I’m happy. My job is interesting, and also the salary is good. And my dog, Sheep, can come with me in the airplane.”</a:t>
            </a:r>
          </a:p>
          <a:p>
            <a:pPr>
              <a:buFont typeface="Arial" charset="0"/>
              <a:buNone/>
            </a:pPr>
            <a:endParaRPr lang="en-US" altLang="zh-CN" sz="1800" dirty="0">
              <a:solidFill>
                <a:schemeClr val="tx1">
                  <a:lumMod val="50000"/>
                  <a:lumOff val="50000"/>
                </a:schemeClr>
              </a:solidFill>
              <a:latin typeface="Helvetica" panose="020B0604020202020204" pitchFamily="34" charset="0"/>
              <a:cs typeface="Helvetica" panose="020B0604020202020204" pitchFamily="34" charset="0"/>
            </a:endParaRPr>
          </a:p>
        </p:txBody>
      </p:sp>
      <p:sp>
        <p:nvSpPr>
          <p:cNvPr id="56325" name="文本框 4"/>
          <p:cNvSpPr txBox="1">
            <a:spLocks noChangeArrowheads="1"/>
          </p:cNvSpPr>
          <p:nvPr/>
        </p:nvSpPr>
        <p:spPr bwMode="auto">
          <a:xfrm>
            <a:off x="2806700" y="939007"/>
            <a:ext cx="4794250" cy="400110"/>
          </a:xfrm>
          <a:prstGeom prst="rect">
            <a:avLst/>
          </a:prstGeom>
          <a:noFill/>
          <a:ln w="9525">
            <a:noFill/>
            <a:miter lim="800000"/>
            <a:headEnd/>
            <a:tailEnd/>
          </a:ln>
        </p:spPr>
        <p:txBody>
          <a:bodyPr>
            <a:spAutoFit/>
          </a:bodyPr>
          <a:lstStyle/>
          <a:p>
            <a:r>
              <a:rPr lang="de-DE" altLang="zh-CN" sz="2000" b="1" dirty="0">
                <a:latin typeface="Helvetica" panose="020B0604020202020204" pitchFamily="34" charset="0"/>
                <a:cs typeface="Helvetica" panose="020B0604020202020204" pitchFamily="34" charset="0"/>
              </a:rPr>
              <a:t>Listening 5 Transcript </a:t>
            </a:r>
          </a:p>
        </p:txBody>
      </p:sp>
      <p:pic>
        <p:nvPicPr>
          <p:cNvPr id="56326" name="图片 7">
            <a:hlinkClick r:id="rId4" action="ppaction://hlinksldjump"/>
          </p:cNvPr>
          <p:cNvPicPr>
            <a:picLocks noChangeAspect="1"/>
          </p:cNvPicPr>
          <p:nvPr/>
        </p:nvPicPr>
        <p:blipFill>
          <a:blip r:embed="rId5"/>
          <a:srcRect/>
          <a:stretch>
            <a:fillRect/>
          </a:stretch>
        </p:blipFill>
        <p:spPr bwMode="auto">
          <a:xfrm>
            <a:off x="9715500" y="5608638"/>
            <a:ext cx="623888" cy="623887"/>
          </a:xfrm>
          <a:prstGeom prst="rect">
            <a:avLst/>
          </a:prstGeom>
          <a:noFill/>
          <a:ln w="9525">
            <a:noFill/>
            <a:miter lim="800000"/>
            <a:headEnd/>
            <a:tailEnd/>
          </a:ln>
        </p:spPr>
      </p:pic>
      <p:sp>
        <p:nvSpPr>
          <p:cNvPr id="56327" name="文本框 13">
            <a:hlinkClick r:id="rId4" action="ppaction://hlinksldjump"/>
          </p:cNvPr>
          <p:cNvSpPr txBox="1">
            <a:spLocks noChangeArrowheads="1"/>
          </p:cNvSpPr>
          <p:nvPr/>
        </p:nvSpPr>
        <p:spPr bwMode="auto">
          <a:xfrm>
            <a:off x="10339388" y="5608638"/>
            <a:ext cx="1657350" cy="461962"/>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Next</a:t>
            </a:r>
          </a:p>
        </p:txBody>
      </p:sp>
      <p:sp>
        <p:nvSpPr>
          <p:cNvPr id="8" name="文本框 7">
            <a:hlinkClick r:id="rId6" action="ppaction://hlinksldjump"/>
            <a:extLst>
              <a:ext uri="{FF2B5EF4-FFF2-40B4-BE49-F238E27FC236}">
                <a16:creationId xmlns="" xmlns:a16="http://schemas.microsoft.com/office/drawing/2014/main" id="{55C6428A-5535-4FB5-9D20-B38B140688F9}"/>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7" action="ppaction://hlinksldjump"/>
            <a:extLst>
              <a:ext uri="{FF2B5EF4-FFF2-40B4-BE49-F238E27FC236}">
                <a16:creationId xmlns="" xmlns:a16="http://schemas.microsoft.com/office/drawing/2014/main" id="{BC525388-AD0D-4AFB-AF9A-0D955F0D2DCD}"/>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0E0E0830-8BB4-41AC-BFA5-4D54B087677C}"/>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659ECCC9-829E-4F4D-9667-543ABB49AEFA}"/>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B55B7EA0-1A31-448D-81A6-7F0EA7236DFE}"/>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6A8BFD05-31E4-4B92-9D07-F1443C927F90}"/>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5" name="文本框 14">
            <a:hlinkClick r:id="" action="ppaction://noaction"/>
            <a:extLst>
              <a:ext uri="{FF2B5EF4-FFF2-40B4-BE49-F238E27FC236}">
                <a16:creationId xmlns="" xmlns:a16="http://schemas.microsoft.com/office/drawing/2014/main" id="{C7B3D10D-58DB-478A-8046-02960F5F3F70}"/>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33827" name="Image1" r:id="rId2" imgW="247680" imgH="247680"/>
        </mc:Choice>
        <mc:Fallback>
          <p:control name="Image1" r:id="rId2" imgW="247680" imgH="247680">
            <p:pic>
              <p:nvPicPr>
                <p:cNvPr id="0" name="Image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10160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3" name="内容占位符 2"/>
          <p:cNvSpPr>
            <a:spLocks noGrp="1"/>
          </p:cNvSpPr>
          <p:nvPr>
            <p:ph idx="4294967295"/>
          </p:nvPr>
        </p:nvSpPr>
        <p:spPr>
          <a:xfrm>
            <a:off x="2901950" y="1555751"/>
            <a:ext cx="8128602" cy="2948872"/>
          </a:xfrm>
        </p:spPr>
        <p:txBody>
          <a:bodyPr>
            <a:noAutofit/>
          </a:bodyPr>
          <a:lstStyle/>
          <a:p>
            <a:pPr algn="ct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People from Around the World</a:t>
            </a:r>
          </a:p>
          <a:p>
            <a:pPr marL="0" indent="0">
              <a:lnSpc>
                <a:spcPts val="25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For some people, their job is interesting, but their salary is not good. For other people, their job is boring, but their salary is good. And then for some lucky people, their job is interesting, and</a:t>
            </a:r>
          </a:p>
          <a:p>
            <a:pPr marL="0" indent="0">
              <a:lnSpc>
                <a:spcPts val="25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their salary is good.</a:t>
            </a:r>
          </a:p>
          <a:p>
            <a:pPr marL="0" indent="0">
              <a:lnSpc>
                <a:spcPts val="25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Let’s look at some people and their jobs: Peter Elworthy is From New Zealand. He is not a pilot; he’s a farmer! His farm is very big, so he uses an airplane. He says, “I’m happy. My job is interesting, and also the salary is good. And my dog, Sheep, can come with me in the airplane.”</a:t>
            </a:r>
          </a:p>
          <a:p>
            <a:pPr>
              <a:buFont typeface="Arial" charset="0"/>
              <a:buNone/>
            </a:pPr>
            <a:endParaRPr lang="en-US" altLang="zh-CN" sz="1800" dirty="0">
              <a:solidFill>
                <a:schemeClr val="tx1">
                  <a:lumMod val="50000"/>
                  <a:lumOff val="50000"/>
                </a:schemeClr>
              </a:solidFill>
              <a:latin typeface="Helvetica" panose="020B0604020202020204" pitchFamily="34" charset="0"/>
              <a:cs typeface="Helvetica" panose="020B0604020202020204" pitchFamily="34" charset="0"/>
            </a:endParaRPr>
          </a:p>
        </p:txBody>
      </p:sp>
      <p:sp>
        <p:nvSpPr>
          <p:cNvPr id="56325" name="文本框 4"/>
          <p:cNvSpPr txBox="1">
            <a:spLocks noChangeArrowheads="1"/>
          </p:cNvSpPr>
          <p:nvPr/>
        </p:nvSpPr>
        <p:spPr bwMode="auto">
          <a:xfrm>
            <a:off x="2806700" y="939007"/>
            <a:ext cx="4794250" cy="400110"/>
          </a:xfrm>
          <a:prstGeom prst="rect">
            <a:avLst/>
          </a:prstGeom>
          <a:noFill/>
          <a:ln w="9525">
            <a:noFill/>
            <a:miter lim="800000"/>
            <a:headEnd/>
            <a:tailEnd/>
          </a:ln>
        </p:spPr>
        <p:txBody>
          <a:bodyPr>
            <a:spAutoFit/>
          </a:bodyPr>
          <a:lstStyle/>
          <a:p>
            <a:r>
              <a:rPr lang="de-DE" altLang="zh-CN" sz="2000" b="1" dirty="0">
                <a:latin typeface="Helvetica" panose="020B0604020202020204" pitchFamily="34" charset="0"/>
                <a:cs typeface="Helvetica" panose="020B0604020202020204" pitchFamily="34" charset="0"/>
              </a:rPr>
              <a:t>Listening 5 Transcript </a:t>
            </a:r>
          </a:p>
        </p:txBody>
      </p:sp>
      <p:pic>
        <p:nvPicPr>
          <p:cNvPr id="56326" name="图片 7">
            <a:hlinkClick r:id="rId4" action="ppaction://hlinksldjump"/>
          </p:cNvPr>
          <p:cNvPicPr>
            <a:picLocks noChangeAspect="1"/>
          </p:cNvPicPr>
          <p:nvPr/>
        </p:nvPicPr>
        <p:blipFill>
          <a:blip r:embed="rId5"/>
          <a:srcRect/>
          <a:stretch>
            <a:fillRect/>
          </a:stretch>
        </p:blipFill>
        <p:spPr bwMode="auto">
          <a:xfrm>
            <a:off x="9715500" y="5608638"/>
            <a:ext cx="623888" cy="623887"/>
          </a:xfrm>
          <a:prstGeom prst="rect">
            <a:avLst/>
          </a:prstGeom>
          <a:noFill/>
          <a:ln w="9525">
            <a:noFill/>
            <a:miter lim="800000"/>
            <a:headEnd/>
            <a:tailEnd/>
          </a:ln>
        </p:spPr>
      </p:pic>
      <p:sp>
        <p:nvSpPr>
          <p:cNvPr id="56327" name="文本框 13">
            <a:hlinkClick r:id="rId4" action="ppaction://hlinksldjump"/>
          </p:cNvPr>
          <p:cNvSpPr txBox="1">
            <a:spLocks noChangeArrowheads="1"/>
          </p:cNvSpPr>
          <p:nvPr/>
        </p:nvSpPr>
        <p:spPr bwMode="auto">
          <a:xfrm>
            <a:off x="10339388" y="5608638"/>
            <a:ext cx="1657350" cy="461962"/>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Next</a:t>
            </a:r>
          </a:p>
        </p:txBody>
      </p:sp>
      <p:sp>
        <p:nvSpPr>
          <p:cNvPr id="8" name="文本框 7">
            <a:hlinkClick r:id="rId6" action="ppaction://hlinksldjump"/>
            <a:extLst>
              <a:ext uri="{FF2B5EF4-FFF2-40B4-BE49-F238E27FC236}">
                <a16:creationId xmlns="" xmlns:a16="http://schemas.microsoft.com/office/drawing/2014/main" id="{55C6428A-5535-4FB5-9D20-B38B140688F9}"/>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7" action="ppaction://hlinksldjump"/>
            <a:extLst>
              <a:ext uri="{FF2B5EF4-FFF2-40B4-BE49-F238E27FC236}">
                <a16:creationId xmlns="" xmlns:a16="http://schemas.microsoft.com/office/drawing/2014/main" id="{BC525388-AD0D-4AFB-AF9A-0D955F0D2DCD}"/>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0E0E0830-8BB4-41AC-BFA5-4D54B087677C}"/>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659ECCC9-829E-4F4D-9667-543ABB49AEFA}"/>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B55B7EA0-1A31-448D-81A6-7F0EA7236DFE}"/>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6A8BFD05-31E4-4B92-9D07-F1443C927F90}"/>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pic>
        <p:nvPicPr>
          <p:cNvPr id="15" name="图片 14">
            <a:extLst>
              <a:ext uri="{FF2B5EF4-FFF2-40B4-BE49-F238E27FC236}">
                <a16:creationId xmlns="" xmlns:a16="http://schemas.microsoft.com/office/drawing/2014/main" id="{2D6AED18-F6E2-4BE0-8030-85C59B8E066F}"/>
              </a:ext>
            </a:extLst>
          </p:cNvPr>
          <p:cNvPicPr>
            <a:picLocks noChangeAspect="1"/>
          </p:cNvPicPr>
          <p:nvPr/>
        </p:nvPicPr>
        <p:blipFill>
          <a:blip r:embed="rId8"/>
          <a:stretch>
            <a:fillRect/>
          </a:stretch>
        </p:blipFill>
        <p:spPr>
          <a:xfrm>
            <a:off x="5698138" y="1013062"/>
            <a:ext cx="252000" cy="252000"/>
          </a:xfrm>
          <a:prstGeom prst="rect">
            <a:avLst/>
          </a:prstGeom>
        </p:spPr>
      </p:pic>
      <p:sp>
        <p:nvSpPr>
          <p:cNvPr id="16" name="文本框 15">
            <a:hlinkClick r:id="" action="ppaction://noaction"/>
            <a:extLst>
              <a:ext uri="{FF2B5EF4-FFF2-40B4-BE49-F238E27FC236}">
                <a16:creationId xmlns="" xmlns:a16="http://schemas.microsoft.com/office/drawing/2014/main" id="{6314F26C-4FC0-41A9-AF4A-EEC6A87E3A27}"/>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40994"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6083300" y="8128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7385516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7" name="内容占位符 2"/>
          <p:cNvSpPr>
            <a:spLocks noGrp="1"/>
          </p:cNvSpPr>
          <p:nvPr>
            <p:ph idx="4294967295"/>
          </p:nvPr>
        </p:nvSpPr>
        <p:spPr>
          <a:xfrm>
            <a:off x="2738321" y="1352904"/>
            <a:ext cx="9056302" cy="3103593"/>
          </a:xfrm>
        </p:spPr>
        <p:txBody>
          <a:bodyPr>
            <a:normAutofit/>
          </a:bodyPr>
          <a:lstStyle/>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Rimii Sen is an actress. She is Indian, and she is from Mumbai. “People think an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actress’s life is exciting, but it is difficult work, and sometimes it is boring. However,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the salary is very good!”</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Tanya Rogers is a student from Boulder, Colorado, in the United States. She is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studying to be an engineer, but she really wants to be a musician. “School is boring,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and I love my music. For some musicians, the salary is good, but for most musicians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it is not good.”</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Engineer or musician? What a decision!</a:t>
            </a:r>
          </a:p>
        </p:txBody>
      </p:sp>
      <p:sp>
        <p:nvSpPr>
          <p:cNvPr id="57349" name="文本框 4"/>
          <p:cNvSpPr txBox="1">
            <a:spLocks noChangeArrowheads="1"/>
          </p:cNvSpPr>
          <p:nvPr/>
        </p:nvSpPr>
        <p:spPr bwMode="auto">
          <a:xfrm>
            <a:off x="2738321" y="939007"/>
            <a:ext cx="4641850" cy="400110"/>
          </a:xfrm>
          <a:prstGeom prst="rect">
            <a:avLst/>
          </a:prstGeom>
          <a:noFill/>
          <a:ln w="9525">
            <a:noFill/>
            <a:miter lim="800000"/>
            <a:headEnd/>
            <a:tailEnd/>
          </a:ln>
        </p:spPr>
        <p:txBody>
          <a:bodyPr>
            <a:spAutoFit/>
          </a:bodyPr>
          <a:lstStyle/>
          <a:p>
            <a:r>
              <a:rPr lang="de-DE" altLang="zh-CN" sz="2000" b="1" dirty="0">
                <a:latin typeface="Helvetica" panose="020B0604020202020204" pitchFamily="34" charset="0"/>
                <a:cs typeface="Helvetica" panose="020B0604020202020204" pitchFamily="34" charset="0"/>
              </a:rPr>
              <a:t>Listening 5 Transcript </a:t>
            </a:r>
            <a:r>
              <a:rPr lang="zh-CN" altLang="en-US" sz="2000" b="1" dirty="0">
                <a:latin typeface="Helvetica" panose="020B0604020202020204" pitchFamily="34" charset="0"/>
                <a:cs typeface="Helvetica" panose="020B0604020202020204" pitchFamily="34" charset="0"/>
              </a:rPr>
              <a:t>（接上页）</a:t>
            </a:r>
            <a:endParaRPr lang="de-DE" sz="2000" b="1" dirty="0">
              <a:latin typeface="Helvetica" panose="020B0604020202020204" pitchFamily="34" charset="0"/>
              <a:cs typeface="Helvetica" panose="020B0604020202020204" pitchFamily="34" charset="0"/>
            </a:endParaRPr>
          </a:p>
        </p:txBody>
      </p:sp>
      <p:pic>
        <p:nvPicPr>
          <p:cNvPr id="57350" name="图片 5">
            <a:hlinkClick r:id="" action="ppaction://noaction"/>
          </p:cNvPr>
          <p:cNvPicPr>
            <a:picLocks noChangeAspect="1"/>
          </p:cNvPicPr>
          <p:nvPr/>
        </p:nvPicPr>
        <p:blipFill>
          <a:blip r:embed="rId4"/>
          <a:srcRect/>
          <a:stretch>
            <a:fillRect/>
          </a:stretch>
        </p:blipFill>
        <p:spPr bwMode="auto">
          <a:xfrm>
            <a:off x="9402763" y="5561013"/>
            <a:ext cx="623887" cy="623887"/>
          </a:xfrm>
          <a:prstGeom prst="rect">
            <a:avLst/>
          </a:prstGeom>
          <a:noFill/>
          <a:ln w="9525">
            <a:noFill/>
            <a:miter lim="800000"/>
            <a:headEnd/>
            <a:tailEnd/>
          </a:ln>
        </p:spPr>
      </p:pic>
      <p:sp>
        <p:nvSpPr>
          <p:cNvPr id="57351" name="文本框 8"/>
          <p:cNvSpPr txBox="1">
            <a:spLocks noChangeArrowheads="1"/>
          </p:cNvSpPr>
          <p:nvPr/>
        </p:nvSpPr>
        <p:spPr bwMode="auto">
          <a:xfrm>
            <a:off x="10026650" y="5722938"/>
            <a:ext cx="1657350" cy="461962"/>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5" action="ppaction://hlinksldjump"/>
            <a:extLst>
              <a:ext uri="{FF2B5EF4-FFF2-40B4-BE49-F238E27FC236}">
                <a16:creationId xmlns="" xmlns:a16="http://schemas.microsoft.com/office/drawing/2014/main" id="{616EFF1D-B019-4BFC-AF34-0941D888BE0C}"/>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6" action="ppaction://hlinksldjump"/>
            <a:extLst>
              <a:ext uri="{FF2B5EF4-FFF2-40B4-BE49-F238E27FC236}">
                <a16:creationId xmlns="" xmlns:a16="http://schemas.microsoft.com/office/drawing/2014/main" id="{7D9F3139-FA25-410E-9002-BC1AC6E5F30B}"/>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4432FAB4-2612-4725-97B3-600AFAE68C81}"/>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9064CE84-F1AA-4D0B-91EF-45049A39BFBA}"/>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3017E0AD-B854-4E60-8C56-63FDC83AAAEB}"/>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F8B7E4F4-1A65-44FC-B45F-D9EB8C29058B}"/>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5" name="文本框 14">
            <a:hlinkClick r:id="" action="ppaction://noaction"/>
            <a:extLst>
              <a:ext uri="{FF2B5EF4-FFF2-40B4-BE49-F238E27FC236}">
                <a16:creationId xmlns="" xmlns:a16="http://schemas.microsoft.com/office/drawing/2014/main" id="{ACAC9F77-B513-4135-8365-7A463828AAC4}"/>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34851"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6807200" y="10033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7" name="内容占位符 2"/>
          <p:cNvSpPr>
            <a:spLocks noGrp="1"/>
          </p:cNvSpPr>
          <p:nvPr>
            <p:ph idx="4294967295"/>
          </p:nvPr>
        </p:nvSpPr>
        <p:spPr>
          <a:xfrm>
            <a:off x="2738321" y="1352904"/>
            <a:ext cx="9056302" cy="3103593"/>
          </a:xfrm>
        </p:spPr>
        <p:txBody>
          <a:bodyPr>
            <a:normAutofit/>
          </a:bodyPr>
          <a:lstStyle/>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Rimii Sen is an actress. She is Indian, and she is from Mumbai. “People think an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actress’s life is exciting, but it is difficult work, and sometimes it is boring. However,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the salary is very good!”</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Tanya Rogers is a student from Boulder, Colorado, in the United States. She is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studying to be an engineer, but she really wants to be a musician. “School is boring,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and I love my music. For some musicians, the salary is good, but for most musicians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it is not good.”</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Engineer or musician? What a decision!</a:t>
            </a:r>
          </a:p>
        </p:txBody>
      </p:sp>
      <p:sp>
        <p:nvSpPr>
          <p:cNvPr id="57349" name="文本框 4"/>
          <p:cNvSpPr txBox="1">
            <a:spLocks noChangeArrowheads="1"/>
          </p:cNvSpPr>
          <p:nvPr/>
        </p:nvSpPr>
        <p:spPr bwMode="auto">
          <a:xfrm>
            <a:off x="2738321" y="939007"/>
            <a:ext cx="4641850" cy="400110"/>
          </a:xfrm>
          <a:prstGeom prst="rect">
            <a:avLst/>
          </a:prstGeom>
          <a:noFill/>
          <a:ln w="9525">
            <a:noFill/>
            <a:miter lim="800000"/>
            <a:headEnd/>
            <a:tailEnd/>
          </a:ln>
        </p:spPr>
        <p:txBody>
          <a:bodyPr>
            <a:spAutoFit/>
          </a:bodyPr>
          <a:lstStyle/>
          <a:p>
            <a:r>
              <a:rPr lang="de-DE" altLang="zh-CN" sz="2000" b="1" dirty="0">
                <a:latin typeface="Helvetica" panose="020B0604020202020204" pitchFamily="34" charset="0"/>
                <a:cs typeface="Helvetica" panose="020B0604020202020204" pitchFamily="34" charset="0"/>
              </a:rPr>
              <a:t>Listening 5 Transcript </a:t>
            </a:r>
            <a:r>
              <a:rPr lang="zh-CN" altLang="en-US" sz="2000" b="1" dirty="0">
                <a:latin typeface="Helvetica" panose="020B0604020202020204" pitchFamily="34" charset="0"/>
                <a:cs typeface="Helvetica" panose="020B0604020202020204" pitchFamily="34" charset="0"/>
              </a:rPr>
              <a:t>（接上页）</a:t>
            </a:r>
            <a:endParaRPr lang="de-DE" sz="2000" b="1" dirty="0">
              <a:latin typeface="Helvetica" panose="020B0604020202020204" pitchFamily="34" charset="0"/>
              <a:cs typeface="Helvetica" panose="020B0604020202020204" pitchFamily="34" charset="0"/>
            </a:endParaRPr>
          </a:p>
        </p:txBody>
      </p:sp>
      <p:pic>
        <p:nvPicPr>
          <p:cNvPr id="57350" name="图片 5">
            <a:hlinkClick r:id="" action="ppaction://noaction"/>
          </p:cNvPr>
          <p:cNvPicPr>
            <a:picLocks noChangeAspect="1"/>
          </p:cNvPicPr>
          <p:nvPr/>
        </p:nvPicPr>
        <p:blipFill>
          <a:blip r:embed="rId4"/>
          <a:srcRect/>
          <a:stretch>
            <a:fillRect/>
          </a:stretch>
        </p:blipFill>
        <p:spPr bwMode="auto">
          <a:xfrm>
            <a:off x="9402763" y="5561013"/>
            <a:ext cx="623887" cy="623887"/>
          </a:xfrm>
          <a:prstGeom prst="rect">
            <a:avLst/>
          </a:prstGeom>
          <a:noFill/>
          <a:ln w="9525">
            <a:noFill/>
            <a:miter lim="800000"/>
            <a:headEnd/>
            <a:tailEnd/>
          </a:ln>
        </p:spPr>
      </p:pic>
      <p:sp>
        <p:nvSpPr>
          <p:cNvPr id="57351" name="文本框 8"/>
          <p:cNvSpPr txBox="1">
            <a:spLocks noChangeArrowheads="1"/>
          </p:cNvSpPr>
          <p:nvPr/>
        </p:nvSpPr>
        <p:spPr bwMode="auto">
          <a:xfrm>
            <a:off x="10026650" y="5722938"/>
            <a:ext cx="1657350" cy="461962"/>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5" action="ppaction://hlinksldjump"/>
            <a:extLst>
              <a:ext uri="{FF2B5EF4-FFF2-40B4-BE49-F238E27FC236}">
                <a16:creationId xmlns="" xmlns:a16="http://schemas.microsoft.com/office/drawing/2014/main" id="{616EFF1D-B019-4BFC-AF34-0941D888BE0C}"/>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6" action="ppaction://hlinksldjump"/>
            <a:extLst>
              <a:ext uri="{FF2B5EF4-FFF2-40B4-BE49-F238E27FC236}">
                <a16:creationId xmlns="" xmlns:a16="http://schemas.microsoft.com/office/drawing/2014/main" id="{7D9F3139-FA25-410E-9002-BC1AC6E5F30B}"/>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4432FAB4-2612-4725-97B3-600AFAE68C81}"/>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9064CE84-F1AA-4D0B-91EF-45049A39BFBA}"/>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3017E0AD-B854-4E60-8C56-63FDC83AAAEB}"/>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F8B7E4F4-1A65-44FC-B45F-D9EB8C29058B}"/>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pic>
        <p:nvPicPr>
          <p:cNvPr id="15" name="图片 14">
            <a:extLst>
              <a:ext uri="{FF2B5EF4-FFF2-40B4-BE49-F238E27FC236}">
                <a16:creationId xmlns="" xmlns:a16="http://schemas.microsoft.com/office/drawing/2014/main" id="{B5722479-C667-4EF4-91DB-185F43DD9602}"/>
              </a:ext>
            </a:extLst>
          </p:cNvPr>
          <p:cNvPicPr>
            <a:picLocks noChangeAspect="1"/>
          </p:cNvPicPr>
          <p:nvPr/>
        </p:nvPicPr>
        <p:blipFill>
          <a:blip r:embed="rId7"/>
          <a:stretch>
            <a:fillRect/>
          </a:stretch>
        </p:blipFill>
        <p:spPr>
          <a:xfrm>
            <a:off x="6860188" y="1013062"/>
            <a:ext cx="252000" cy="252000"/>
          </a:xfrm>
          <a:prstGeom prst="rect">
            <a:avLst/>
          </a:prstGeom>
        </p:spPr>
      </p:pic>
      <p:sp>
        <p:nvSpPr>
          <p:cNvPr id="16" name="文本框 15">
            <a:hlinkClick r:id="" action="ppaction://noaction"/>
            <a:extLst>
              <a:ext uri="{FF2B5EF4-FFF2-40B4-BE49-F238E27FC236}">
                <a16:creationId xmlns="" xmlns:a16="http://schemas.microsoft.com/office/drawing/2014/main" id="{9E6BDBC4-52CB-449D-92E2-3594A790DAB9}"/>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42018"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7264400" y="6350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7435869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1" name="内容占位符 2"/>
          <p:cNvSpPr>
            <a:spLocks noGrp="1"/>
          </p:cNvSpPr>
          <p:nvPr>
            <p:ph idx="4294967295"/>
          </p:nvPr>
        </p:nvSpPr>
        <p:spPr>
          <a:xfrm>
            <a:off x="2882105" y="1188243"/>
            <a:ext cx="8100320" cy="4574382"/>
          </a:xfrm>
        </p:spPr>
        <p:txBody>
          <a:bodyPr>
            <a:noAutofit/>
          </a:bodyPr>
          <a:lstStyle/>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The World of Work</a:t>
            </a:r>
          </a:p>
          <a:p>
            <a:pPr marL="0" indent="0">
              <a:lnSpc>
                <a:spcPct val="1000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Today, many people go to work in new countries. Here, we’ll learn about four</a:t>
            </a:r>
          </a:p>
          <a:p>
            <a:pPr marL="0" indent="0">
              <a:lnSpc>
                <a:spcPct val="1000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people and their jobs. </a:t>
            </a:r>
          </a:p>
          <a:p>
            <a:pPr marL="0" indent="0">
              <a:lnSpc>
                <a:spcPct val="1000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Michael Murphy is a doctor. He’s from Ireland, but he works in many countries. He says, “My work is sometimes dangerous, but it’s always interesting. It’s a difficult job, but I love helping people.” Natsuko Mori is from Osaka, Japan. She works in Brazil now. She says, “I’m a teacher in a language school. I teach Japanese to Brazilian students. My students are very good, and I like my job.”</a:t>
            </a:r>
          </a:p>
          <a:p>
            <a:pPr marL="0" indent="0">
              <a:lnSpc>
                <a:spcPct val="1000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Shaukat Ali is a taxi driver in London, England. He’s from Pakistan. He says, “I love my job! It’s difficult because London is so big. But the people are very nice. I love talking to people from different countries, so it’s an interesting job.” </a:t>
            </a:r>
          </a:p>
          <a:p>
            <a:pPr marL="0" indent="0">
              <a:lnSpc>
                <a:spcPct val="1000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Moses Agba is a soccer player from Nigeria, in Africa. Now he plays for a team in Italy. He says, “People think my job is exciting. That’s true, but it isn’t easy. I like living in Italy, and I love playing soccer, so I’m a really happy person!”</a:t>
            </a:r>
          </a:p>
        </p:txBody>
      </p:sp>
      <p:sp>
        <p:nvSpPr>
          <p:cNvPr id="58373" name="文本框 4"/>
          <p:cNvSpPr txBox="1">
            <a:spLocks noChangeArrowheads="1"/>
          </p:cNvSpPr>
          <p:nvPr/>
        </p:nvSpPr>
        <p:spPr bwMode="auto">
          <a:xfrm>
            <a:off x="2882105" y="711626"/>
            <a:ext cx="3594895" cy="400110"/>
          </a:xfrm>
          <a:prstGeom prst="rect">
            <a:avLst/>
          </a:prstGeom>
          <a:noFill/>
          <a:ln w="9525">
            <a:noFill/>
            <a:miter lim="800000"/>
            <a:headEnd/>
            <a:tailEnd/>
          </a:ln>
        </p:spPr>
        <p:txBody>
          <a:bodyPr wrap="square">
            <a:spAutoFit/>
          </a:bodyPr>
          <a:lstStyle/>
          <a:p>
            <a:r>
              <a:rPr lang="de-DE" altLang="zh-CN" sz="2000" b="1" dirty="0">
                <a:latin typeface="Helvetica" panose="020B0604020202020204" pitchFamily="34" charset="0"/>
                <a:cs typeface="Helvetica" panose="020B0604020202020204" pitchFamily="34" charset="0"/>
              </a:rPr>
              <a:t>Listening 6 Transcript</a:t>
            </a:r>
          </a:p>
        </p:txBody>
      </p:sp>
      <p:pic>
        <p:nvPicPr>
          <p:cNvPr id="58374" name="图片 5">
            <a:hlinkClick r:id="" action="ppaction://noaction"/>
          </p:cNvPr>
          <p:cNvPicPr>
            <a:picLocks noChangeAspect="1"/>
          </p:cNvPicPr>
          <p:nvPr/>
        </p:nvPicPr>
        <p:blipFill>
          <a:blip r:embed="rId4"/>
          <a:srcRect/>
          <a:stretch>
            <a:fillRect/>
          </a:stretch>
        </p:blipFill>
        <p:spPr bwMode="auto">
          <a:xfrm>
            <a:off x="9402763" y="5762625"/>
            <a:ext cx="623887" cy="623888"/>
          </a:xfrm>
          <a:prstGeom prst="rect">
            <a:avLst/>
          </a:prstGeom>
          <a:noFill/>
          <a:ln w="9525">
            <a:noFill/>
            <a:miter lim="800000"/>
            <a:headEnd/>
            <a:tailEnd/>
          </a:ln>
        </p:spPr>
      </p:pic>
      <p:sp>
        <p:nvSpPr>
          <p:cNvPr id="58375" name="文本框 8"/>
          <p:cNvSpPr txBox="1">
            <a:spLocks noChangeArrowheads="1"/>
          </p:cNvSpPr>
          <p:nvPr/>
        </p:nvSpPr>
        <p:spPr bwMode="auto">
          <a:xfrm>
            <a:off x="10026650" y="5924550"/>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5" action="ppaction://hlinksldjump"/>
            <a:extLst>
              <a:ext uri="{FF2B5EF4-FFF2-40B4-BE49-F238E27FC236}">
                <a16:creationId xmlns="" xmlns:a16="http://schemas.microsoft.com/office/drawing/2014/main" id="{1C9A2BD9-328B-425E-AA17-3B02E6CFF05D}"/>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6" action="ppaction://hlinksldjump"/>
            <a:extLst>
              <a:ext uri="{FF2B5EF4-FFF2-40B4-BE49-F238E27FC236}">
                <a16:creationId xmlns="" xmlns:a16="http://schemas.microsoft.com/office/drawing/2014/main" id="{A688928E-9EF4-4EBA-8199-9FBDD13B2203}"/>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8751195C-B1BC-4BCD-9A01-A755ED3F753B}"/>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655F0E88-EE28-4628-BB94-913C53732A17}"/>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89EAD780-1E63-42CD-92CD-5BFD3A800ED5}"/>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D472BE57-E79B-4412-8803-967597FED894}"/>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5" name="文本框 14">
            <a:hlinkClick r:id="" action="ppaction://noaction"/>
            <a:extLst>
              <a:ext uri="{FF2B5EF4-FFF2-40B4-BE49-F238E27FC236}">
                <a16:creationId xmlns="" xmlns:a16="http://schemas.microsoft.com/office/drawing/2014/main" id="{DB5A67CA-3261-4DE0-878C-8A3355563F01}"/>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35875"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5740400" y="7747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1" name="内容占位符 2"/>
          <p:cNvSpPr>
            <a:spLocks noGrp="1"/>
          </p:cNvSpPr>
          <p:nvPr>
            <p:ph idx="4294967295"/>
          </p:nvPr>
        </p:nvSpPr>
        <p:spPr>
          <a:xfrm>
            <a:off x="2882105" y="1188243"/>
            <a:ext cx="8100320" cy="4574382"/>
          </a:xfrm>
        </p:spPr>
        <p:txBody>
          <a:bodyPr>
            <a:noAutofit/>
          </a:bodyPr>
          <a:lstStyle/>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The World of Work</a:t>
            </a:r>
          </a:p>
          <a:p>
            <a:pPr marL="0" indent="0">
              <a:lnSpc>
                <a:spcPct val="1000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Today, many people go to work in new countries. Here, we’ll learn about four</a:t>
            </a:r>
          </a:p>
          <a:p>
            <a:pPr marL="0" indent="0">
              <a:lnSpc>
                <a:spcPct val="1000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people and their jobs. </a:t>
            </a:r>
          </a:p>
          <a:p>
            <a:pPr marL="0" indent="0">
              <a:lnSpc>
                <a:spcPct val="1000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Michael Murphy is a doctor. He’s from Ireland, but he works in many countries. He says, “My work is sometimes dangerous, but it’s always interesting. It’s a difficult job, but I love helping people.” Natsuko Mori is from Osaka, Japan. She works in Brazil now. She says, “I’m a teacher in a language school. I teach Japanese to Brazilian students. My students are very good, and I like my job.”</a:t>
            </a:r>
          </a:p>
          <a:p>
            <a:pPr marL="0" indent="0">
              <a:lnSpc>
                <a:spcPct val="1000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Shaukat Ali is a taxi driver in London, England. He’s from Pakistan. He says, “I love my job! It’s difficult because London is so big. But the people are very nice. I love talking to people from different countries, so it’s an interesting job.” </a:t>
            </a:r>
          </a:p>
          <a:p>
            <a:pPr marL="0" indent="0">
              <a:lnSpc>
                <a:spcPct val="100000"/>
              </a:lnSpc>
              <a:spcBef>
                <a:spcPts val="0"/>
              </a:spcBef>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Moses Agba is a soccer player from Nigeria, in Africa. Now he plays for a team in Italy. He says, “People think my job is exciting. That’s true, but it isn’t easy. I like living in Italy, and I love playing soccer, so I’m a really happy person!”</a:t>
            </a:r>
          </a:p>
        </p:txBody>
      </p:sp>
      <p:sp>
        <p:nvSpPr>
          <p:cNvPr id="58373" name="文本框 4"/>
          <p:cNvSpPr txBox="1">
            <a:spLocks noChangeArrowheads="1"/>
          </p:cNvSpPr>
          <p:nvPr/>
        </p:nvSpPr>
        <p:spPr bwMode="auto">
          <a:xfrm>
            <a:off x="2882105" y="711626"/>
            <a:ext cx="3594895" cy="400110"/>
          </a:xfrm>
          <a:prstGeom prst="rect">
            <a:avLst/>
          </a:prstGeom>
          <a:noFill/>
          <a:ln w="9525">
            <a:noFill/>
            <a:miter lim="800000"/>
            <a:headEnd/>
            <a:tailEnd/>
          </a:ln>
        </p:spPr>
        <p:txBody>
          <a:bodyPr wrap="square">
            <a:spAutoFit/>
          </a:bodyPr>
          <a:lstStyle/>
          <a:p>
            <a:r>
              <a:rPr lang="de-DE" altLang="zh-CN" sz="2000" b="1" dirty="0">
                <a:latin typeface="Helvetica" panose="020B0604020202020204" pitchFamily="34" charset="0"/>
                <a:cs typeface="Helvetica" panose="020B0604020202020204" pitchFamily="34" charset="0"/>
              </a:rPr>
              <a:t>Listening 6 Transcript</a:t>
            </a:r>
          </a:p>
        </p:txBody>
      </p:sp>
      <p:pic>
        <p:nvPicPr>
          <p:cNvPr id="58374" name="图片 5">
            <a:hlinkClick r:id="" action="ppaction://noaction"/>
          </p:cNvPr>
          <p:cNvPicPr>
            <a:picLocks noChangeAspect="1"/>
          </p:cNvPicPr>
          <p:nvPr/>
        </p:nvPicPr>
        <p:blipFill>
          <a:blip r:embed="rId4"/>
          <a:srcRect/>
          <a:stretch>
            <a:fillRect/>
          </a:stretch>
        </p:blipFill>
        <p:spPr bwMode="auto">
          <a:xfrm>
            <a:off x="9402763" y="5762625"/>
            <a:ext cx="623887" cy="623888"/>
          </a:xfrm>
          <a:prstGeom prst="rect">
            <a:avLst/>
          </a:prstGeom>
          <a:noFill/>
          <a:ln w="9525">
            <a:noFill/>
            <a:miter lim="800000"/>
            <a:headEnd/>
            <a:tailEnd/>
          </a:ln>
        </p:spPr>
      </p:pic>
      <p:sp>
        <p:nvSpPr>
          <p:cNvPr id="58375" name="文本框 8"/>
          <p:cNvSpPr txBox="1">
            <a:spLocks noChangeArrowheads="1"/>
          </p:cNvSpPr>
          <p:nvPr/>
        </p:nvSpPr>
        <p:spPr bwMode="auto">
          <a:xfrm>
            <a:off x="10026650" y="5924550"/>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5" action="ppaction://hlinksldjump"/>
            <a:extLst>
              <a:ext uri="{FF2B5EF4-FFF2-40B4-BE49-F238E27FC236}">
                <a16:creationId xmlns="" xmlns:a16="http://schemas.microsoft.com/office/drawing/2014/main" id="{1C9A2BD9-328B-425E-AA17-3B02E6CFF05D}"/>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6" action="ppaction://hlinksldjump"/>
            <a:extLst>
              <a:ext uri="{FF2B5EF4-FFF2-40B4-BE49-F238E27FC236}">
                <a16:creationId xmlns="" xmlns:a16="http://schemas.microsoft.com/office/drawing/2014/main" id="{A688928E-9EF4-4EBA-8199-9FBDD13B2203}"/>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8751195C-B1BC-4BCD-9A01-A755ED3F753B}"/>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655F0E88-EE28-4628-BB94-913C53732A17}"/>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89EAD780-1E63-42CD-92CD-5BFD3A800ED5}"/>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D472BE57-E79B-4412-8803-967597FED894}"/>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pic>
        <p:nvPicPr>
          <p:cNvPr id="15" name="图片 14">
            <a:extLst>
              <a:ext uri="{FF2B5EF4-FFF2-40B4-BE49-F238E27FC236}">
                <a16:creationId xmlns="" xmlns:a16="http://schemas.microsoft.com/office/drawing/2014/main" id="{311BF396-10F3-4DBF-B436-B1258DB36D9E}"/>
              </a:ext>
            </a:extLst>
          </p:cNvPr>
          <p:cNvPicPr>
            <a:picLocks noChangeAspect="1"/>
          </p:cNvPicPr>
          <p:nvPr/>
        </p:nvPicPr>
        <p:blipFill>
          <a:blip r:embed="rId7"/>
          <a:stretch>
            <a:fillRect/>
          </a:stretch>
        </p:blipFill>
        <p:spPr>
          <a:xfrm>
            <a:off x="5827126" y="785681"/>
            <a:ext cx="252000" cy="252000"/>
          </a:xfrm>
          <a:prstGeom prst="rect">
            <a:avLst/>
          </a:prstGeom>
        </p:spPr>
      </p:pic>
      <p:sp>
        <p:nvSpPr>
          <p:cNvPr id="16" name="文本框 15">
            <a:hlinkClick r:id="" action="ppaction://noaction"/>
            <a:extLst>
              <a:ext uri="{FF2B5EF4-FFF2-40B4-BE49-F238E27FC236}">
                <a16:creationId xmlns="" xmlns:a16="http://schemas.microsoft.com/office/drawing/2014/main" id="{684A5D49-E2C3-43E3-87D0-114868F5F535}"/>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43042" name="WindowsMediaPlayer1" r:id="rId2" imgW="3000240" imgH="695160"/>
        </mc:Choice>
        <mc:Fallback>
          <p:control name="WindowsMediaPlayer1" r:id="rId2" imgW="3000240" imgH="69516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6234113" y="622300"/>
                  <a:ext cx="2998787"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7282149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5" name="内容占位符 2"/>
          <p:cNvSpPr>
            <a:spLocks noGrp="1"/>
          </p:cNvSpPr>
          <p:nvPr>
            <p:ph idx="4294967295"/>
          </p:nvPr>
        </p:nvSpPr>
        <p:spPr>
          <a:xfrm>
            <a:off x="2800349" y="1347113"/>
            <a:ext cx="9191625" cy="3686175"/>
          </a:xfrm>
        </p:spPr>
        <p:txBody>
          <a:bodyPr>
            <a:normAutofit fontScale="92500" lnSpcReduction="10000"/>
          </a:bodyPr>
          <a:lstStyle/>
          <a:p>
            <a:pPr>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Different Farmers</a:t>
            </a:r>
            <a:endParaRPr lang="en-US" altLang="zh-CN" sz="1800" dirty="0">
              <a:solidFill>
                <a:schemeClr val="tx1">
                  <a:lumMod val="50000"/>
                  <a:lumOff val="50000"/>
                </a:schemeClr>
              </a:solidFill>
              <a:latin typeface="Helvetica" panose="020B0604020202020204" pitchFamily="34" charset="0"/>
              <a:cs typeface="Helvetica" panose="020B0604020202020204" pitchFamily="34" charset="0"/>
            </a:endParaRP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Sofia is from Poland and she and her husband, Yaroslaw, are potato farmers. They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have a big farm of about 55 hectares. The  weather in Poland is good for potatoes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because it is cool and wet in the summer. People in Poland eat a lot of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potatoes. Some  of the potatoes are for their family but they sell some of their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potatoes to other countries, like Germany and England.</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Jose is also a farmer and he comes from Yucatan in Mexico. He is twenty-four years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old and he is married with three small  children. He is not a potato farmer. He is a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maize farmer, and he also grows beans. The summer in Mexico is very hot and wet,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and this is good for maize and beans. His wife makes tortillas from the maize and</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their children love tortillas with beans.</a:t>
            </a:r>
          </a:p>
          <a:p>
            <a:pPr>
              <a:buFont typeface="Arial" charset="0"/>
              <a:buNone/>
            </a:pPr>
            <a:endParaRPr lang="en-US" altLang="zh-CN" sz="1800" dirty="0">
              <a:solidFill>
                <a:schemeClr val="tx1">
                  <a:lumMod val="50000"/>
                  <a:lumOff val="50000"/>
                </a:schemeClr>
              </a:solidFill>
              <a:latin typeface="Helvetica" panose="020B0604020202020204" pitchFamily="34" charset="0"/>
              <a:cs typeface="Helvetica" panose="020B0604020202020204" pitchFamily="34" charset="0"/>
            </a:endParaRPr>
          </a:p>
        </p:txBody>
      </p:sp>
      <p:sp>
        <p:nvSpPr>
          <p:cNvPr id="59397" name="文本框 4"/>
          <p:cNvSpPr txBox="1">
            <a:spLocks noChangeArrowheads="1"/>
          </p:cNvSpPr>
          <p:nvPr/>
        </p:nvSpPr>
        <p:spPr bwMode="auto">
          <a:xfrm>
            <a:off x="2800349" y="813653"/>
            <a:ext cx="3452020" cy="400110"/>
          </a:xfrm>
          <a:prstGeom prst="rect">
            <a:avLst/>
          </a:prstGeom>
          <a:noFill/>
          <a:ln w="9525">
            <a:noFill/>
            <a:miter lim="800000"/>
            <a:headEnd/>
            <a:tailEnd/>
          </a:ln>
        </p:spPr>
        <p:txBody>
          <a:bodyPr wrap="square">
            <a:spAutoFit/>
          </a:bodyPr>
          <a:lstStyle/>
          <a:p>
            <a:r>
              <a:rPr lang="de-DE" altLang="zh-CN" sz="2000" b="1" dirty="0">
                <a:latin typeface="Helvetica" panose="020B0604020202020204" pitchFamily="34" charset="0"/>
                <a:cs typeface="Helvetica" panose="020B0604020202020204" pitchFamily="34" charset="0"/>
              </a:rPr>
              <a:t>Listening 7 Transcript</a:t>
            </a:r>
          </a:p>
        </p:txBody>
      </p:sp>
      <p:pic>
        <p:nvPicPr>
          <p:cNvPr id="59398" name="图片 5">
            <a:hlinkClick r:id="" action="ppaction://noaction"/>
          </p:cNvPr>
          <p:cNvPicPr>
            <a:picLocks noChangeAspect="1"/>
          </p:cNvPicPr>
          <p:nvPr/>
        </p:nvPicPr>
        <p:blipFill>
          <a:blip r:embed="rId4"/>
          <a:srcRect/>
          <a:stretch>
            <a:fillRect/>
          </a:stretch>
        </p:blipFill>
        <p:spPr bwMode="auto">
          <a:xfrm>
            <a:off x="10406063" y="5762625"/>
            <a:ext cx="623887" cy="623888"/>
          </a:xfrm>
          <a:prstGeom prst="rect">
            <a:avLst/>
          </a:prstGeom>
          <a:noFill/>
          <a:ln w="9525">
            <a:noFill/>
            <a:miter lim="800000"/>
            <a:headEnd/>
            <a:tailEnd/>
          </a:ln>
        </p:spPr>
      </p:pic>
      <p:sp>
        <p:nvSpPr>
          <p:cNvPr id="59399" name="文本框 8"/>
          <p:cNvSpPr txBox="1">
            <a:spLocks noChangeArrowheads="1"/>
          </p:cNvSpPr>
          <p:nvPr/>
        </p:nvSpPr>
        <p:spPr bwMode="auto">
          <a:xfrm>
            <a:off x="11029950" y="5924550"/>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5" action="ppaction://hlinksldjump"/>
            <a:extLst>
              <a:ext uri="{FF2B5EF4-FFF2-40B4-BE49-F238E27FC236}">
                <a16:creationId xmlns="" xmlns:a16="http://schemas.microsoft.com/office/drawing/2014/main" id="{044BE310-FD6C-4707-9825-3EA515564D07}"/>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6" action="ppaction://hlinksldjump"/>
            <a:extLst>
              <a:ext uri="{FF2B5EF4-FFF2-40B4-BE49-F238E27FC236}">
                <a16:creationId xmlns="" xmlns:a16="http://schemas.microsoft.com/office/drawing/2014/main" id="{DF9B61BB-2966-484A-81F8-136A08DF115B}"/>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0A106512-4EDB-413A-BA53-7024C7859E5C}"/>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5C0CB6EC-CA6B-44EB-A7C7-C013A6649A32}"/>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5089E537-C05B-4A2A-870A-7ADF04A36AD2}"/>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E86889EA-74CD-4F98-8C27-80D5880E237C}"/>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5" name="文本框 14">
            <a:hlinkClick r:id="" action="ppaction://noaction"/>
            <a:extLst>
              <a:ext uri="{FF2B5EF4-FFF2-40B4-BE49-F238E27FC236}">
                <a16:creationId xmlns="" xmlns:a16="http://schemas.microsoft.com/office/drawing/2014/main" id="{B1C81971-E555-47D8-9BDC-D0D3CD869844}"/>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36899"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8890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5" name="内容占位符 2"/>
          <p:cNvSpPr>
            <a:spLocks noGrp="1"/>
          </p:cNvSpPr>
          <p:nvPr>
            <p:ph idx="4294967295"/>
          </p:nvPr>
        </p:nvSpPr>
        <p:spPr>
          <a:xfrm>
            <a:off x="2800349" y="1347113"/>
            <a:ext cx="9191625" cy="3686175"/>
          </a:xfrm>
        </p:spPr>
        <p:txBody>
          <a:bodyPr>
            <a:normAutofit fontScale="92500" lnSpcReduction="10000"/>
          </a:bodyPr>
          <a:lstStyle/>
          <a:p>
            <a:pPr>
              <a:buFont typeface="Arial" charset="0"/>
              <a:buNone/>
            </a:pPr>
            <a:r>
              <a:rPr lang="en-US" altLang="zh-CN" sz="1900" b="1" dirty="0">
                <a:solidFill>
                  <a:schemeClr val="tx1">
                    <a:lumMod val="50000"/>
                    <a:lumOff val="50000"/>
                  </a:schemeClr>
                </a:solidFill>
                <a:latin typeface="Helvetica" panose="020B0604020202020204" pitchFamily="34" charset="0"/>
                <a:cs typeface="Helvetica" panose="020B0604020202020204" pitchFamily="34" charset="0"/>
              </a:rPr>
              <a:t>Different Farmers</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Sofia is from Poland and she and her husband, Yaroslaw, are potato farmers. They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have a big farm of about 55 hectares. The  weather in Poland is good for potatoes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because it is cool and wet in the summer. People in Poland eat a lot of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potatoes. Some of the potatoes are for their family but they sell some of their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potatoes to other countries, like Germany and England.</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Jose is also a farmer and he comes from Yucatan in Mexico. He is twenty-four years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old and he is married with three small  children. He is not a potato farmer. He is a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maize farmer, and he also grows beans. The summer in Mexico is very hot and wet, </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and this is good for maize and beans. His wife makes tortillas from the maize and</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their children love tortillas with beans.</a:t>
            </a:r>
          </a:p>
          <a:p>
            <a:pPr>
              <a:buFont typeface="Arial" charset="0"/>
              <a:buNone/>
            </a:pPr>
            <a:endParaRPr lang="en-US" altLang="zh-CN" sz="1800" dirty="0">
              <a:solidFill>
                <a:schemeClr val="tx1">
                  <a:lumMod val="50000"/>
                  <a:lumOff val="50000"/>
                </a:schemeClr>
              </a:solidFill>
              <a:latin typeface="Helvetica" panose="020B0604020202020204" pitchFamily="34" charset="0"/>
              <a:cs typeface="Helvetica" panose="020B0604020202020204" pitchFamily="34" charset="0"/>
            </a:endParaRPr>
          </a:p>
        </p:txBody>
      </p:sp>
      <p:sp>
        <p:nvSpPr>
          <p:cNvPr id="59397" name="文本框 4"/>
          <p:cNvSpPr txBox="1">
            <a:spLocks noChangeArrowheads="1"/>
          </p:cNvSpPr>
          <p:nvPr/>
        </p:nvSpPr>
        <p:spPr bwMode="auto">
          <a:xfrm>
            <a:off x="2800349" y="813653"/>
            <a:ext cx="3452020" cy="400110"/>
          </a:xfrm>
          <a:prstGeom prst="rect">
            <a:avLst/>
          </a:prstGeom>
          <a:noFill/>
          <a:ln w="9525">
            <a:noFill/>
            <a:miter lim="800000"/>
            <a:headEnd/>
            <a:tailEnd/>
          </a:ln>
        </p:spPr>
        <p:txBody>
          <a:bodyPr wrap="square">
            <a:spAutoFit/>
          </a:bodyPr>
          <a:lstStyle/>
          <a:p>
            <a:r>
              <a:rPr lang="de-DE" altLang="zh-CN" sz="2000" b="1" dirty="0">
                <a:latin typeface="Helvetica" panose="020B0604020202020204" pitchFamily="34" charset="0"/>
                <a:cs typeface="Helvetica" panose="020B0604020202020204" pitchFamily="34" charset="0"/>
              </a:rPr>
              <a:t>Listening 7 Transcript</a:t>
            </a:r>
          </a:p>
        </p:txBody>
      </p:sp>
      <p:pic>
        <p:nvPicPr>
          <p:cNvPr id="59398" name="图片 5">
            <a:hlinkClick r:id="" action="ppaction://noaction"/>
          </p:cNvPr>
          <p:cNvPicPr>
            <a:picLocks noChangeAspect="1"/>
          </p:cNvPicPr>
          <p:nvPr/>
        </p:nvPicPr>
        <p:blipFill>
          <a:blip r:embed="rId4"/>
          <a:srcRect/>
          <a:stretch>
            <a:fillRect/>
          </a:stretch>
        </p:blipFill>
        <p:spPr bwMode="auto">
          <a:xfrm>
            <a:off x="10393363" y="5762625"/>
            <a:ext cx="623887" cy="623888"/>
          </a:xfrm>
          <a:prstGeom prst="rect">
            <a:avLst/>
          </a:prstGeom>
          <a:noFill/>
          <a:ln w="9525">
            <a:noFill/>
            <a:miter lim="800000"/>
            <a:headEnd/>
            <a:tailEnd/>
          </a:ln>
        </p:spPr>
      </p:pic>
      <p:sp>
        <p:nvSpPr>
          <p:cNvPr id="59399" name="文本框 8"/>
          <p:cNvSpPr txBox="1">
            <a:spLocks noChangeArrowheads="1"/>
          </p:cNvSpPr>
          <p:nvPr/>
        </p:nvSpPr>
        <p:spPr bwMode="auto">
          <a:xfrm>
            <a:off x="11017250" y="5924550"/>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5" action="ppaction://hlinksldjump"/>
            <a:extLst>
              <a:ext uri="{FF2B5EF4-FFF2-40B4-BE49-F238E27FC236}">
                <a16:creationId xmlns="" xmlns:a16="http://schemas.microsoft.com/office/drawing/2014/main" id="{044BE310-FD6C-4707-9825-3EA515564D07}"/>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6" action="ppaction://hlinksldjump"/>
            <a:extLst>
              <a:ext uri="{FF2B5EF4-FFF2-40B4-BE49-F238E27FC236}">
                <a16:creationId xmlns="" xmlns:a16="http://schemas.microsoft.com/office/drawing/2014/main" id="{DF9B61BB-2966-484A-81F8-136A08DF115B}"/>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0A106512-4EDB-413A-BA53-7024C7859E5C}"/>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5C0CB6EC-CA6B-44EB-A7C7-C013A6649A32}"/>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5089E537-C05B-4A2A-870A-7ADF04A36AD2}"/>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E86889EA-74CD-4F98-8C27-80D5880E237C}"/>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pic>
        <p:nvPicPr>
          <p:cNvPr id="15" name="图片 14">
            <a:extLst>
              <a:ext uri="{FF2B5EF4-FFF2-40B4-BE49-F238E27FC236}">
                <a16:creationId xmlns="" xmlns:a16="http://schemas.microsoft.com/office/drawing/2014/main" id="{0627D738-D0A8-45DD-A120-CD02C545394F}"/>
              </a:ext>
            </a:extLst>
          </p:cNvPr>
          <p:cNvPicPr>
            <a:picLocks noChangeAspect="1"/>
          </p:cNvPicPr>
          <p:nvPr/>
        </p:nvPicPr>
        <p:blipFill>
          <a:blip r:embed="rId7"/>
          <a:stretch>
            <a:fillRect/>
          </a:stretch>
        </p:blipFill>
        <p:spPr>
          <a:xfrm>
            <a:off x="5688613" y="890457"/>
            <a:ext cx="252000" cy="252000"/>
          </a:xfrm>
          <a:prstGeom prst="rect">
            <a:avLst/>
          </a:prstGeom>
        </p:spPr>
      </p:pic>
      <p:sp>
        <p:nvSpPr>
          <p:cNvPr id="16" name="文本框 15">
            <a:hlinkClick r:id="" action="ppaction://noaction"/>
            <a:extLst>
              <a:ext uri="{FF2B5EF4-FFF2-40B4-BE49-F238E27FC236}">
                <a16:creationId xmlns="" xmlns:a16="http://schemas.microsoft.com/office/drawing/2014/main" id="{BEF8F2AE-780E-472D-8F9B-C1F1D99B92F3}"/>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44066" name="WindowsMediaPlayer1" r:id="rId2" imgW="3000240" imgH="698400"/>
        </mc:Choice>
        <mc:Fallback>
          <p:control name="WindowsMediaPlayer1" r:id="rId2" imgW="3000240" imgH="69840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991225" y="533400"/>
                  <a:ext cx="3000375"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23155092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9" name="文本框 4"/>
          <p:cNvSpPr txBox="1">
            <a:spLocks noChangeArrowheads="1"/>
          </p:cNvSpPr>
          <p:nvPr/>
        </p:nvSpPr>
        <p:spPr bwMode="auto">
          <a:xfrm>
            <a:off x="3065463" y="1036638"/>
            <a:ext cx="4641850" cy="400110"/>
          </a:xfrm>
          <a:prstGeom prst="rect">
            <a:avLst/>
          </a:prstGeom>
          <a:noFill/>
          <a:ln w="9525">
            <a:noFill/>
            <a:miter lim="800000"/>
            <a:headEnd/>
            <a:tailEnd/>
          </a:ln>
        </p:spPr>
        <p:txBody>
          <a:bodyPr>
            <a:spAutoFit/>
          </a:bodyPr>
          <a:lstStyle/>
          <a:p>
            <a:r>
              <a:rPr lang="de-DE" altLang="zh-CN" sz="2000" b="1" dirty="0">
                <a:latin typeface="Helvetica" panose="020B0604020202020204" pitchFamily="34" charset="0"/>
                <a:cs typeface="Helvetica" panose="020B0604020202020204" pitchFamily="34" charset="0"/>
              </a:rPr>
              <a:t>Video Transcript</a:t>
            </a:r>
          </a:p>
        </p:txBody>
      </p:sp>
      <p:pic>
        <p:nvPicPr>
          <p:cNvPr id="1030" name="图片 5">
            <a:hlinkClick r:id="" action="ppaction://noaction"/>
          </p:cNvPr>
          <p:cNvPicPr>
            <a:picLocks noChangeAspect="1"/>
          </p:cNvPicPr>
          <p:nvPr/>
        </p:nvPicPr>
        <p:blipFill>
          <a:blip r:embed="rId5"/>
          <a:srcRect/>
          <a:stretch>
            <a:fillRect/>
          </a:stretch>
        </p:blipFill>
        <p:spPr bwMode="auto">
          <a:xfrm>
            <a:off x="10642600" y="5807075"/>
            <a:ext cx="623888" cy="623888"/>
          </a:xfrm>
          <a:prstGeom prst="rect">
            <a:avLst/>
          </a:prstGeom>
          <a:noFill/>
          <a:ln w="9525">
            <a:noFill/>
            <a:miter lim="800000"/>
            <a:headEnd/>
            <a:tailEnd/>
          </a:ln>
        </p:spPr>
      </p:pic>
      <p:sp>
        <p:nvSpPr>
          <p:cNvPr id="1031" name="文本框 8"/>
          <p:cNvSpPr txBox="1">
            <a:spLocks noChangeArrowheads="1"/>
          </p:cNvSpPr>
          <p:nvPr/>
        </p:nvSpPr>
        <p:spPr bwMode="auto">
          <a:xfrm>
            <a:off x="11266488" y="5972175"/>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6" action="ppaction://hlinksldjump"/>
            <a:extLst>
              <a:ext uri="{FF2B5EF4-FFF2-40B4-BE49-F238E27FC236}">
                <a16:creationId xmlns="" xmlns:a16="http://schemas.microsoft.com/office/drawing/2014/main" id="{EA1DA46F-8EA8-446A-A84F-C1A2C7BF6983}"/>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7" action="ppaction://hlinksldjump"/>
            <a:extLst>
              <a:ext uri="{FF2B5EF4-FFF2-40B4-BE49-F238E27FC236}">
                <a16:creationId xmlns="" xmlns:a16="http://schemas.microsoft.com/office/drawing/2014/main" id="{DA0ACA24-DA0C-461A-91C2-50F1971D2B47}"/>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9E084061-6076-4CE0-8127-708A4E890151}"/>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E0C8CE36-0799-49F0-9736-F7A6DBDF6295}"/>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0F1F8931-436B-458E-80EC-8C06323C7536}"/>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D70D5897-F537-4CDF-9394-A618049023ED}"/>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5" name="文本框 14">
            <a:hlinkClick r:id="" action="ppaction://noaction"/>
            <a:extLst>
              <a:ext uri="{FF2B5EF4-FFF2-40B4-BE49-F238E27FC236}">
                <a16:creationId xmlns="" xmlns:a16="http://schemas.microsoft.com/office/drawing/2014/main" id="{A4890F6E-8782-4864-B57D-0EEC21DF5F5A}"/>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1096" name="TextBox1" r:id="rId2" imgW="5877000" imgH="4219560"/>
        </mc:Choice>
        <mc:Fallback>
          <p:control name="TextBox1" r:id="rId2" imgW="5877000" imgH="4219560">
            <p:pic>
              <p:nvPicPr>
                <p:cNvPr id="0" name="TextBox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3060700" y="1714500"/>
                  <a:ext cx="5880100" cy="47037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97" name="Image1" r:id="rId3" imgW="247680" imgH="247680"/>
        </mc:Choice>
        <mc:Fallback>
          <p:control name="Image1" r:id="rId3" imgW="247680" imgH="247680">
            <p:pic>
              <p:nvPicPr>
                <p:cNvPr id="0" name="Image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11557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内容占位符 2"/>
          <p:cNvSpPr>
            <a:spLocks noGrp="1"/>
          </p:cNvSpPr>
          <p:nvPr>
            <p:ph idx="4294967295"/>
          </p:nvPr>
        </p:nvSpPr>
        <p:spPr>
          <a:xfrm>
            <a:off x="2397125" y="1557339"/>
            <a:ext cx="8787431" cy="2879908"/>
          </a:xfrm>
        </p:spPr>
        <p:txBody>
          <a:bodyPr>
            <a:normAutofit/>
          </a:bodyPr>
          <a:lstStyle/>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Sean</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So, Claudia, where are you from?</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Claudia</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from Chile.</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Sean</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So, you’re Chilean, eh? Sounds cool. Are you from Santiago?</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Claudia</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Yes, I am. And you, Sean? Where are you from?</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Sean</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Canadian.</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Claudia</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Wow! Canada. I’d love to go to Canada. Which city are you from?</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Sean</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from Toronto.</a:t>
            </a:r>
          </a:p>
        </p:txBody>
      </p:sp>
      <p:sp>
        <p:nvSpPr>
          <p:cNvPr id="51205" name="文本框 4"/>
          <p:cNvSpPr txBox="1">
            <a:spLocks noChangeArrowheads="1"/>
          </p:cNvSpPr>
          <p:nvPr/>
        </p:nvSpPr>
        <p:spPr bwMode="auto">
          <a:xfrm>
            <a:off x="2397125" y="950913"/>
            <a:ext cx="3517900" cy="400110"/>
          </a:xfrm>
          <a:prstGeom prst="rect">
            <a:avLst/>
          </a:prstGeom>
          <a:noFill/>
          <a:ln w="9525">
            <a:noFill/>
            <a:miter lim="800000"/>
            <a:headEnd/>
            <a:tailEnd/>
          </a:ln>
        </p:spPr>
        <p:txBody>
          <a:bodyPr wrap="square">
            <a:spAutoFit/>
          </a:bodyPr>
          <a:lstStyle/>
          <a:p>
            <a:r>
              <a:rPr lang="de-DE" altLang="zh-CN" sz="2000" b="1" dirty="0">
                <a:latin typeface="Helvetica" panose="020B0604020202020204" pitchFamily="34" charset="0"/>
                <a:cs typeface="Helvetica" panose="020B0604020202020204" pitchFamily="34" charset="0"/>
              </a:rPr>
              <a:t>Listening 1 Transcript</a:t>
            </a:r>
          </a:p>
        </p:txBody>
      </p:sp>
      <p:sp>
        <p:nvSpPr>
          <p:cNvPr id="8" name="文本框 7">
            <a:hlinkClick r:id="rId2" action="ppaction://hlinksldjump"/>
            <a:extLst>
              <a:ext uri="{FF2B5EF4-FFF2-40B4-BE49-F238E27FC236}">
                <a16:creationId xmlns="" xmlns:a16="http://schemas.microsoft.com/office/drawing/2014/main" id="{B010D043-786A-4FD4-9C6B-2E74C0C91C5A}"/>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3" action="ppaction://hlinksldjump"/>
            <a:extLst>
              <a:ext uri="{FF2B5EF4-FFF2-40B4-BE49-F238E27FC236}">
                <a16:creationId xmlns="" xmlns:a16="http://schemas.microsoft.com/office/drawing/2014/main" id="{11D271FB-748B-45C9-A393-2194B58C0B99}"/>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695E3372-1981-4268-B539-6FFBA8544DC4}"/>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AA18DF89-560C-4CE1-81CD-F3DB94698721}"/>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46871B54-7823-4F00-A524-6B32705ACCA3}"/>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DD3204F1-D8B7-4FC8-9974-2B77ECCCC243}"/>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pic>
        <p:nvPicPr>
          <p:cNvPr id="16" name="图片 15">
            <a:extLst>
              <a:ext uri="{FF2B5EF4-FFF2-40B4-BE49-F238E27FC236}">
                <a16:creationId xmlns="" xmlns:a16="http://schemas.microsoft.com/office/drawing/2014/main" id="{82C5C2EF-10D2-4707-A607-A8520E4CB777}"/>
              </a:ext>
            </a:extLst>
          </p:cNvPr>
          <p:cNvPicPr>
            <a:picLocks noChangeAspect="1"/>
          </p:cNvPicPr>
          <p:nvPr/>
        </p:nvPicPr>
        <p:blipFill>
          <a:blip r:embed="rId4"/>
          <a:stretch>
            <a:fillRect/>
          </a:stretch>
        </p:blipFill>
        <p:spPr>
          <a:xfrm>
            <a:off x="5212363" y="1030701"/>
            <a:ext cx="252000" cy="252000"/>
          </a:xfrm>
          <a:prstGeom prst="rect">
            <a:avLst/>
          </a:prstGeom>
        </p:spPr>
      </p:pic>
      <p:sp>
        <p:nvSpPr>
          <p:cNvPr id="15" name="文本框 14">
            <a:hlinkClick r:id="" action="ppaction://noaction"/>
            <a:extLst>
              <a:ext uri="{FF2B5EF4-FFF2-40B4-BE49-F238E27FC236}">
                <a16:creationId xmlns="" xmlns:a16="http://schemas.microsoft.com/office/drawing/2014/main" id="{35A86B96-05F1-46AC-906E-1540F8F355A6}"/>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pic>
        <p:nvPicPr>
          <p:cNvPr id="17" name="图片 5">
            <a:hlinkClick r:id="rId5" action="ppaction://hlinksldjump"/>
          </p:cNvPr>
          <p:cNvPicPr>
            <a:picLocks noChangeAspect="1"/>
          </p:cNvPicPr>
          <p:nvPr/>
        </p:nvPicPr>
        <p:blipFill>
          <a:blip r:embed="rId6"/>
          <a:srcRect/>
          <a:stretch>
            <a:fillRect/>
          </a:stretch>
        </p:blipFill>
        <p:spPr bwMode="auto">
          <a:xfrm>
            <a:off x="9715500" y="5762625"/>
            <a:ext cx="623888" cy="623888"/>
          </a:xfrm>
          <a:prstGeom prst="rect">
            <a:avLst/>
          </a:prstGeom>
          <a:noFill/>
          <a:ln w="9525">
            <a:noFill/>
            <a:miter lim="800000"/>
            <a:headEnd/>
            <a:tailEnd/>
          </a:ln>
        </p:spPr>
      </p:pic>
      <p:sp>
        <p:nvSpPr>
          <p:cNvPr id="18" name="文本框 8">
            <a:hlinkClick r:id="rId5" action="ppaction://hlinksldjump"/>
          </p:cNvPr>
          <p:cNvSpPr txBox="1">
            <a:spLocks noChangeArrowheads="1"/>
          </p:cNvSpPr>
          <p:nvPr/>
        </p:nvSpPr>
        <p:spPr bwMode="auto">
          <a:xfrm>
            <a:off x="10339388" y="5924550"/>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Tree>
    <p:extLst>
      <p:ext uri="{BB962C8B-B14F-4D97-AF65-F5344CB8AC3E}">
        <p14:creationId xmlns:p14="http://schemas.microsoft.com/office/powerpoint/2010/main" val="54495848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30" name="图片 5">
            <a:hlinkClick r:id="" action="ppaction://noaction"/>
          </p:cNvPr>
          <p:cNvPicPr>
            <a:picLocks noChangeAspect="1"/>
          </p:cNvPicPr>
          <p:nvPr/>
        </p:nvPicPr>
        <p:blipFill>
          <a:blip r:embed="rId4"/>
          <a:srcRect/>
          <a:stretch>
            <a:fillRect/>
          </a:stretch>
        </p:blipFill>
        <p:spPr bwMode="auto">
          <a:xfrm>
            <a:off x="10642600" y="5807075"/>
            <a:ext cx="623888" cy="623888"/>
          </a:xfrm>
          <a:prstGeom prst="rect">
            <a:avLst/>
          </a:prstGeom>
          <a:noFill/>
          <a:ln w="9525">
            <a:noFill/>
            <a:miter lim="800000"/>
            <a:headEnd/>
            <a:tailEnd/>
          </a:ln>
        </p:spPr>
      </p:pic>
      <p:sp>
        <p:nvSpPr>
          <p:cNvPr id="1031" name="文本框 8"/>
          <p:cNvSpPr txBox="1">
            <a:spLocks noChangeArrowheads="1"/>
          </p:cNvSpPr>
          <p:nvPr/>
        </p:nvSpPr>
        <p:spPr bwMode="auto">
          <a:xfrm>
            <a:off x="11266488" y="5972175"/>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5" action="ppaction://hlinksldjump"/>
            <a:extLst>
              <a:ext uri="{FF2B5EF4-FFF2-40B4-BE49-F238E27FC236}">
                <a16:creationId xmlns="" xmlns:a16="http://schemas.microsoft.com/office/drawing/2014/main" id="{EA1DA46F-8EA8-446A-A84F-C1A2C7BF6983}"/>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6" action="ppaction://hlinksldjump"/>
            <a:extLst>
              <a:ext uri="{FF2B5EF4-FFF2-40B4-BE49-F238E27FC236}">
                <a16:creationId xmlns="" xmlns:a16="http://schemas.microsoft.com/office/drawing/2014/main" id="{DA0ACA24-DA0C-461A-91C2-50F1971D2B47}"/>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9E084061-6076-4CE0-8127-708A4E890151}"/>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E0C8CE36-0799-49F0-9736-F7A6DBDF6295}"/>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0F1F8931-436B-458E-80EC-8C06323C7536}"/>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D70D5897-F537-4CDF-9394-A618049023ED}"/>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5" name="文本框 14">
            <a:hlinkClick r:id="" action="ppaction://noaction"/>
            <a:extLst>
              <a:ext uri="{FF2B5EF4-FFF2-40B4-BE49-F238E27FC236}">
                <a16:creationId xmlns="" xmlns:a16="http://schemas.microsoft.com/office/drawing/2014/main" id="{A4890F6E-8782-4864-B57D-0EEC21DF5F5A}"/>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45058" name="TextBox1" r:id="rId2" imgW="5877000" imgH="4219560"/>
        </mc:Choice>
        <mc:Fallback>
          <p:control name="TextBox1" r:id="rId2" imgW="5877000" imgH="421956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3467100" y="-4768850"/>
                  <a:ext cx="7107238" cy="116268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4787355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30" name="图片 5">
            <a:hlinkClick r:id="" action="ppaction://noaction"/>
          </p:cNvPr>
          <p:cNvPicPr>
            <a:picLocks noChangeAspect="1"/>
          </p:cNvPicPr>
          <p:nvPr/>
        </p:nvPicPr>
        <p:blipFill>
          <a:blip r:embed="rId4"/>
          <a:srcRect/>
          <a:stretch>
            <a:fillRect/>
          </a:stretch>
        </p:blipFill>
        <p:spPr bwMode="auto">
          <a:xfrm>
            <a:off x="10642600" y="5807075"/>
            <a:ext cx="623888" cy="623888"/>
          </a:xfrm>
          <a:prstGeom prst="rect">
            <a:avLst/>
          </a:prstGeom>
          <a:noFill/>
          <a:ln w="9525">
            <a:noFill/>
            <a:miter lim="800000"/>
            <a:headEnd/>
            <a:tailEnd/>
          </a:ln>
        </p:spPr>
      </p:pic>
      <p:sp>
        <p:nvSpPr>
          <p:cNvPr id="1031" name="文本框 8"/>
          <p:cNvSpPr txBox="1">
            <a:spLocks noChangeArrowheads="1"/>
          </p:cNvSpPr>
          <p:nvPr/>
        </p:nvSpPr>
        <p:spPr bwMode="auto">
          <a:xfrm>
            <a:off x="11266488" y="5972175"/>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5" action="ppaction://hlinksldjump"/>
            <a:extLst>
              <a:ext uri="{FF2B5EF4-FFF2-40B4-BE49-F238E27FC236}">
                <a16:creationId xmlns="" xmlns:a16="http://schemas.microsoft.com/office/drawing/2014/main" id="{EA1DA46F-8EA8-446A-A84F-C1A2C7BF6983}"/>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6" action="ppaction://hlinksldjump"/>
            <a:extLst>
              <a:ext uri="{FF2B5EF4-FFF2-40B4-BE49-F238E27FC236}">
                <a16:creationId xmlns="" xmlns:a16="http://schemas.microsoft.com/office/drawing/2014/main" id="{DA0ACA24-DA0C-461A-91C2-50F1971D2B47}"/>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9E084061-6076-4CE0-8127-708A4E890151}"/>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E0C8CE36-0799-49F0-9736-F7A6DBDF6295}"/>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0F1F8931-436B-458E-80EC-8C06323C7536}"/>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D70D5897-F537-4CDF-9394-A618049023ED}"/>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5" name="文本框 14">
            <a:hlinkClick r:id="" action="ppaction://noaction"/>
            <a:extLst>
              <a:ext uri="{FF2B5EF4-FFF2-40B4-BE49-F238E27FC236}">
                <a16:creationId xmlns="" xmlns:a16="http://schemas.microsoft.com/office/drawing/2014/main" id="{A4890F6E-8782-4864-B57D-0EEC21DF5F5A}"/>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46082" name="TextBox1" r:id="rId2" imgW="5877000" imgH="4219560"/>
        </mc:Choice>
        <mc:Fallback>
          <p:control name="TextBox1" r:id="rId2" imgW="5877000" imgH="421956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3689350" y="-11487150"/>
                  <a:ext cx="5880100" cy="147812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4787355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7" name="内容占位符 2"/>
          <p:cNvSpPr>
            <a:spLocks noGrp="1"/>
          </p:cNvSpPr>
          <p:nvPr>
            <p:ph idx="4294967295"/>
          </p:nvPr>
        </p:nvSpPr>
        <p:spPr>
          <a:xfrm>
            <a:off x="2493745" y="1431925"/>
            <a:ext cx="8854440" cy="4102601"/>
          </a:xfrm>
        </p:spPr>
        <p:txBody>
          <a:bodyPr>
            <a:normAutofit/>
          </a:bodyPr>
          <a:lstStyle/>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TV game host</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Hi, can you tell me something about yourself?</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Kyoko</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Sure. My name is Kyoko, and I’m Japanese. Actually, I’m from Tokyo.</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And what do you do?</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Kyoko</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an engineer.</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Thank you, Kyoko. And here is our next contestant. Can you introduce yourself?</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Luis</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Yes. My name is Luis, and I’m a doctor. I’m from Lima in Peru.</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Thank you, Luis. And welcome to tonight’s show. Contestant Number 3, can</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you tell us something about yourself?</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Jim</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Yes. My name is Jim, Jim Waters. I’m a farmer.</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And where are you from?</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Jim</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Canadian. I’m from a small town in Canada called Cold stone.</a:t>
            </a:r>
          </a:p>
        </p:txBody>
      </p:sp>
      <p:sp>
        <p:nvSpPr>
          <p:cNvPr id="52229" name="文本框 4"/>
          <p:cNvSpPr txBox="1">
            <a:spLocks noChangeArrowheads="1"/>
          </p:cNvSpPr>
          <p:nvPr/>
        </p:nvSpPr>
        <p:spPr bwMode="auto">
          <a:xfrm>
            <a:off x="2493745" y="936324"/>
            <a:ext cx="2983130" cy="400110"/>
          </a:xfrm>
          <a:prstGeom prst="rect">
            <a:avLst/>
          </a:prstGeom>
          <a:noFill/>
          <a:ln w="9525">
            <a:noFill/>
            <a:miter lim="800000"/>
            <a:headEnd/>
            <a:tailEnd/>
          </a:ln>
        </p:spPr>
        <p:txBody>
          <a:bodyPr wrap="square">
            <a:spAutoFit/>
          </a:bodyPr>
          <a:lstStyle/>
          <a:p>
            <a:r>
              <a:rPr lang="de-DE" altLang="zh-CN" sz="2000" b="1" dirty="0">
                <a:latin typeface="Helvetica" panose="020B0604020202020204" pitchFamily="34" charset="0"/>
                <a:cs typeface="Helvetica" panose="020B0604020202020204" pitchFamily="34" charset="0"/>
              </a:rPr>
              <a:t>Listening 2 Transcript</a:t>
            </a:r>
          </a:p>
        </p:txBody>
      </p:sp>
      <p:pic>
        <p:nvPicPr>
          <p:cNvPr id="52230" name="图片 8">
            <a:hlinkClick r:id="rId4" action="ppaction://hlinksldjump"/>
          </p:cNvPr>
          <p:cNvPicPr>
            <a:picLocks noChangeAspect="1"/>
          </p:cNvPicPr>
          <p:nvPr/>
        </p:nvPicPr>
        <p:blipFill>
          <a:blip r:embed="rId5"/>
          <a:srcRect/>
          <a:stretch>
            <a:fillRect/>
          </a:stretch>
        </p:blipFill>
        <p:spPr bwMode="auto">
          <a:xfrm>
            <a:off x="10210800" y="5773738"/>
            <a:ext cx="623888" cy="623887"/>
          </a:xfrm>
          <a:prstGeom prst="rect">
            <a:avLst/>
          </a:prstGeom>
          <a:noFill/>
          <a:ln w="9525">
            <a:noFill/>
            <a:miter lim="800000"/>
            <a:headEnd/>
            <a:tailEnd/>
          </a:ln>
        </p:spPr>
      </p:pic>
      <p:sp>
        <p:nvSpPr>
          <p:cNvPr id="52231" name="文本框 13"/>
          <p:cNvSpPr txBox="1">
            <a:spLocks noChangeArrowheads="1"/>
          </p:cNvSpPr>
          <p:nvPr/>
        </p:nvSpPr>
        <p:spPr bwMode="auto">
          <a:xfrm>
            <a:off x="10834688" y="5884863"/>
            <a:ext cx="1657350" cy="461962"/>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Next</a:t>
            </a:r>
          </a:p>
        </p:txBody>
      </p:sp>
      <p:sp>
        <p:nvSpPr>
          <p:cNvPr id="8" name="文本框 7">
            <a:hlinkClick r:id="rId6" action="ppaction://hlinksldjump"/>
            <a:extLst>
              <a:ext uri="{FF2B5EF4-FFF2-40B4-BE49-F238E27FC236}">
                <a16:creationId xmlns="" xmlns:a16="http://schemas.microsoft.com/office/drawing/2014/main" id="{B5BB8003-B1E7-4967-B233-E380D94DF002}"/>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7" action="ppaction://hlinksldjump"/>
            <a:extLst>
              <a:ext uri="{FF2B5EF4-FFF2-40B4-BE49-F238E27FC236}">
                <a16:creationId xmlns="" xmlns:a16="http://schemas.microsoft.com/office/drawing/2014/main" id="{12688F23-EF38-4995-AFB4-C2D4C73103D9}"/>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F7F83A95-B7B9-4D0C-8F1C-6932F14554E6}"/>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CB4E1888-77B8-410F-9A22-322DA4C31B07}"/>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B2320001-E17D-4FC0-B853-FB8C4BCD52D7}"/>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FD6E99D4-83D4-422A-8385-981D6EF70F64}"/>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5" name="文本框 14">
            <a:hlinkClick r:id="" action="ppaction://noaction"/>
            <a:extLst>
              <a:ext uri="{FF2B5EF4-FFF2-40B4-BE49-F238E27FC236}">
                <a16:creationId xmlns="" xmlns:a16="http://schemas.microsoft.com/office/drawing/2014/main" id="{8146AB91-7686-4D64-8362-1186D652B0B1}"/>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28707" name="Image1" r:id="rId2" imgW="247680" imgH="247680"/>
        </mc:Choice>
        <mc:Fallback>
          <p:control name="Image1" r:id="rId2" imgW="247680" imgH="247680">
            <p:pic>
              <p:nvPicPr>
                <p:cNvPr id="0" name="Image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10033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7" name="内容占位符 2"/>
          <p:cNvSpPr>
            <a:spLocks noGrp="1"/>
          </p:cNvSpPr>
          <p:nvPr>
            <p:ph idx="4294967295"/>
          </p:nvPr>
        </p:nvSpPr>
        <p:spPr>
          <a:xfrm>
            <a:off x="2493745" y="1431925"/>
            <a:ext cx="8854440" cy="4102601"/>
          </a:xfrm>
        </p:spPr>
        <p:txBody>
          <a:bodyPr>
            <a:normAutofit/>
          </a:bodyPr>
          <a:lstStyle/>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TV game host</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Hi, can you tell me something about yourself?</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Kyoko</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Sure. My name is Kyoko, and I’m Japanese. Actually, I’m from Tokyo.</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And what do you do?</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Kyoko</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an engineer.</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Thank you, Kyoko. And here is our next contestant. Can you introduce yourself?</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Luis</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Yes. My name is Luis, and I’m a doctor. I’m from Lima in Peru.</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Thank you, Luis. And welcome to tonight’s show. Contestant Number 3, can</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you tell us something about yourself?</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Jim</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Yes. My name is Jim, Jim Waters. I’m a farmer.</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And where are you from?</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Jim</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Canadian. I’m from a small town in Canada called Cold stone.</a:t>
            </a:r>
          </a:p>
        </p:txBody>
      </p:sp>
      <p:sp>
        <p:nvSpPr>
          <p:cNvPr id="52229" name="文本框 4"/>
          <p:cNvSpPr txBox="1">
            <a:spLocks noChangeArrowheads="1"/>
          </p:cNvSpPr>
          <p:nvPr/>
        </p:nvSpPr>
        <p:spPr bwMode="auto">
          <a:xfrm>
            <a:off x="2493745" y="936324"/>
            <a:ext cx="2983130" cy="400110"/>
          </a:xfrm>
          <a:prstGeom prst="rect">
            <a:avLst/>
          </a:prstGeom>
          <a:noFill/>
          <a:ln w="9525">
            <a:noFill/>
            <a:miter lim="800000"/>
            <a:headEnd/>
            <a:tailEnd/>
          </a:ln>
        </p:spPr>
        <p:txBody>
          <a:bodyPr wrap="square">
            <a:spAutoFit/>
          </a:bodyPr>
          <a:lstStyle/>
          <a:p>
            <a:r>
              <a:rPr lang="de-DE" altLang="zh-CN" sz="2000" b="1" dirty="0">
                <a:latin typeface="Helvetica" panose="020B0604020202020204" pitchFamily="34" charset="0"/>
                <a:cs typeface="Helvetica" panose="020B0604020202020204" pitchFamily="34" charset="0"/>
              </a:rPr>
              <a:t>Listening 2 Transcript</a:t>
            </a:r>
          </a:p>
        </p:txBody>
      </p:sp>
      <p:pic>
        <p:nvPicPr>
          <p:cNvPr id="52230" name="图片 8">
            <a:hlinkClick r:id="rId4" action="ppaction://hlinksldjump"/>
          </p:cNvPr>
          <p:cNvPicPr>
            <a:picLocks noChangeAspect="1"/>
          </p:cNvPicPr>
          <p:nvPr/>
        </p:nvPicPr>
        <p:blipFill>
          <a:blip r:embed="rId5"/>
          <a:srcRect/>
          <a:stretch>
            <a:fillRect/>
          </a:stretch>
        </p:blipFill>
        <p:spPr bwMode="auto">
          <a:xfrm>
            <a:off x="10210800" y="5773738"/>
            <a:ext cx="623888" cy="623887"/>
          </a:xfrm>
          <a:prstGeom prst="rect">
            <a:avLst/>
          </a:prstGeom>
          <a:noFill/>
          <a:ln w="9525">
            <a:noFill/>
            <a:miter lim="800000"/>
            <a:headEnd/>
            <a:tailEnd/>
          </a:ln>
        </p:spPr>
      </p:pic>
      <p:sp>
        <p:nvSpPr>
          <p:cNvPr id="52231" name="文本框 13">
            <a:hlinkClick r:id="rId6" action="ppaction://hlinksldjump"/>
          </p:cNvPr>
          <p:cNvSpPr txBox="1">
            <a:spLocks noChangeArrowheads="1"/>
          </p:cNvSpPr>
          <p:nvPr/>
        </p:nvSpPr>
        <p:spPr bwMode="auto">
          <a:xfrm>
            <a:off x="10834688" y="5884863"/>
            <a:ext cx="1657350" cy="461962"/>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Next</a:t>
            </a:r>
          </a:p>
        </p:txBody>
      </p:sp>
      <p:sp>
        <p:nvSpPr>
          <p:cNvPr id="8" name="文本框 7">
            <a:hlinkClick r:id="rId7" action="ppaction://hlinksldjump"/>
            <a:extLst>
              <a:ext uri="{FF2B5EF4-FFF2-40B4-BE49-F238E27FC236}">
                <a16:creationId xmlns="" xmlns:a16="http://schemas.microsoft.com/office/drawing/2014/main" id="{B5BB8003-B1E7-4967-B233-E380D94DF002}"/>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8" action="ppaction://hlinksldjump"/>
            <a:extLst>
              <a:ext uri="{FF2B5EF4-FFF2-40B4-BE49-F238E27FC236}">
                <a16:creationId xmlns="" xmlns:a16="http://schemas.microsoft.com/office/drawing/2014/main" id="{12688F23-EF38-4995-AFB4-C2D4C73103D9}"/>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F7F83A95-B7B9-4D0C-8F1C-6932F14554E6}"/>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CB4E1888-77B8-410F-9A22-322DA4C31B07}"/>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B2320001-E17D-4FC0-B853-FB8C4BCD52D7}"/>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FD6E99D4-83D4-422A-8385-981D6EF70F64}"/>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pic>
        <p:nvPicPr>
          <p:cNvPr id="15" name="图片 14">
            <a:extLst>
              <a:ext uri="{FF2B5EF4-FFF2-40B4-BE49-F238E27FC236}">
                <a16:creationId xmlns="" xmlns:a16="http://schemas.microsoft.com/office/drawing/2014/main" id="{707A9AF2-27D8-40A8-8E75-62A5524DCC94}"/>
              </a:ext>
            </a:extLst>
          </p:cNvPr>
          <p:cNvPicPr>
            <a:picLocks noChangeAspect="1"/>
          </p:cNvPicPr>
          <p:nvPr/>
        </p:nvPicPr>
        <p:blipFill>
          <a:blip r:embed="rId9"/>
          <a:stretch>
            <a:fillRect/>
          </a:stretch>
        </p:blipFill>
        <p:spPr>
          <a:xfrm>
            <a:off x="5377275" y="1010379"/>
            <a:ext cx="252000" cy="252000"/>
          </a:xfrm>
          <a:prstGeom prst="rect">
            <a:avLst/>
          </a:prstGeom>
        </p:spPr>
      </p:pic>
      <p:sp>
        <p:nvSpPr>
          <p:cNvPr id="16" name="文本框 15">
            <a:hlinkClick r:id="" action="ppaction://noaction"/>
            <a:extLst>
              <a:ext uri="{FF2B5EF4-FFF2-40B4-BE49-F238E27FC236}">
                <a16:creationId xmlns="" xmlns:a16="http://schemas.microsoft.com/office/drawing/2014/main" id="{64881091-133B-48F3-BC7F-A94A5720DC1E}"/>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29731" name="WindowsMediaPlayer1" r:id="rId2" imgW="3000240" imgH="795240"/>
        </mc:Choice>
        <mc:Fallback>
          <p:control name="WindowsMediaPlayer1" r:id="rId2" imgW="3000240" imgH="795240">
            <p:pic>
              <p:nvPicPr>
                <p:cNvPr id="0" name="WindowsMediaPlayer1"/>
                <p:cNvPicPr preferRelativeResize="0">
                  <a:picLocks noChangeArrowheads="1" noChangeShapeType="1"/>
                </p:cNvPicPr>
                <p:nvPr/>
              </p:nvPicPr>
              <p:blipFill>
                <a:blip r:embed="rId10">
                  <a:extLst>
                    <a:ext uri="{28A0092B-C50C-407E-A947-70E740481C1C}">
                      <a14:useLocalDpi xmlns:a14="http://schemas.microsoft.com/office/drawing/2010/main" val="0"/>
                    </a:ext>
                  </a:extLst>
                </a:blip>
                <a:srcRect/>
                <a:stretch>
                  <a:fillRect/>
                </a:stretch>
              </p:blipFill>
              <p:spPr bwMode="auto">
                <a:xfrm>
                  <a:off x="5686425" y="723900"/>
                  <a:ext cx="3000375" cy="79533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0814190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1" name="内容占位符 2"/>
          <p:cNvSpPr>
            <a:spLocks noGrp="1"/>
          </p:cNvSpPr>
          <p:nvPr>
            <p:ph idx="4294967295"/>
          </p:nvPr>
        </p:nvSpPr>
        <p:spPr>
          <a:xfrm>
            <a:off x="2598754" y="937795"/>
            <a:ext cx="10515600" cy="5448718"/>
          </a:xfrm>
        </p:spPr>
        <p:txBody>
          <a:bodyPr>
            <a:noAutofit/>
          </a:bodyPr>
          <a:lstStyle/>
          <a:p>
            <a:pPr>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Thank you, Jim. And welcome. And now our last contestant for tonight’s show comes from Brazil.</a:t>
            </a:r>
          </a:p>
          <a:p>
            <a:pPr>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Bianca</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That’s right. I’m Brazilian. My name is Bianca and, as you can see, I’m a musician. </a:t>
            </a:r>
          </a:p>
          <a:p>
            <a:pPr>
              <a:buNone/>
            </a:pP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I’m from Rio de Janeiro in Brazil.</a:t>
            </a:r>
          </a:p>
          <a:p>
            <a:pPr>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Everybody ready? The first round is about nationalities. </a:t>
            </a:r>
          </a:p>
          <a:p>
            <a:pPr>
              <a:buNone/>
            </a:pP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Kyoko, here is your first question. What nationality is a person from Jordan?</a:t>
            </a:r>
          </a:p>
          <a:p>
            <a:pPr>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Kyoko</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Umm... Jordanese?</a:t>
            </a:r>
          </a:p>
          <a:p>
            <a:pPr>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No, sorry Kyoko. A person from Jordan is Jordanian.</a:t>
            </a:r>
          </a:p>
          <a:p>
            <a:pPr>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And now Luis. What nationality is a person from Germany? </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Luis</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German.</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Well done Luis. That’s right. A person from Germany is German.</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Now Jim. Here’s your question. What nationality is a person from Switzerland?</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Jim</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Hmm. A person from Switzerland is Swiss, I think.</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That’s right. Swiss is the answer.</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And now you Bianca. What nationality is a person from Jamaica?</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Bianca</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OK. That’s easy. Jamaican.</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Correct. A person from Jamaica is Jamaican.</a:t>
            </a:r>
          </a:p>
        </p:txBody>
      </p:sp>
      <p:sp>
        <p:nvSpPr>
          <p:cNvPr id="53253" name="文本框 4"/>
          <p:cNvSpPr txBox="1">
            <a:spLocks noChangeArrowheads="1"/>
          </p:cNvSpPr>
          <p:nvPr/>
        </p:nvSpPr>
        <p:spPr bwMode="auto">
          <a:xfrm>
            <a:off x="2598754" y="554187"/>
            <a:ext cx="4489450" cy="400110"/>
          </a:xfrm>
          <a:prstGeom prst="rect">
            <a:avLst/>
          </a:prstGeom>
          <a:noFill/>
          <a:ln w="9525">
            <a:noFill/>
            <a:miter lim="800000"/>
            <a:headEnd/>
            <a:tailEnd/>
          </a:ln>
        </p:spPr>
        <p:txBody>
          <a:bodyPr>
            <a:spAutoFit/>
          </a:bodyPr>
          <a:lstStyle/>
          <a:p>
            <a:r>
              <a:rPr lang="de-DE" altLang="zh-CN" sz="2000" b="1" dirty="0">
                <a:latin typeface="Helvetica" panose="020B0604020202020204" pitchFamily="34" charset="0"/>
                <a:cs typeface="Helvetica" panose="020B0604020202020204" pitchFamily="34" charset="0"/>
              </a:rPr>
              <a:t>Listening 2 Transcript </a:t>
            </a:r>
            <a:r>
              <a:rPr lang="zh-CN" altLang="en-US" sz="2000" b="1" dirty="0">
                <a:latin typeface="Helvetica" panose="020B0604020202020204" pitchFamily="34" charset="0"/>
                <a:cs typeface="Helvetica" panose="020B0604020202020204" pitchFamily="34" charset="0"/>
              </a:rPr>
              <a:t> </a:t>
            </a:r>
            <a:r>
              <a:rPr lang="en-US" altLang="zh-CN" sz="2000" b="1" dirty="0">
                <a:latin typeface="Helvetica" panose="020B0604020202020204" pitchFamily="34" charset="0"/>
                <a:cs typeface="Helvetica" panose="020B0604020202020204" pitchFamily="34" charset="0"/>
              </a:rPr>
              <a:t>(</a:t>
            </a:r>
            <a:r>
              <a:rPr lang="zh-CN" altLang="en-US" sz="2000" b="1" dirty="0">
                <a:latin typeface="Helvetica" panose="020B0604020202020204" pitchFamily="34" charset="0"/>
                <a:cs typeface="Helvetica" panose="020B0604020202020204" pitchFamily="34" charset="0"/>
              </a:rPr>
              <a:t>接上页</a:t>
            </a:r>
            <a:r>
              <a:rPr lang="en-US" altLang="zh-CN" sz="2000" b="1" dirty="0">
                <a:latin typeface="Helvetica" panose="020B0604020202020204" pitchFamily="34" charset="0"/>
                <a:cs typeface="Helvetica" panose="020B0604020202020204" pitchFamily="34" charset="0"/>
              </a:rPr>
              <a:t>)</a:t>
            </a:r>
            <a:endParaRPr lang="de-DE" altLang="zh-CN" sz="2000" b="1" dirty="0">
              <a:latin typeface="Helvetica" panose="020B0604020202020204" pitchFamily="34" charset="0"/>
              <a:cs typeface="Helvetica" panose="020B0604020202020204" pitchFamily="34" charset="0"/>
            </a:endParaRPr>
          </a:p>
        </p:txBody>
      </p:sp>
      <p:pic>
        <p:nvPicPr>
          <p:cNvPr id="53254" name="图片 5">
            <a:hlinkClick r:id="rId4" action="ppaction://hlinksldjump"/>
          </p:cNvPr>
          <p:cNvPicPr>
            <a:picLocks noChangeAspect="1"/>
          </p:cNvPicPr>
          <p:nvPr/>
        </p:nvPicPr>
        <p:blipFill>
          <a:blip r:embed="rId5"/>
          <a:srcRect/>
          <a:stretch>
            <a:fillRect/>
          </a:stretch>
        </p:blipFill>
        <p:spPr bwMode="auto">
          <a:xfrm>
            <a:off x="9715500" y="5762625"/>
            <a:ext cx="623888" cy="623888"/>
          </a:xfrm>
          <a:prstGeom prst="rect">
            <a:avLst/>
          </a:prstGeom>
          <a:noFill/>
          <a:ln w="9525">
            <a:noFill/>
            <a:miter lim="800000"/>
            <a:headEnd/>
            <a:tailEnd/>
          </a:ln>
        </p:spPr>
      </p:pic>
      <p:sp>
        <p:nvSpPr>
          <p:cNvPr id="53255" name="文本框 8"/>
          <p:cNvSpPr txBox="1">
            <a:spLocks noChangeArrowheads="1"/>
          </p:cNvSpPr>
          <p:nvPr/>
        </p:nvSpPr>
        <p:spPr bwMode="auto">
          <a:xfrm>
            <a:off x="10339388" y="5924550"/>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6" action="ppaction://hlinksldjump"/>
            <a:extLst>
              <a:ext uri="{FF2B5EF4-FFF2-40B4-BE49-F238E27FC236}">
                <a16:creationId xmlns="" xmlns:a16="http://schemas.microsoft.com/office/drawing/2014/main" id="{970F7815-B80D-417D-B587-EB7127AF112F}"/>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7" action="ppaction://hlinksldjump"/>
            <a:extLst>
              <a:ext uri="{FF2B5EF4-FFF2-40B4-BE49-F238E27FC236}">
                <a16:creationId xmlns="" xmlns:a16="http://schemas.microsoft.com/office/drawing/2014/main" id="{C474CC85-9293-4711-8BA1-BDAEA9D21681}"/>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4DE9E1EF-9CA6-4CE0-AA9E-AAD47113B4A8}"/>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2BF0ECA4-DDEE-4F7F-A826-D250970873B4}"/>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0F34A8B2-3E08-4B0C-8F36-A7C38CE96A14}"/>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73A42A4E-6210-4EAD-9B37-A9BCD46E2FF5}"/>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5" name="文本框 14">
            <a:hlinkClick r:id="" action="ppaction://noaction"/>
            <a:extLst>
              <a:ext uri="{FF2B5EF4-FFF2-40B4-BE49-F238E27FC236}">
                <a16:creationId xmlns="" xmlns:a16="http://schemas.microsoft.com/office/drawing/2014/main" id="{2BECE7AE-DA83-4130-BE10-58A8B6F3BF11}"/>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30755" name="Image1" r:id="rId2" imgW="247680" imgH="247680"/>
        </mc:Choice>
        <mc:Fallback>
          <p:control name="Image1" r:id="rId2" imgW="247680" imgH="247680">
            <p:pic>
              <p:nvPicPr>
                <p:cNvPr id="0" name="Image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6591300" y="6223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1" name="内容占位符 2"/>
          <p:cNvSpPr>
            <a:spLocks noGrp="1"/>
          </p:cNvSpPr>
          <p:nvPr>
            <p:ph idx="4294967295"/>
          </p:nvPr>
        </p:nvSpPr>
        <p:spPr>
          <a:xfrm>
            <a:off x="2598754" y="937795"/>
            <a:ext cx="9793271" cy="5448718"/>
          </a:xfrm>
        </p:spPr>
        <p:txBody>
          <a:bodyPr>
            <a:noAutofit/>
          </a:bodyPr>
          <a:lstStyle/>
          <a:p>
            <a:pPr>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Thank you, Jim. And welcome. And now our last contestant for tonight’s show comes from Brazil.</a:t>
            </a:r>
          </a:p>
          <a:p>
            <a:pPr>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Bianca</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That’s right. I’m Brazilian. My name is Bianca and, as you can see, I’m a musician. </a:t>
            </a:r>
          </a:p>
          <a:p>
            <a:pPr>
              <a:buNone/>
            </a:pP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I’m from Rio de Janeiro in Brazil.</a:t>
            </a:r>
          </a:p>
          <a:p>
            <a:pPr>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Everybody ready? The first round is about nationalities. </a:t>
            </a:r>
          </a:p>
          <a:p>
            <a:pPr>
              <a:buNone/>
            </a:pP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Kyoko, here is your first question. What nationality is a person from Jordan?</a:t>
            </a:r>
          </a:p>
          <a:p>
            <a:pPr>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Kyoko</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Umm... Jordanese?</a:t>
            </a:r>
          </a:p>
          <a:p>
            <a:pPr>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No, sorry Kyoko. A person from Jordan is Jordanian.</a:t>
            </a:r>
          </a:p>
          <a:p>
            <a:pPr>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And now Luis. What nationality is a person from Germany? </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Luis</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German.</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Well done Luis. That’s right. A person from Germany is German.</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Now Jim. Here’s your question. What nationality is a person from Switzerland?</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Jim</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Hmm. A person from Switzerland is Swiss, I think.</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That’s right. Swiss is the answer.</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And now you Bianca. What nationality is a person from Jamaica?</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Bianca</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OK. That’s easy. Jamaican.</a:t>
            </a:r>
          </a:p>
          <a:p>
            <a:pPr>
              <a:buFont typeface="Arial" charset="0"/>
              <a:buNone/>
            </a:pPr>
            <a:r>
              <a:rPr lang="en-US" altLang="zh-CN" sz="1600" b="1" dirty="0">
                <a:solidFill>
                  <a:schemeClr val="tx1">
                    <a:lumMod val="50000"/>
                    <a:lumOff val="50000"/>
                  </a:schemeClr>
                </a:solidFill>
                <a:latin typeface="Helvetica" panose="020B0604020202020204" pitchFamily="34" charset="0"/>
                <a:cs typeface="Helvetica" panose="020B0604020202020204" pitchFamily="34" charset="0"/>
              </a:rPr>
              <a:t>Host</a:t>
            </a:r>
            <a:r>
              <a:rPr lang="en-US" altLang="zh-CN" sz="1600" dirty="0">
                <a:solidFill>
                  <a:schemeClr val="tx1">
                    <a:lumMod val="50000"/>
                    <a:lumOff val="50000"/>
                  </a:schemeClr>
                </a:solidFill>
                <a:latin typeface="Helvetica" panose="020B0604020202020204" pitchFamily="34" charset="0"/>
                <a:cs typeface="Helvetica" panose="020B0604020202020204" pitchFamily="34" charset="0"/>
              </a:rPr>
              <a:t>: Correct. A person from Jamaica is Jamaican.</a:t>
            </a:r>
          </a:p>
        </p:txBody>
      </p:sp>
      <p:sp>
        <p:nvSpPr>
          <p:cNvPr id="53253" name="文本框 4"/>
          <p:cNvSpPr txBox="1">
            <a:spLocks noChangeArrowheads="1"/>
          </p:cNvSpPr>
          <p:nvPr/>
        </p:nvSpPr>
        <p:spPr bwMode="auto">
          <a:xfrm>
            <a:off x="2598754" y="554187"/>
            <a:ext cx="4489450" cy="400110"/>
          </a:xfrm>
          <a:prstGeom prst="rect">
            <a:avLst/>
          </a:prstGeom>
          <a:noFill/>
          <a:ln w="9525">
            <a:noFill/>
            <a:miter lim="800000"/>
            <a:headEnd/>
            <a:tailEnd/>
          </a:ln>
        </p:spPr>
        <p:txBody>
          <a:bodyPr>
            <a:spAutoFit/>
          </a:bodyPr>
          <a:lstStyle/>
          <a:p>
            <a:r>
              <a:rPr lang="de-DE" altLang="zh-CN" sz="2000" b="1" dirty="0">
                <a:latin typeface="Helvetica" panose="020B0604020202020204" pitchFamily="34" charset="0"/>
                <a:cs typeface="Helvetica" panose="020B0604020202020204" pitchFamily="34" charset="0"/>
              </a:rPr>
              <a:t>Listening 2 Transcript </a:t>
            </a:r>
            <a:r>
              <a:rPr lang="zh-CN" altLang="en-US" sz="2000" b="1" dirty="0">
                <a:latin typeface="Helvetica" panose="020B0604020202020204" pitchFamily="34" charset="0"/>
                <a:cs typeface="Helvetica" panose="020B0604020202020204" pitchFamily="34" charset="0"/>
              </a:rPr>
              <a:t> </a:t>
            </a:r>
            <a:r>
              <a:rPr lang="en-US" altLang="zh-CN" sz="2000" b="1" dirty="0">
                <a:latin typeface="Helvetica" panose="020B0604020202020204" pitchFamily="34" charset="0"/>
                <a:cs typeface="Helvetica" panose="020B0604020202020204" pitchFamily="34" charset="0"/>
              </a:rPr>
              <a:t>(</a:t>
            </a:r>
            <a:r>
              <a:rPr lang="zh-CN" altLang="en-US" sz="2000" b="1" dirty="0">
                <a:latin typeface="Helvetica" panose="020B0604020202020204" pitchFamily="34" charset="0"/>
                <a:cs typeface="Helvetica" panose="020B0604020202020204" pitchFamily="34" charset="0"/>
              </a:rPr>
              <a:t>接上页</a:t>
            </a:r>
            <a:r>
              <a:rPr lang="en-US" altLang="zh-CN" sz="2000" b="1" dirty="0">
                <a:latin typeface="Helvetica" panose="020B0604020202020204" pitchFamily="34" charset="0"/>
                <a:cs typeface="Helvetica" panose="020B0604020202020204" pitchFamily="34" charset="0"/>
              </a:rPr>
              <a:t>)</a:t>
            </a:r>
            <a:endParaRPr lang="de-DE" altLang="zh-CN" sz="2000" b="1" dirty="0">
              <a:latin typeface="Helvetica" panose="020B0604020202020204" pitchFamily="34" charset="0"/>
              <a:cs typeface="Helvetica" panose="020B0604020202020204" pitchFamily="34" charset="0"/>
            </a:endParaRPr>
          </a:p>
        </p:txBody>
      </p:sp>
      <p:pic>
        <p:nvPicPr>
          <p:cNvPr id="53254" name="图片 5">
            <a:hlinkClick r:id="rId4" action="ppaction://hlinksldjump"/>
          </p:cNvPr>
          <p:cNvPicPr>
            <a:picLocks noChangeAspect="1"/>
          </p:cNvPicPr>
          <p:nvPr/>
        </p:nvPicPr>
        <p:blipFill>
          <a:blip r:embed="rId5"/>
          <a:srcRect/>
          <a:stretch>
            <a:fillRect/>
          </a:stretch>
        </p:blipFill>
        <p:spPr bwMode="auto">
          <a:xfrm>
            <a:off x="9715500" y="5762625"/>
            <a:ext cx="623888" cy="623888"/>
          </a:xfrm>
          <a:prstGeom prst="rect">
            <a:avLst/>
          </a:prstGeom>
          <a:noFill/>
          <a:ln w="9525">
            <a:noFill/>
            <a:miter lim="800000"/>
            <a:headEnd/>
            <a:tailEnd/>
          </a:ln>
        </p:spPr>
      </p:pic>
      <p:sp>
        <p:nvSpPr>
          <p:cNvPr id="53255" name="文本框 8"/>
          <p:cNvSpPr txBox="1">
            <a:spLocks noChangeArrowheads="1"/>
          </p:cNvSpPr>
          <p:nvPr/>
        </p:nvSpPr>
        <p:spPr bwMode="auto">
          <a:xfrm>
            <a:off x="10339388" y="5924550"/>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6" action="ppaction://hlinksldjump"/>
            <a:extLst>
              <a:ext uri="{FF2B5EF4-FFF2-40B4-BE49-F238E27FC236}">
                <a16:creationId xmlns="" xmlns:a16="http://schemas.microsoft.com/office/drawing/2014/main" id="{970F7815-B80D-417D-B587-EB7127AF112F}"/>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7" action="ppaction://hlinksldjump"/>
            <a:extLst>
              <a:ext uri="{FF2B5EF4-FFF2-40B4-BE49-F238E27FC236}">
                <a16:creationId xmlns="" xmlns:a16="http://schemas.microsoft.com/office/drawing/2014/main" id="{C474CC85-9293-4711-8BA1-BDAEA9D21681}"/>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4DE9E1EF-9CA6-4CE0-AA9E-AAD47113B4A8}"/>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2BF0ECA4-DDEE-4F7F-A826-D250970873B4}"/>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0F34A8B2-3E08-4B0C-8F36-A7C38CE96A14}"/>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73A42A4E-6210-4EAD-9B37-A9BCD46E2FF5}"/>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pic>
        <p:nvPicPr>
          <p:cNvPr id="15" name="图片 14">
            <a:extLst>
              <a:ext uri="{FF2B5EF4-FFF2-40B4-BE49-F238E27FC236}">
                <a16:creationId xmlns="" xmlns:a16="http://schemas.microsoft.com/office/drawing/2014/main" id="{8B91B149-750E-4A4C-A7BA-0F5CC7041713}"/>
              </a:ext>
            </a:extLst>
          </p:cNvPr>
          <p:cNvPicPr>
            <a:picLocks noChangeAspect="1"/>
          </p:cNvPicPr>
          <p:nvPr/>
        </p:nvPicPr>
        <p:blipFill>
          <a:blip r:embed="rId8"/>
          <a:stretch>
            <a:fillRect/>
          </a:stretch>
        </p:blipFill>
        <p:spPr>
          <a:xfrm>
            <a:off x="6488713" y="628242"/>
            <a:ext cx="252000" cy="252000"/>
          </a:xfrm>
          <a:prstGeom prst="rect">
            <a:avLst/>
          </a:prstGeom>
        </p:spPr>
      </p:pic>
      <p:sp>
        <p:nvSpPr>
          <p:cNvPr id="16" name="文本框 15">
            <a:hlinkClick r:id="" action="ppaction://noaction"/>
            <a:extLst>
              <a:ext uri="{FF2B5EF4-FFF2-40B4-BE49-F238E27FC236}">
                <a16:creationId xmlns="" xmlns:a16="http://schemas.microsoft.com/office/drawing/2014/main" id="{7A39AC5D-956B-4D9A-8097-C1429615089C}"/>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37922" name="WindowsMediaPlayer1" r:id="rId2" imgW="3000240" imgH="695160"/>
        </mc:Choice>
        <mc:Fallback>
          <p:control name="WindowsMediaPlayer1" r:id="rId2" imgW="3000240" imgH="695160">
            <p:pic>
              <p:nvPicPr>
                <p:cNvPr id="0" name="WindowsMediaPlayer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6753225" y="238125"/>
                  <a:ext cx="3000375"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5146009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5" name="内容占位符 2"/>
          <p:cNvSpPr>
            <a:spLocks noGrp="1"/>
          </p:cNvSpPr>
          <p:nvPr>
            <p:ph idx="4294967295"/>
          </p:nvPr>
        </p:nvSpPr>
        <p:spPr>
          <a:xfrm>
            <a:off x="2778125" y="1419226"/>
            <a:ext cx="3619500" cy="2305049"/>
          </a:xfrm>
        </p:spPr>
        <p:txBody>
          <a:bodyPr>
            <a:normAutofit/>
          </a:bodyPr>
          <a:lstStyle/>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1. I am a teacher.</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2. He’s an engineer.</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3. She’s a nurse.</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4. They are interesting.</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5. You’re welcome.</a:t>
            </a:r>
          </a:p>
        </p:txBody>
      </p:sp>
      <p:sp>
        <p:nvSpPr>
          <p:cNvPr id="54277" name="文本框 4"/>
          <p:cNvSpPr txBox="1">
            <a:spLocks noChangeArrowheads="1"/>
          </p:cNvSpPr>
          <p:nvPr/>
        </p:nvSpPr>
        <p:spPr bwMode="auto">
          <a:xfrm>
            <a:off x="2778125" y="754489"/>
            <a:ext cx="3432175" cy="400110"/>
          </a:xfrm>
          <a:prstGeom prst="rect">
            <a:avLst/>
          </a:prstGeom>
          <a:noFill/>
          <a:ln w="9525">
            <a:noFill/>
            <a:miter lim="800000"/>
            <a:headEnd/>
            <a:tailEnd/>
          </a:ln>
        </p:spPr>
        <p:txBody>
          <a:bodyPr wrap="square">
            <a:spAutoFit/>
          </a:bodyPr>
          <a:lstStyle/>
          <a:p>
            <a:r>
              <a:rPr lang="de-DE" altLang="zh-CN" sz="2000" b="1" dirty="0">
                <a:latin typeface="Helvetica" panose="020B0604020202020204" pitchFamily="34" charset="0"/>
                <a:cs typeface="Helvetica" panose="020B0604020202020204" pitchFamily="34" charset="0"/>
              </a:rPr>
              <a:t>Listening 3 Transcript</a:t>
            </a:r>
          </a:p>
        </p:txBody>
      </p:sp>
      <p:pic>
        <p:nvPicPr>
          <p:cNvPr id="54278" name="图片 5">
            <a:hlinkClick r:id="rId4" action="ppaction://hlinksldjump"/>
          </p:cNvPr>
          <p:cNvPicPr>
            <a:picLocks noChangeAspect="1"/>
          </p:cNvPicPr>
          <p:nvPr/>
        </p:nvPicPr>
        <p:blipFill>
          <a:blip r:embed="rId5"/>
          <a:srcRect/>
          <a:stretch>
            <a:fillRect/>
          </a:stretch>
        </p:blipFill>
        <p:spPr bwMode="auto">
          <a:xfrm>
            <a:off x="9715500" y="5762625"/>
            <a:ext cx="623888" cy="623888"/>
          </a:xfrm>
          <a:prstGeom prst="rect">
            <a:avLst/>
          </a:prstGeom>
          <a:noFill/>
          <a:ln w="9525">
            <a:noFill/>
            <a:miter lim="800000"/>
            <a:headEnd/>
            <a:tailEnd/>
          </a:ln>
        </p:spPr>
      </p:pic>
      <p:sp>
        <p:nvSpPr>
          <p:cNvPr id="54279" name="文本框 8"/>
          <p:cNvSpPr txBox="1">
            <a:spLocks noChangeArrowheads="1"/>
          </p:cNvSpPr>
          <p:nvPr/>
        </p:nvSpPr>
        <p:spPr bwMode="auto">
          <a:xfrm>
            <a:off x="10339388" y="5924550"/>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6" action="ppaction://hlinksldjump"/>
            <a:extLst>
              <a:ext uri="{FF2B5EF4-FFF2-40B4-BE49-F238E27FC236}">
                <a16:creationId xmlns="" xmlns:a16="http://schemas.microsoft.com/office/drawing/2014/main" id="{6D71DEFC-91E3-468C-8E2A-DDB62DBF83C1}"/>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7" action="ppaction://hlinksldjump"/>
            <a:extLst>
              <a:ext uri="{FF2B5EF4-FFF2-40B4-BE49-F238E27FC236}">
                <a16:creationId xmlns="" xmlns:a16="http://schemas.microsoft.com/office/drawing/2014/main" id="{C3562209-A92A-421C-9267-EE9C93CD0817}"/>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E064AF74-F490-49A5-B034-FE899836EBF9}"/>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0D699701-4C5C-4A90-8D19-26D5B690542A}"/>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D63078D5-0283-4EE9-9C7D-CCD425715E16}"/>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37862986-B7CE-46AF-9F18-05A412BBAF10}"/>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5" name="文本框 14">
            <a:hlinkClick r:id="" action="ppaction://noaction"/>
            <a:extLst>
              <a:ext uri="{FF2B5EF4-FFF2-40B4-BE49-F238E27FC236}">
                <a16:creationId xmlns="" xmlns:a16="http://schemas.microsoft.com/office/drawing/2014/main" id="{138310B0-A45E-4E0C-BE87-1ACE766FF0F5}"/>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31779" name="Image1" r:id="rId2" imgW="247680" imgH="247680"/>
        </mc:Choice>
        <mc:Fallback>
          <p:control name="Image1" r:id="rId2" imgW="247680" imgH="247680">
            <p:pic>
              <p:nvPicPr>
                <p:cNvPr id="0" name="Image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613400" y="8255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5" name="内容占位符 2"/>
          <p:cNvSpPr>
            <a:spLocks noGrp="1"/>
          </p:cNvSpPr>
          <p:nvPr>
            <p:ph idx="4294967295"/>
          </p:nvPr>
        </p:nvSpPr>
        <p:spPr>
          <a:xfrm>
            <a:off x="2778125" y="1419226"/>
            <a:ext cx="3619500" cy="2305049"/>
          </a:xfrm>
        </p:spPr>
        <p:txBody>
          <a:bodyPr>
            <a:normAutofit/>
          </a:bodyPr>
          <a:lstStyle/>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1. I am a teacher.</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2. He’s an engineer.</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3. She’s a nurse.</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4. They are interesting.</a:t>
            </a:r>
          </a:p>
          <a:p>
            <a:pPr>
              <a:buFont typeface="Arial" charset="0"/>
              <a:buNone/>
            </a:pP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5. You’re welcome.</a:t>
            </a:r>
          </a:p>
        </p:txBody>
      </p:sp>
      <p:sp>
        <p:nvSpPr>
          <p:cNvPr id="54277" name="文本框 4"/>
          <p:cNvSpPr txBox="1">
            <a:spLocks noChangeArrowheads="1"/>
          </p:cNvSpPr>
          <p:nvPr/>
        </p:nvSpPr>
        <p:spPr bwMode="auto">
          <a:xfrm>
            <a:off x="2778125" y="754489"/>
            <a:ext cx="3432175" cy="400110"/>
          </a:xfrm>
          <a:prstGeom prst="rect">
            <a:avLst/>
          </a:prstGeom>
          <a:noFill/>
          <a:ln w="9525">
            <a:noFill/>
            <a:miter lim="800000"/>
            <a:headEnd/>
            <a:tailEnd/>
          </a:ln>
        </p:spPr>
        <p:txBody>
          <a:bodyPr wrap="square">
            <a:spAutoFit/>
          </a:bodyPr>
          <a:lstStyle/>
          <a:p>
            <a:r>
              <a:rPr lang="de-DE" altLang="zh-CN" sz="2000" b="1" dirty="0">
                <a:latin typeface="Helvetica" panose="020B0604020202020204" pitchFamily="34" charset="0"/>
                <a:cs typeface="Helvetica" panose="020B0604020202020204" pitchFamily="34" charset="0"/>
              </a:rPr>
              <a:t>Listening 3 Transcript</a:t>
            </a:r>
          </a:p>
        </p:txBody>
      </p:sp>
      <p:pic>
        <p:nvPicPr>
          <p:cNvPr id="54278" name="图片 5">
            <a:hlinkClick r:id="rId4" action="ppaction://hlinksldjump"/>
          </p:cNvPr>
          <p:cNvPicPr>
            <a:picLocks noChangeAspect="1"/>
          </p:cNvPicPr>
          <p:nvPr/>
        </p:nvPicPr>
        <p:blipFill>
          <a:blip r:embed="rId5"/>
          <a:srcRect/>
          <a:stretch>
            <a:fillRect/>
          </a:stretch>
        </p:blipFill>
        <p:spPr bwMode="auto">
          <a:xfrm>
            <a:off x="9715500" y="5762625"/>
            <a:ext cx="623888" cy="623888"/>
          </a:xfrm>
          <a:prstGeom prst="rect">
            <a:avLst/>
          </a:prstGeom>
          <a:noFill/>
          <a:ln w="9525">
            <a:noFill/>
            <a:miter lim="800000"/>
            <a:headEnd/>
            <a:tailEnd/>
          </a:ln>
        </p:spPr>
      </p:pic>
      <p:sp>
        <p:nvSpPr>
          <p:cNvPr id="54279" name="文本框 8"/>
          <p:cNvSpPr txBox="1">
            <a:spLocks noChangeArrowheads="1"/>
          </p:cNvSpPr>
          <p:nvPr/>
        </p:nvSpPr>
        <p:spPr bwMode="auto">
          <a:xfrm>
            <a:off x="10339388" y="5924550"/>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6" action="ppaction://hlinksldjump"/>
            <a:extLst>
              <a:ext uri="{FF2B5EF4-FFF2-40B4-BE49-F238E27FC236}">
                <a16:creationId xmlns="" xmlns:a16="http://schemas.microsoft.com/office/drawing/2014/main" id="{6D71DEFC-91E3-468C-8E2A-DDB62DBF83C1}"/>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7" action="ppaction://hlinksldjump"/>
            <a:extLst>
              <a:ext uri="{FF2B5EF4-FFF2-40B4-BE49-F238E27FC236}">
                <a16:creationId xmlns="" xmlns:a16="http://schemas.microsoft.com/office/drawing/2014/main" id="{C3562209-A92A-421C-9267-EE9C93CD0817}"/>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E064AF74-F490-49A5-B034-FE899836EBF9}"/>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0D699701-4C5C-4A90-8D19-26D5B690542A}"/>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D63078D5-0283-4EE9-9C7D-CCD425715E16}"/>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37862986-B7CE-46AF-9F18-05A412BBAF10}"/>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pic>
        <p:nvPicPr>
          <p:cNvPr id="15" name="图片 14">
            <a:extLst>
              <a:ext uri="{FF2B5EF4-FFF2-40B4-BE49-F238E27FC236}">
                <a16:creationId xmlns="" xmlns:a16="http://schemas.microsoft.com/office/drawing/2014/main" id="{AFB14100-AD7B-4FBB-9BCB-541CC7E0EC89}"/>
              </a:ext>
            </a:extLst>
          </p:cNvPr>
          <p:cNvPicPr>
            <a:picLocks noChangeAspect="1"/>
          </p:cNvPicPr>
          <p:nvPr/>
        </p:nvPicPr>
        <p:blipFill>
          <a:blip r:embed="rId8"/>
          <a:stretch>
            <a:fillRect/>
          </a:stretch>
        </p:blipFill>
        <p:spPr>
          <a:xfrm>
            <a:off x="5602888" y="828544"/>
            <a:ext cx="252000" cy="252000"/>
          </a:xfrm>
          <a:prstGeom prst="rect">
            <a:avLst/>
          </a:prstGeom>
        </p:spPr>
      </p:pic>
      <p:sp>
        <p:nvSpPr>
          <p:cNvPr id="16" name="文本框 15">
            <a:hlinkClick r:id="" action="ppaction://noaction"/>
            <a:extLst>
              <a:ext uri="{FF2B5EF4-FFF2-40B4-BE49-F238E27FC236}">
                <a16:creationId xmlns="" xmlns:a16="http://schemas.microsoft.com/office/drawing/2014/main" id="{9C79F48F-7068-4F4C-A5EE-5E1961622AE5}"/>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38946" name="WindowsMediaPlayer1" r:id="rId2" imgW="2998800" imgH="698400"/>
        </mc:Choice>
        <mc:Fallback>
          <p:control name="WindowsMediaPlayer1" r:id="rId2" imgW="2998800" imgH="698400">
            <p:pic>
              <p:nvPicPr>
                <p:cNvPr id="0" name="WindowsMediaPlayer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929313" y="647700"/>
                  <a:ext cx="2998787"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5527813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9" name="内容占位符 2"/>
          <p:cNvSpPr>
            <a:spLocks noGrp="1"/>
          </p:cNvSpPr>
          <p:nvPr>
            <p:ph idx="4294967295"/>
          </p:nvPr>
        </p:nvSpPr>
        <p:spPr>
          <a:xfrm>
            <a:off x="2959100" y="1538289"/>
            <a:ext cx="7537450" cy="2767012"/>
          </a:xfrm>
        </p:spPr>
        <p:txBody>
          <a:bodyPr>
            <a:normAutofit/>
          </a:bodyPr>
          <a:lstStyle/>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Graham</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What do you do, Elsa?</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Elsa</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an engineer.</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Graham</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An engineer! That’s interesting.</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Elsa</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Yes, but it’s difficult work. And you, Graham? What do you do?</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Graham</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I’m a policeman.</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Elsa</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A policeman! Is it dangerous?</a:t>
            </a:r>
          </a:p>
          <a:p>
            <a:pPr>
              <a:buFont typeface="Arial" charset="0"/>
              <a:buNone/>
            </a:pPr>
            <a:r>
              <a:rPr lang="en-US" altLang="zh-CN" sz="1800" b="1" dirty="0">
                <a:solidFill>
                  <a:schemeClr val="tx1">
                    <a:lumMod val="50000"/>
                    <a:lumOff val="50000"/>
                  </a:schemeClr>
                </a:solidFill>
                <a:latin typeface="Helvetica" panose="020B0604020202020204" pitchFamily="34" charset="0"/>
                <a:cs typeface="Helvetica" panose="020B0604020202020204" pitchFamily="34" charset="0"/>
              </a:rPr>
              <a:t>Graham</a:t>
            </a:r>
            <a:r>
              <a:rPr lang="en-US" altLang="zh-CN" sz="1800" dirty="0">
                <a:solidFill>
                  <a:schemeClr val="tx1">
                    <a:lumMod val="50000"/>
                    <a:lumOff val="50000"/>
                  </a:schemeClr>
                </a:solidFill>
                <a:latin typeface="Helvetica" panose="020B0604020202020204" pitchFamily="34" charset="0"/>
                <a:cs typeface="Helvetica" panose="020B0604020202020204" pitchFamily="34" charset="0"/>
              </a:rPr>
              <a:t>: No. In fact, sometimes it’s boring.</a:t>
            </a:r>
          </a:p>
        </p:txBody>
      </p:sp>
      <p:sp>
        <p:nvSpPr>
          <p:cNvPr id="55301" name="文本框 4"/>
          <p:cNvSpPr txBox="1">
            <a:spLocks noChangeArrowheads="1"/>
          </p:cNvSpPr>
          <p:nvPr/>
        </p:nvSpPr>
        <p:spPr bwMode="auto">
          <a:xfrm>
            <a:off x="2959100" y="939155"/>
            <a:ext cx="3575050" cy="400110"/>
          </a:xfrm>
          <a:prstGeom prst="rect">
            <a:avLst/>
          </a:prstGeom>
          <a:noFill/>
          <a:ln w="9525">
            <a:noFill/>
            <a:miter lim="800000"/>
            <a:headEnd/>
            <a:tailEnd/>
          </a:ln>
        </p:spPr>
        <p:txBody>
          <a:bodyPr wrap="square">
            <a:spAutoFit/>
          </a:bodyPr>
          <a:lstStyle/>
          <a:p>
            <a:r>
              <a:rPr lang="de-DE" altLang="zh-CN" sz="2000" b="1" dirty="0">
                <a:latin typeface="Helvetica" panose="020B0604020202020204" pitchFamily="34" charset="0"/>
                <a:cs typeface="Helvetica" panose="020B0604020202020204" pitchFamily="34" charset="0"/>
              </a:rPr>
              <a:t>Listening 4 Transcript</a:t>
            </a:r>
          </a:p>
        </p:txBody>
      </p:sp>
      <p:pic>
        <p:nvPicPr>
          <p:cNvPr id="55302" name="图片 5">
            <a:hlinkClick r:id="" action="ppaction://noaction"/>
          </p:cNvPr>
          <p:cNvPicPr>
            <a:picLocks noChangeAspect="1"/>
          </p:cNvPicPr>
          <p:nvPr/>
        </p:nvPicPr>
        <p:blipFill>
          <a:blip r:embed="rId4"/>
          <a:srcRect/>
          <a:stretch>
            <a:fillRect/>
          </a:stretch>
        </p:blipFill>
        <p:spPr bwMode="auto">
          <a:xfrm>
            <a:off x="9715500" y="5762625"/>
            <a:ext cx="623888" cy="623888"/>
          </a:xfrm>
          <a:prstGeom prst="rect">
            <a:avLst/>
          </a:prstGeom>
          <a:noFill/>
          <a:ln w="9525">
            <a:noFill/>
            <a:miter lim="800000"/>
            <a:headEnd/>
            <a:tailEnd/>
          </a:ln>
        </p:spPr>
      </p:pic>
      <p:sp>
        <p:nvSpPr>
          <p:cNvPr id="55303" name="文本框 8"/>
          <p:cNvSpPr txBox="1">
            <a:spLocks noChangeArrowheads="1"/>
          </p:cNvSpPr>
          <p:nvPr/>
        </p:nvSpPr>
        <p:spPr bwMode="auto">
          <a:xfrm>
            <a:off x="10339388" y="5924550"/>
            <a:ext cx="1657350" cy="461963"/>
          </a:xfrm>
          <a:prstGeom prst="rect">
            <a:avLst/>
          </a:prstGeom>
          <a:noFill/>
          <a:ln w="9525">
            <a:noFill/>
            <a:miter lim="800000"/>
            <a:headEnd/>
            <a:tailEnd/>
          </a:ln>
        </p:spPr>
        <p:txBody>
          <a:bodyPr>
            <a:spAutoFit/>
          </a:bodyPr>
          <a:lstStyle/>
          <a:p>
            <a:r>
              <a:rPr lang="de-DE" altLang="zh-CN" sz="2400" dirty="0">
                <a:latin typeface="Helvetica" panose="020B0604020202020204" pitchFamily="34" charset="0"/>
                <a:cs typeface="Helvetica" panose="020B0604020202020204" pitchFamily="34" charset="0"/>
              </a:rPr>
              <a:t>Back</a:t>
            </a:r>
          </a:p>
        </p:txBody>
      </p:sp>
      <p:sp>
        <p:nvSpPr>
          <p:cNvPr id="8" name="文本框 7">
            <a:hlinkClick r:id="rId5" action="ppaction://hlinksldjump"/>
            <a:extLst>
              <a:ext uri="{FF2B5EF4-FFF2-40B4-BE49-F238E27FC236}">
                <a16:creationId xmlns="" xmlns:a16="http://schemas.microsoft.com/office/drawing/2014/main" id="{00536E91-F80A-46AA-8FB4-547CF57D9634}"/>
              </a:ext>
            </a:extLst>
          </p:cNvPr>
          <p:cNvSpPr txBox="1"/>
          <p:nvPr/>
        </p:nvSpPr>
        <p:spPr>
          <a:xfrm>
            <a:off x="866775" y="1647825"/>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A</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9" name="文本框 8">
            <a:hlinkClick r:id="rId6" action="ppaction://hlinksldjump"/>
            <a:extLst>
              <a:ext uri="{FF2B5EF4-FFF2-40B4-BE49-F238E27FC236}">
                <a16:creationId xmlns="" xmlns:a16="http://schemas.microsoft.com/office/drawing/2014/main" id="{A45EBF02-D9D1-4FFC-B1CF-BBCB1596BE43}"/>
              </a:ext>
            </a:extLst>
          </p:cNvPr>
          <p:cNvSpPr txBox="1"/>
          <p:nvPr/>
        </p:nvSpPr>
        <p:spPr>
          <a:xfrm>
            <a:off x="681084" y="217170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B</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1" name="文本框 10">
            <a:hlinkClick r:id="" action="ppaction://noaction"/>
            <a:extLst>
              <a:ext uri="{FF2B5EF4-FFF2-40B4-BE49-F238E27FC236}">
                <a16:creationId xmlns="" xmlns:a16="http://schemas.microsoft.com/office/drawing/2014/main" id="{27E9BF4A-3902-481B-9A81-DB779AFC578F}"/>
              </a:ext>
            </a:extLst>
          </p:cNvPr>
          <p:cNvSpPr txBox="1"/>
          <p:nvPr/>
        </p:nvSpPr>
        <p:spPr>
          <a:xfrm>
            <a:off x="510838" y="323847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D</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2" name="文本框 11">
            <a:hlinkClick r:id="" action="ppaction://noaction"/>
            <a:extLst>
              <a:ext uri="{FF2B5EF4-FFF2-40B4-BE49-F238E27FC236}">
                <a16:creationId xmlns="" xmlns:a16="http://schemas.microsoft.com/office/drawing/2014/main" id="{6F60B40C-8748-48E7-A18A-36857E51BFBB}"/>
              </a:ext>
            </a:extLst>
          </p:cNvPr>
          <p:cNvSpPr txBox="1"/>
          <p:nvPr/>
        </p:nvSpPr>
        <p:spPr>
          <a:xfrm>
            <a:off x="572024" y="3769738"/>
            <a:ext cx="356188"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E</a:t>
            </a:r>
            <a:endParaRPr lang="zh-CN" altLang="en-US" sz="2000" b="1" dirty="0">
              <a:solidFill>
                <a:schemeClr val="bg1"/>
              </a:solidFill>
              <a:latin typeface="Helvetica" panose="020B0604020202020204" pitchFamily="34" charset="0"/>
              <a:cs typeface="Helvetica" panose="020B0604020202020204" pitchFamily="34" charset="0"/>
            </a:endParaRPr>
          </a:p>
        </p:txBody>
      </p:sp>
      <p:sp>
        <p:nvSpPr>
          <p:cNvPr id="13" name="文本框 12">
            <a:hlinkClick r:id="" action="ppaction://noaction"/>
            <a:extLst>
              <a:ext uri="{FF2B5EF4-FFF2-40B4-BE49-F238E27FC236}">
                <a16:creationId xmlns="" xmlns:a16="http://schemas.microsoft.com/office/drawing/2014/main" id="{2287E5CC-4F37-47CB-A84F-49378ABBB87B}"/>
              </a:ext>
            </a:extLst>
          </p:cNvPr>
          <p:cNvSpPr txBox="1"/>
          <p:nvPr/>
        </p:nvSpPr>
        <p:spPr>
          <a:xfrm>
            <a:off x="664589" y="4320056"/>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1</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4" name="文本框 13">
            <a:hlinkClick r:id="" action="ppaction://noaction"/>
            <a:extLst>
              <a:ext uri="{FF2B5EF4-FFF2-40B4-BE49-F238E27FC236}">
                <a16:creationId xmlns="" xmlns:a16="http://schemas.microsoft.com/office/drawing/2014/main" id="{044C64C6-13F2-4F0F-8446-78C74BFCE70A}"/>
              </a:ext>
            </a:extLst>
          </p:cNvPr>
          <p:cNvSpPr txBox="1"/>
          <p:nvPr/>
        </p:nvSpPr>
        <p:spPr>
          <a:xfrm>
            <a:off x="832438" y="4832203"/>
            <a:ext cx="412292"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F</a:t>
            </a:r>
            <a:r>
              <a:rPr lang="en-US" altLang="zh-CN" sz="1000" b="1" dirty="0">
                <a:solidFill>
                  <a:schemeClr val="bg1"/>
                </a:solidFill>
                <a:latin typeface="Helvetica" panose="020B0604020202020204" pitchFamily="34" charset="0"/>
                <a:cs typeface="Helvetica" panose="020B0604020202020204" pitchFamily="34" charset="0"/>
              </a:rPr>
              <a:t>2</a:t>
            </a:r>
            <a:endParaRPr lang="zh-CN" altLang="en-US" sz="1000" b="1" dirty="0">
              <a:solidFill>
                <a:schemeClr val="bg1"/>
              </a:solidFill>
              <a:latin typeface="Helvetica" panose="020B0604020202020204" pitchFamily="34" charset="0"/>
              <a:cs typeface="Helvetica" panose="020B0604020202020204" pitchFamily="34" charset="0"/>
            </a:endParaRPr>
          </a:p>
        </p:txBody>
      </p:sp>
      <p:sp>
        <p:nvSpPr>
          <p:cNvPr id="15" name="文本框 14">
            <a:hlinkClick r:id="" action="ppaction://noaction"/>
            <a:extLst>
              <a:ext uri="{FF2B5EF4-FFF2-40B4-BE49-F238E27FC236}">
                <a16:creationId xmlns="" xmlns:a16="http://schemas.microsoft.com/office/drawing/2014/main" id="{5A0E447A-8CD1-4E87-B409-38813A4B9CD6}"/>
              </a:ext>
            </a:extLst>
          </p:cNvPr>
          <p:cNvSpPr txBox="1"/>
          <p:nvPr/>
        </p:nvSpPr>
        <p:spPr>
          <a:xfrm>
            <a:off x="562499" y="2724150"/>
            <a:ext cx="370614" cy="400110"/>
          </a:xfrm>
          <a:prstGeom prst="rect">
            <a:avLst/>
          </a:prstGeom>
          <a:noFill/>
        </p:spPr>
        <p:txBody>
          <a:bodyPr wrap="none" rtlCol="0">
            <a:spAutoFit/>
          </a:bodyPr>
          <a:lstStyle/>
          <a:p>
            <a:r>
              <a:rPr lang="en-US" altLang="zh-CN" sz="2000" b="1" dirty="0">
                <a:solidFill>
                  <a:schemeClr val="bg1"/>
                </a:solidFill>
                <a:latin typeface="Helvetica" panose="020B0604020202020204" pitchFamily="34" charset="0"/>
                <a:cs typeface="Helvetica" panose="020B0604020202020204" pitchFamily="34" charset="0"/>
              </a:rPr>
              <a:t>C</a:t>
            </a:r>
            <a:endParaRPr lang="zh-CN" altLang="en-US" sz="2000" b="1" dirty="0">
              <a:solidFill>
                <a:schemeClr val="bg1"/>
              </a:solidFill>
              <a:latin typeface="Helvetica" panose="020B0604020202020204" pitchFamily="34" charset="0"/>
              <a:cs typeface="Helvetica" panose="020B0604020202020204" pitchFamily="34" charset="0"/>
            </a:endParaRPr>
          </a:p>
        </p:txBody>
      </p:sp>
    </p:spTree>
    <p:controls>
      <mc:AlternateContent xmlns:mc="http://schemas.openxmlformats.org/markup-compatibility/2006">
        <mc:Choice xmlns:v="urn:schemas-microsoft-com:vml" Requires="v">
          <p:control spid="32803"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5892800" y="10160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2263</TotalTime>
  <Words>2446</Words>
  <Application>Microsoft Office PowerPoint</Application>
  <PresentationFormat>自定义</PresentationFormat>
  <Paragraphs>337</Paragraphs>
  <Slides>21</Slides>
  <Notes>0</Notes>
  <HiddenSlides>21</HiddenSlides>
  <MMClips>0</MMClips>
  <ScaleCrop>false</ScaleCrop>
  <HeadingPairs>
    <vt:vector size="8" baseType="variant">
      <vt:variant>
        <vt:lpstr>已用的字体</vt:lpstr>
      </vt:variant>
      <vt:variant>
        <vt:i4>5</vt:i4>
      </vt:variant>
      <vt:variant>
        <vt:lpstr>主题</vt:lpstr>
      </vt:variant>
      <vt:variant>
        <vt:i4>1</vt:i4>
      </vt:variant>
      <vt:variant>
        <vt:lpstr>幻灯片标题</vt:lpstr>
      </vt:variant>
      <vt:variant>
        <vt:i4>21</vt:i4>
      </vt:variant>
      <vt:variant>
        <vt:lpstr>自定义放映</vt:lpstr>
      </vt:variant>
      <vt:variant>
        <vt:i4>2</vt:i4>
      </vt:variant>
    </vt:vector>
  </HeadingPairs>
  <TitlesOfParts>
    <vt:vector size="29" baseType="lpstr">
      <vt:lpstr>Arial</vt:lpstr>
      <vt:lpstr>宋体</vt:lpstr>
      <vt:lpstr>Helvetica</vt:lpstr>
      <vt:lpstr>等线 Light</vt:lpstr>
      <vt:lpstr>等线</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lpstr>自定义放映 2</vt:lpstr>
    </vt:vector>
  </TitlesOfParts>
  <Company>TUP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User</cp:lastModifiedBy>
  <cp:revision>438</cp:revision>
  <dcterms:created xsi:type="dcterms:W3CDTF">2017-03-07T01:03:56Z</dcterms:created>
  <dcterms:modified xsi:type="dcterms:W3CDTF">2018-12-12T04:01:54Z</dcterms:modified>
</cp:coreProperties>
</file>