
<file path=[Content_Types].xml><?xml version="1.0" encoding="utf-8"?>
<Types xmlns="http://schemas.openxmlformats.org/package/2006/content-types">
  <Default Extension="png" ContentType="image/png"/>
  <Default Extension="bin" ContentType="application/vnd.ms-office.activeX"/>
  <Default Extension="jpeg" ContentType="image/jpeg"/>
  <Default Extension="wmf" ContentType="image/x-wmf"/>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ms-powerpoint.presentation.macroEnabled.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activeX/activeX1.xml" ContentType="application/vnd.ms-office.activeX+xml"/>
  <Override PartName="/ppt/activeX/activeX2.xml" ContentType="application/vnd.ms-office.activeX+xml"/>
  <Override PartName="/ppt/activeX/activeX3.xml" ContentType="application/vnd.ms-office.activeX+xml"/>
  <Override PartName="/ppt/activeX/activeX4.xml" ContentType="application/vnd.ms-office.activeX+xml"/>
  <Override PartName="/ppt/activeX/activeX5.xml" ContentType="application/vnd.ms-office.activeX+xml"/>
  <Override PartName="/ppt/activeX/activeX6.xml" ContentType="application/vnd.ms-office.activeX+xml"/>
  <Override PartName="/ppt/activeX/activeX7.xml" ContentType="application/vnd.ms-office.activeX+xml"/>
  <Override PartName="/ppt/activeX/activeX8.xml" ContentType="application/vnd.ms-office.activeX+xml"/>
  <Override PartName="/ppt/activeX/activeX9.xml" ContentType="application/vnd.ms-office.activeX+xml"/>
  <Override PartName="/ppt/activeX/activeX10.xml" ContentType="application/vnd.ms-office.activeX+xml"/>
  <Override PartName="/ppt/activeX/activeX11.xml" ContentType="application/vnd.ms-office.activeX+xml"/>
  <Override PartName="/ppt/activeX/activeX12.xml" ContentType="application/vnd.ms-office.activeX+xml"/>
  <Override PartName="/ppt/activeX/activeX13.xml" ContentType="application/vnd.ms-office.activeX+xml"/>
  <Override PartName="/ppt/activeX/activeX14.xml" ContentType="application/vnd.ms-office.activeX+xml"/>
  <Override PartName="/ppt/activeX/activeX15.xml" ContentType="application/vnd.ms-office.activeX+xml"/>
  <Override PartName="/ppt/vbaProject.bin" ContentType="application/vnd.ms-office.vbaPro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5"/>
  </p:notesMasterIdLst>
  <p:sldIdLst>
    <p:sldId id="359" r:id="rId2"/>
    <p:sldId id="381" r:id="rId3"/>
    <p:sldId id="360" r:id="rId4"/>
    <p:sldId id="382" r:id="rId5"/>
    <p:sldId id="361" r:id="rId6"/>
    <p:sldId id="383" r:id="rId7"/>
    <p:sldId id="362" r:id="rId8"/>
    <p:sldId id="384" r:id="rId9"/>
    <p:sldId id="363" r:id="rId10"/>
    <p:sldId id="385" r:id="rId11"/>
    <p:sldId id="386" r:id="rId12"/>
    <p:sldId id="387" r:id="rId13"/>
    <p:sldId id="365" r:id="rId14"/>
  </p:sldIdLst>
  <p:sldSz cx="12192000" cy="6858000"/>
  <p:notesSz cx="6858000" cy="9144000"/>
  <p:embeddedFontLst>
    <p:embeddedFont>
      <p:font typeface="Calibri Light" pitchFamily="34" charset="0"/>
      <p:regular r:id="rId16"/>
      <p:italic r:id="rId17"/>
    </p:embeddedFont>
    <p:embeddedFont>
      <p:font typeface="Calibri" pitchFamily="34" charset="0"/>
      <p:regular r:id="rId18"/>
      <p:bold r:id="rId19"/>
      <p:italic r:id="rId20"/>
      <p:boldItalic r:id="rId21"/>
    </p:embeddedFont>
    <p:embeddedFont>
      <p:font typeface="Helvetica" pitchFamily="34" charset="0"/>
      <p:regular r:id="rId22"/>
      <p:bold r:id="rId23"/>
      <p:italic r:id="rId24"/>
      <p:boldItalic r:id="rId25"/>
    </p:embeddedFont>
  </p:embeddedFontLst>
  <p:defaultTextStyle>
    <a:defPPr>
      <a:defRPr lang="zh-CN"/>
    </a:defPPr>
    <a:lvl1pPr algn="l" rtl="0" eaLnBrk="0" fontAlgn="base" hangingPunct="0">
      <a:spcBef>
        <a:spcPct val="0"/>
      </a:spcBef>
      <a:spcAft>
        <a:spcPct val="0"/>
      </a:spcAft>
      <a:defRPr kern="1200">
        <a:solidFill>
          <a:srgbClr val="000000"/>
        </a:solidFill>
        <a:latin typeface="Calibri" pitchFamily="34" charset="0"/>
        <a:ea typeface="Calibri" pitchFamily="34" charset="0"/>
        <a:cs typeface="Calibri" pitchFamily="34" charset="0"/>
        <a:sym typeface="Calibri" pitchFamily="34" charset="0"/>
      </a:defRPr>
    </a:lvl1pPr>
    <a:lvl2pPr marL="457200" algn="l" rtl="0" eaLnBrk="0" fontAlgn="base" hangingPunct="0">
      <a:spcBef>
        <a:spcPct val="0"/>
      </a:spcBef>
      <a:spcAft>
        <a:spcPct val="0"/>
      </a:spcAft>
      <a:defRPr kern="1200">
        <a:solidFill>
          <a:srgbClr val="000000"/>
        </a:solidFill>
        <a:latin typeface="Calibri" pitchFamily="34" charset="0"/>
        <a:ea typeface="Calibri" pitchFamily="34" charset="0"/>
        <a:cs typeface="Calibri" pitchFamily="34" charset="0"/>
        <a:sym typeface="Calibri" pitchFamily="34" charset="0"/>
      </a:defRPr>
    </a:lvl2pPr>
    <a:lvl3pPr marL="914400" algn="l" rtl="0" eaLnBrk="0" fontAlgn="base" hangingPunct="0">
      <a:spcBef>
        <a:spcPct val="0"/>
      </a:spcBef>
      <a:spcAft>
        <a:spcPct val="0"/>
      </a:spcAft>
      <a:defRPr kern="1200">
        <a:solidFill>
          <a:srgbClr val="000000"/>
        </a:solidFill>
        <a:latin typeface="Calibri" pitchFamily="34" charset="0"/>
        <a:ea typeface="Calibri" pitchFamily="34" charset="0"/>
        <a:cs typeface="Calibri" pitchFamily="34" charset="0"/>
        <a:sym typeface="Calibri" pitchFamily="34" charset="0"/>
      </a:defRPr>
    </a:lvl3pPr>
    <a:lvl4pPr marL="1371600" algn="l" rtl="0" eaLnBrk="0" fontAlgn="base" hangingPunct="0">
      <a:spcBef>
        <a:spcPct val="0"/>
      </a:spcBef>
      <a:spcAft>
        <a:spcPct val="0"/>
      </a:spcAft>
      <a:defRPr kern="1200">
        <a:solidFill>
          <a:srgbClr val="000000"/>
        </a:solidFill>
        <a:latin typeface="Calibri" pitchFamily="34" charset="0"/>
        <a:ea typeface="Calibri" pitchFamily="34" charset="0"/>
        <a:cs typeface="Calibri" pitchFamily="34" charset="0"/>
        <a:sym typeface="Calibri" pitchFamily="34" charset="0"/>
      </a:defRPr>
    </a:lvl4pPr>
    <a:lvl5pPr marL="1828800" algn="l" rtl="0" eaLnBrk="0" fontAlgn="base" hangingPunct="0">
      <a:spcBef>
        <a:spcPct val="0"/>
      </a:spcBef>
      <a:spcAft>
        <a:spcPct val="0"/>
      </a:spcAft>
      <a:defRPr kern="1200">
        <a:solidFill>
          <a:srgbClr val="000000"/>
        </a:solidFill>
        <a:latin typeface="Calibri" pitchFamily="34" charset="0"/>
        <a:ea typeface="Calibri" pitchFamily="34" charset="0"/>
        <a:cs typeface="Calibri" pitchFamily="34" charset="0"/>
        <a:sym typeface="Calibri" pitchFamily="34" charset="0"/>
      </a:defRPr>
    </a:lvl5pPr>
    <a:lvl6pPr marL="2286000" algn="l" defTabSz="914400" rtl="0" eaLnBrk="1" latinLnBrk="0" hangingPunct="1">
      <a:defRPr kern="1200">
        <a:solidFill>
          <a:srgbClr val="000000"/>
        </a:solidFill>
        <a:latin typeface="Calibri" pitchFamily="34" charset="0"/>
        <a:ea typeface="Calibri" pitchFamily="34" charset="0"/>
        <a:cs typeface="Calibri" pitchFamily="34" charset="0"/>
        <a:sym typeface="Calibri" pitchFamily="34" charset="0"/>
      </a:defRPr>
    </a:lvl6pPr>
    <a:lvl7pPr marL="2743200" algn="l" defTabSz="914400" rtl="0" eaLnBrk="1" latinLnBrk="0" hangingPunct="1">
      <a:defRPr kern="1200">
        <a:solidFill>
          <a:srgbClr val="000000"/>
        </a:solidFill>
        <a:latin typeface="Calibri" pitchFamily="34" charset="0"/>
        <a:ea typeface="Calibri" pitchFamily="34" charset="0"/>
        <a:cs typeface="Calibri" pitchFamily="34" charset="0"/>
        <a:sym typeface="Calibri" pitchFamily="34" charset="0"/>
      </a:defRPr>
    </a:lvl7pPr>
    <a:lvl8pPr marL="3200400" algn="l" defTabSz="914400" rtl="0" eaLnBrk="1" latinLnBrk="0" hangingPunct="1">
      <a:defRPr kern="1200">
        <a:solidFill>
          <a:srgbClr val="000000"/>
        </a:solidFill>
        <a:latin typeface="Calibri" pitchFamily="34" charset="0"/>
        <a:ea typeface="Calibri" pitchFamily="34" charset="0"/>
        <a:cs typeface="Calibri" pitchFamily="34" charset="0"/>
        <a:sym typeface="Calibri" pitchFamily="34" charset="0"/>
      </a:defRPr>
    </a:lvl8pPr>
    <a:lvl9pPr marL="3657600" algn="l" defTabSz="914400" rtl="0" eaLnBrk="1" latinLnBrk="0" hangingPunct="1">
      <a:defRPr kern="1200">
        <a:solidFill>
          <a:srgbClr val="000000"/>
        </a:solidFill>
        <a:latin typeface="Calibri" pitchFamily="34" charset="0"/>
        <a:ea typeface="Calibri" pitchFamily="34" charset="0"/>
        <a:cs typeface="Calibri" pitchFamily="34" charset="0"/>
        <a:sym typeface="Calibri" pitchFamily="34" charset="0"/>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66"/>
    <a:srgbClr val="FFC000"/>
    <a:srgbClr val="E8380D"/>
    <a:srgbClr val="E60D11"/>
    <a:srgbClr val="FF3300"/>
    <a:srgbClr val="FF9900"/>
    <a:srgbClr val="FF4C02"/>
    <a:srgbClr val="FFCC00"/>
    <a:srgbClr val="FF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7B018BB-80A7-4F77-B60F-C8B233D01FF8}"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alpha val="20000"/>
            </a:scheme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alpha val="20000"/>
            </a:schemeClr>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12700" cap="flat">
              <a:solidFill>
                <a:schemeClr val="accent6"/>
              </a:solidFill>
              <a:prstDash val="solid"/>
              <a:round/>
            </a:ln>
          </a:top>
          <a:bottom>
            <a:ln w="12700" cap="flat">
              <a:solidFill>
                <a:schemeClr val="accent6"/>
              </a:solidFill>
              <a:prstDash val="solid"/>
              <a:round/>
            </a:ln>
          </a:bottom>
          <a:insideH>
            <a:ln w="12700" cap="flat">
              <a:noFill/>
              <a:miter lim="400000"/>
            </a:ln>
          </a:insideH>
          <a:insideV>
            <a:ln w="12700" cap="flat">
              <a:noFill/>
              <a:miter lim="400000"/>
            </a:ln>
          </a:insideV>
        </a:tcBdr>
        <a:fill>
          <a:noFill/>
        </a:fill>
      </a:tcStyle>
    </a:lastRow>
    <a:firstRow>
      <a:tcTxStyle b="on" i="off">
        <a:fontRef idx="minor">
          <a:srgbClr val="000000"/>
        </a:fontRef>
        <a:srgbClr val="000000"/>
      </a:tcTxStyle>
      <a:tcStyle>
        <a:tcBdr>
          <a:left>
            <a:ln w="12700" cap="flat">
              <a:noFill/>
              <a:miter lim="400000"/>
            </a:ln>
          </a:left>
          <a:right>
            <a:ln w="12700" cap="flat">
              <a:noFill/>
              <a:miter lim="400000"/>
            </a:ln>
          </a:right>
          <a:top>
            <a:ln w="12700" cap="flat">
              <a:solidFill>
                <a:schemeClr val="accent6"/>
              </a:solidFill>
              <a:prstDash val="solid"/>
              <a:round/>
            </a:ln>
          </a:top>
          <a:bottom>
            <a:ln w="12700" cap="flat">
              <a:solidFill>
                <a:schemeClr val="accent6"/>
              </a:solidFill>
              <a:prstDash val="solid"/>
              <a:round/>
            </a:ln>
          </a:bottom>
          <a:insideH>
            <a:ln w="12700" cap="flat">
              <a:noFill/>
              <a:miter lim="400000"/>
            </a:ln>
          </a:insideH>
          <a:insideV>
            <a:ln w="12700" cap="flat">
              <a:noFill/>
              <a:miter lim="400000"/>
            </a:ln>
          </a:insideV>
        </a:tcBdr>
        <a:fill>
          <a:no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a:tcStyle>
        <a:tcBdr/>
        <a:fill>
          <a:solidFill>
            <a:srgbClr val="E9EFF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33BA23B1-9221-436E-865A-0063620EA4FD}"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99" autoAdjust="0"/>
    <p:restoredTop sz="94645"/>
  </p:normalViewPr>
  <p:slideViewPr>
    <p:cSldViewPr snapToGrid="0" snapToObjects="1">
      <p:cViewPr varScale="1">
        <p:scale>
          <a:sx n="108" d="100"/>
          <a:sy n="108" d="100"/>
        </p:scale>
        <p:origin x="-642" y="-84"/>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viewProps" Target="viewProps.xml"/><Relationship Id="rId30" Type="http://schemas.microsoft.com/office/2006/relationships/vbaProject" Target="vbaProject.bin"/></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10.xml.rels><?xml version="1.0" encoding="UTF-8" standalone="yes"?>
<Relationships xmlns="http://schemas.openxmlformats.org/package/2006/relationships"><Relationship Id="rId1" Type="http://schemas.microsoft.com/office/2006/relationships/activeXControlBinary" Target="activeX6.bin"/></Relationships>
</file>

<file path=ppt/activeX/_rels/activeX11.xml.rels><?xml version="1.0" encoding="UTF-8" standalone="yes"?>
<Relationships xmlns="http://schemas.openxmlformats.org/package/2006/relationships"><Relationship Id="rId1" Type="http://schemas.microsoft.com/office/2006/relationships/activeXControlBinary" Target="activeX7.bin"/></Relationships>
</file>

<file path=ppt/activeX/_rels/activeX12.xml.rels><?xml version="1.0" encoding="UTF-8" standalone="yes"?>
<Relationships xmlns="http://schemas.openxmlformats.org/package/2006/relationships"><Relationship Id="rId1" Type="http://schemas.microsoft.com/office/2006/relationships/activeXControlBinary" Target="activeX8.bin"/></Relationships>
</file>

<file path=ppt/activeX/_rels/activeX13.xml.rels><?xml version="1.0" encoding="UTF-8" standalone="yes"?>
<Relationships xmlns="http://schemas.openxmlformats.org/package/2006/relationships"><Relationship Id="rId1" Type="http://schemas.microsoft.com/office/2006/relationships/activeXControlBinary" Target="activeX9.bin"/></Relationships>
</file>

<file path=ppt/activeX/_rels/activeX14.xml.rels><?xml version="1.0" encoding="UTF-8" standalone="yes"?>
<Relationships xmlns="http://schemas.openxmlformats.org/package/2006/relationships"><Relationship Id="rId1" Type="http://schemas.microsoft.com/office/2006/relationships/activeXControlBinary" Target="activeX10.bin"/></Relationships>
</file>

<file path=ppt/activeX/_rels/activeX15.xml.rels><?xml version="1.0" encoding="UTF-8" standalone="yes"?>
<Relationships xmlns="http://schemas.openxmlformats.org/package/2006/relationships"><Relationship Id="rId1" Type="http://schemas.microsoft.com/office/2006/relationships/activeXControlBinary" Target="activeX11.bin"/></Relationships>
</file>

<file path=ppt/activeX/_rels/activeX3.xml.rels><?xml version="1.0" encoding="UTF-8" standalone="yes"?>
<Relationships xmlns="http://schemas.openxmlformats.org/package/2006/relationships"><Relationship Id="rId1" Type="http://schemas.microsoft.com/office/2006/relationships/activeXControlBinary" Target="activeX2.bin"/></Relationships>
</file>

<file path=ppt/activeX/_rels/activeX5.xml.rels><?xml version="1.0" encoding="UTF-8" standalone="yes"?>
<Relationships xmlns="http://schemas.openxmlformats.org/package/2006/relationships"><Relationship Id="rId1" Type="http://schemas.microsoft.com/office/2006/relationships/activeXControlBinary" Target="activeX3.bin"/></Relationships>
</file>

<file path=ppt/activeX/_rels/activeX7.xml.rels><?xml version="1.0" encoding="UTF-8" standalone="yes"?>
<Relationships xmlns="http://schemas.openxmlformats.org/package/2006/relationships"><Relationship Id="rId1" Type="http://schemas.microsoft.com/office/2006/relationships/activeXControlBinary" Target="activeX4.bin"/></Relationships>
</file>

<file path=ppt/activeX/_rels/activeX9.xml.rels><?xml version="1.0" encoding="UTF-8" standalone="yes"?>
<Relationships xmlns="http://schemas.openxmlformats.org/package/2006/relationships"><Relationship Id="rId1" Type="http://schemas.microsoft.com/office/2006/relationships/activeXControlBinary" Target="activeX5.bin"/></Relationships>
</file>

<file path=ppt/activeX/activeX1.xml><?xml version="1.0" encoding="utf-8"?>
<ax:ocx xmlns:ax="http://schemas.microsoft.com/office/2006/activeX" xmlns:r="http://schemas.openxmlformats.org/officeDocument/2006/relationships" ax:classid="{4C599241-6926-101B-9992-00000B65C6F9}" ax:persistence="persistStorage" r:id="rId1"/>
</file>

<file path=ppt/activeX/activeX10.xml><?xml version="1.0" encoding="utf-8"?>
<ax:ocx xmlns:ax="http://schemas.microsoft.com/office/2006/activeX" xmlns:r="http://schemas.openxmlformats.org/officeDocument/2006/relationships" ax:classid="{8BD21D10-EC42-11CE-9E0D-00AA006002F3}" ax:persistence="persistStorage" r:id="rId1"/>
</file>

<file path=ppt/activeX/activeX11.xml><?xml version="1.0" encoding="utf-8"?>
<ax:ocx xmlns:ax="http://schemas.microsoft.com/office/2006/activeX" xmlns:r="http://schemas.openxmlformats.org/officeDocument/2006/relationships" ax:classid="{4C599241-6926-101B-9992-00000B65C6F9}" ax:persistence="persistStorage" r:id="rId1"/>
</file>

<file path=ppt/activeX/activeX12.xml><?xml version="1.0" encoding="utf-8"?>
<ax:ocx xmlns:ax="http://schemas.microsoft.com/office/2006/activeX" xmlns:r="http://schemas.openxmlformats.org/officeDocument/2006/relationships" ax:classid="{8BD21D10-EC42-11CE-9E0D-00AA006002F3}" ax:persistence="persistStorage" r:id="rId1"/>
</file>

<file path=ppt/activeX/activeX13.xml><?xml version="1.0" encoding="utf-8"?>
<ax:ocx xmlns:ax="http://schemas.microsoft.com/office/2006/activeX" xmlns:r="http://schemas.openxmlformats.org/officeDocument/2006/relationships" ax:classid="{8BD21D10-EC42-11CE-9E0D-00AA006002F3}" ax:persistence="persistStorage" r:id="rId1"/>
</file>

<file path=ppt/activeX/activeX14.xml><?xml version="1.0" encoding="utf-8"?>
<ax:ocx xmlns:ax="http://schemas.microsoft.com/office/2006/activeX" xmlns:r="http://schemas.openxmlformats.org/officeDocument/2006/relationships" ax:classid="{4C599241-6926-101B-9992-00000B65C6F9}" ax:persistence="persistStorage" r:id="rId1"/>
</file>

<file path=ppt/activeX/activeX15.xml><?xml version="1.0" encoding="utf-8"?>
<ax:ocx xmlns:ax="http://schemas.microsoft.com/office/2006/activeX" xmlns:r="http://schemas.openxmlformats.org/officeDocument/2006/relationships" ax:classid="{8BD21D10-EC42-11CE-9E0D-00AA006002F3}" ax:persistence="persistStorage" r:id="rId1"/>
</file>

<file path=ppt/activeX/activeX2.xml><?xml version="1.0" encoding="utf-8"?>
<ax:ocx xmlns:ax="http://schemas.microsoft.com/office/2006/activeX" xmlns:r="http://schemas.openxmlformats.org/officeDocument/2006/relationships" ax:classid="{6BF52A52-394A-11D3-B153-00C04F79FAA6}" ax:persistence="persistPropertyBag">
  <ax:ocxPr ax:name="URL" ax:value="C:\Documents and Settings\E44Yang\桌面\新世界交互英语视听说课件第一册已修改\新世界交互英语视听说课件第一册已修改\B1U2\B1U2R1.wav"/>
  <ax:ocxPr ax:name="rate" ax:value="1"/>
  <ax:ocxPr ax:name="balance" ax:value="0"/>
  <ax:ocxPr ax:name="currentPosition" ax:value="0"/>
  <ax:ocxPr ax:name="defaultFrame" ax:value=""/>
  <ax:ocxPr ax:name="playCount" ax:value="1"/>
  <ax:ocxPr ax:name="autoStart" ax:value="-1"/>
  <ax:ocxPr ax:name="currentMarker" ax:value="0"/>
  <ax:ocxPr ax:name="invokeURLs" ax:value="-1"/>
  <ax:ocxPr ax:name="baseURL" ax:value=""/>
  <ax:ocxPr ax:name="volume" ax:value="50"/>
  <ax:ocxPr ax:name="mute" ax:value="0"/>
  <ax:ocxPr ax:name="uiMode" ax:value="full"/>
  <ax:ocxPr ax:name="stretchToFit" ax:value="0"/>
  <ax:ocxPr ax:name="windowlessVideo" ax:value="0"/>
  <ax:ocxPr ax:name="enabled" ax:value="-1"/>
  <ax:ocxPr ax:name="enableContextMenu" ax:value="-1"/>
  <ax:ocxPr ax:name="fullScreen" ax:value="0"/>
  <ax:ocxPr ax:name="SAMIStyle" ax:value=""/>
  <ax:ocxPr ax:name="SAMILang" ax:value=""/>
  <ax:ocxPr ax:name="SAMIFilename" ax:value=""/>
  <ax:ocxPr ax:name="captioningID" ax:value=""/>
  <ax:ocxPr ax:name="enableErrorDialogs" ax:value="0"/>
  <ax:ocxPr ax:name="_cx" ax:value="8334"/>
  <ax:ocxPr ax:name="_cy" ax:value="1958"/>
</ax:ocx>
</file>

<file path=ppt/activeX/activeX3.xml><?xml version="1.0" encoding="utf-8"?>
<ax:ocx xmlns:ax="http://schemas.microsoft.com/office/2006/activeX" xmlns:r="http://schemas.openxmlformats.org/officeDocument/2006/relationships" ax:classid="{4C599241-6926-101B-9992-00000B65C6F9}" ax:persistence="persistStorage" r:id="rId1"/>
</file>

<file path=ppt/activeX/activeX4.xml><?xml version="1.0" encoding="utf-8"?>
<ax:ocx xmlns:ax="http://schemas.microsoft.com/office/2006/activeX" xmlns:r="http://schemas.openxmlformats.org/officeDocument/2006/relationships" ax:classid="{6BF52A52-394A-11D3-B153-00C04F79FAA6}" ax:persistence="persistPropertyBag">
  <ax:ocxPr ax:name="URL" ax:value="C:\Documents and Settings\E44Yang\桌面\新世界交互英语视听说课件第一册已修改\新世界交互英语视听说课件第一册已修改\B1U2\B1U2R2.wav"/>
  <ax:ocxPr ax:name="rate" ax:value="1"/>
  <ax:ocxPr ax:name="balance" ax:value="0"/>
  <ax:ocxPr ax:name="currentPosition" ax:value="0"/>
  <ax:ocxPr ax:name="defaultFrame" ax:value=""/>
  <ax:ocxPr ax:name="playCount" ax:value="1"/>
  <ax:ocxPr ax:name="autoStart" ax:value="-1"/>
  <ax:ocxPr ax:name="currentMarker" ax:value="0"/>
  <ax:ocxPr ax:name="invokeURLs" ax:value="-1"/>
  <ax:ocxPr ax:name="baseURL" ax:value=""/>
  <ax:ocxPr ax:name="volume" ax:value="50"/>
  <ax:ocxPr ax:name="mute" ax:value="0"/>
  <ax:ocxPr ax:name="uiMode" ax:value="full"/>
  <ax:ocxPr ax:name="stretchToFit" ax:value="0"/>
  <ax:ocxPr ax:name="windowlessVideo" ax:value="0"/>
  <ax:ocxPr ax:name="enabled" ax:value="-1"/>
  <ax:ocxPr ax:name="enableContextMenu" ax:value="-1"/>
  <ax:ocxPr ax:name="fullScreen" ax:value="0"/>
  <ax:ocxPr ax:name="SAMIStyle" ax:value=""/>
  <ax:ocxPr ax:name="SAMILang" ax:value=""/>
  <ax:ocxPr ax:name="SAMIFilename" ax:value=""/>
  <ax:ocxPr ax:name="captioningID" ax:value=""/>
  <ax:ocxPr ax:name="enableErrorDialogs" ax:value="0"/>
  <ax:ocxPr ax:name="_cx" ax:value="8334"/>
  <ax:ocxPr ax:name="_cy" ax:value="1931"/>
</ax:ocx>
</file>

<file path=ppt/activeX/activeX5.xml><?xml version="1.0" encoding="utf-8"?>
<ax:ocx xmlns:ax="http://schemas.microsoft.com/office/2006/activeX" xmlns:r="http://schemas.openxmlformats.org/officeDocument/2006/relationships" ax:classid="{4C599241-6926-101B-9992-00000B65C6F9}" ax:persistence="persistStorage" r:id="rId1"/>
</file>

<file path=ppt/activeX/activeX6.xml><?xml version="1.0" encoding="utf-8"?>
<ax:ocx xmlns:ax="http://schemas.microsoft.com/office/2006/activeX" xmlns:r="http://schemas.openxmlformats.org/officeDocument/2006/relationships" ax:classid="{6BF52A52-394A-11D3-B153-00C04F79FAA6}" ax:persistence="persistPropertyBag">
  <ax:ocxPr ax:name="URL" ax:value="C:\Documents and Settings\E44Yang\桌面\新世界交互英语视听说课件第一册已修改\新世界交互英语视听说课件第一册已修改\B1U2\B1U2R4.wav"/>
  <ax:ocxPr ax:name="rate" ax:value="1"/>
  <ax:ocxPr ax:name="balance" ax:value="0"/>
  <ax:ocxPr ax:name="currentPosition" ax:value="0"/>
  <ax:ocxPr ax:name="defaultFrame" ax:value=""/>
  <ax:ocxPr ax:name="playCount" ax:value="1"/>
  <ax:ocxPr ax:name="autoStart" ax:value="-1"/>
  <ax:ocxPr ax:name="currentMarker" ax:value="0"/>
  <ax:ocxPr ax:name="invokeURLs" ax:value="-1"/>
  <ax:ocxPr ax:name="baseURL" ax:value=""/>
  <ax:ocxPr ax:name="volume" ax:value="50"/>
  <ax:ocxPr ax:name="mute" ax:value="0"/>
  <ax:ocxPr ax:name="uiMode" ax:value="full"/>
  <ax:ocxPr ax:name="stretchToFit" ax:value="0"/>
  <ax:ocxPr ax:name="windowlessVideo" ax:value="0"/>
  <ax:ocxPr ax:name="enabled" ax:value="-1"/>
  <ax:ocxPr ax:name="enableContextMenu" ax:value="-1"/>
  <ax:ocxPr ax:name="fullScreen" ax:value="0"/>
  <ax:ocxPr ax:name="SAMIStyle" ax:value=""/>
  <ax:ocxPr ax:name="SAMILang" ax:value=""/>
  <ax:ocxPr ax:name="SAMIFilename" ax:value=""/>
  <ax:ocxPr ax:name="captioningID" ax:value=""/>
  <ax:ocxPr ax:name="enableErrorDialogs" ax:value="0"/>
  <ax:ocxPr ax:name="_cx" ax:value="8334"/>
  <ax:ocxPr ax:name="_cy" ax:value="1931"/>
</ax:ocx>
</file>

<file path=ppt/activeX/activeX7.xml><?xml version="1.0" encoding="utf-8"?>
<ax:ocx xmlns:ax="http://schemas.microsoft.com/office/2006/activeX" xmlns:r="http://schemas.openxmlformats.org/officeDocument/2006/relationships" ax:classid="{4C599241-6926-101B-9992-00000B65C6F9}" ax:persistence="persistStorage" r:id="rId1"/>
</file>

<file path=ppt/activeX/activeX8.xml><?xml version="1.0" encoding="utf-8"?>
<ax:ocx xmlns:ax="http://schemas.microsoft.com/office/2006/activeX" xmlns:r="http://schemas.openxmlformats.org/officeDocument/2006/relationships" ax:classid="{6BF52A52-394A-11D3-B153-00C04F79FAA6}" ax:persistence="persistPropertyBag">
  <ax:ocxPr ax:name="URL" ax:value="C:\Documents and Settings\E44Yang\桌面\新世界交互英语视听说课件第一册已修改\新世界交互英语视听说课件第一册已修改\B1U2\B1U2R5.wav"/>
  <ax:ocxPr ax:name="rate" ax:value="1"/>
  <ax:ocxPr ax:name="balance" ax:value="0"/>
  <ax:ocxPr ax:name="currentPosition" ax:value="0"/>
  <ax:ocxPr ax:name="defaultFrame" ax:value=""/>
  <ax:ocxPr ax:name="playCount" ax:value="1"/>
  <ax:ocxPr ax:name="autoStart" ax:value="-1"/>
  <ax:ocxPr ax:name="currentMarker" ax:value="0"/>
  <ax:ocxPr ax:name="invokeURLs" ax:value="-1"/>
  <ax:ocxPr ax:name="baseURL" ax:value=""/>
  <ax:ocxPr ax:name="volume" ax:value="50"/>
  <ax:ocxPr ax:name="mute" ax:value="0"/>
  <ax:ocxPr ax:name="uiMode" ax:value="full"/>
  <ax:ocxPr ax:name="stretchToFit" ax:value="0"/>
  <ax:ocxPr ax:name="windowlessVideo" ax:value="0"/>
  <ax:ocxPr ax:name="enabled" ax:value="-1"/>
  <ax:ocxPr ax:name="enableContextMenu" ax:value="-1"/>
  <ax:ocxPr ax:name="fullScreen" ax:value="0"/>
  <ax:ocxPr ax:name="SAMIStyle" ax:value=""/>
  <ax:ocxPr ax:name="SAMILang" ax:value=""/>
  <ax:ocxPr ax:name="SAMIFilename" ax:value=""/>
  <ax:ocxPr ax:name="captioningID" ax:value=""/>
  <ax:ocxPr ax:name="enableErrorDialogs" ax:value="0"/>
  <ax:ocxPr ax:name="_cx" ax:value="8334"/>
  <ax:ocxPr ax:name="_cy" ax:value="1958"/>
</ax:ocx>
</file>

<file path=ppt/activeX/activeX9.xml><?xml version="1.0" encoding="utf-8"?>
<ax:ocx xmlns:ax="http://schemas.microsoft.com/office/2006/activeX" xmlns:r="http://schemas.openxmlformats.org/officeDocument/2006/relationships" ax:classid="{4C599241-6926-101B-9992-00000B65C6F9}" ax:persistence="persistStorage" r:id="rId1"/>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7.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Shape 109"/>
          <p:cNvSpPr>
            <a:spLocks noGrp="1" noRot="1" noChangeAspect="1"/>
          </p:cNvSpPr>
          <p:nvPr>
            <p:ph type="sldImg"/>
          </p:nvPr>
        </p:nvSpPr>
        <p:spPr bwMode="auto">
          <a:xfrm>
            <a:off x="1143000" y="685800"/>
            <a:ext cx="4572000" cy="3429000"/>
          </a:xfrm>
          <a:prstGeom prst="rect">
            <a:avLst/>
          </a:prstGeom>
          <a:noFill/>
          <a:ln w="9525">
            <a:noFill/>
            <a:miter lim="800000"/>
            <a:headEnd/>
            <a:tailEnd/>
          </a:ln>
        </p:spPr>
      </p:sp>
      <p:sp>
        <p:nvSpPr>
          <p:cNvPr id="11267" name="Shape 110"/>
          <p:cNvSpPr>
            <a:spLocks noGrp="1"/>
          </p:cNvSpPr>
          <p:nvPr>
            <p:ph type="body" sz="quarter" idx="1"/>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endParaRPr lang="zh-CN" altLang="zh-CN" dirty="0">
              <a:sym typeface="Calibri" pitchFamily="34" charset="0"/>
            </a:endParaRPr>
          </a:p>
        </p:txBody>
      </p:sp>
    </p:spTree>
    <p:extLst>
      <p:ext uri="{BB962C8B-B14F-4D97-AF65-F5344CB8AC3E}">
        <p14:creationId xmlns:p14="http://schemas.microsoft.com/office/powerpoint/2010/main" val="143199216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a:solidFill>
          <a:schemeClr val="tx1"/>
        </a:solidFill>
        <a:latin typeface="+mn-lt"/>
        <a:ea typeface="+mn-ea"/>
        <a:cs typeface="+mn-cs"/>
        <a:sym typeface="Calibri" pitchFamily="34" charset="0"/>
      </a:defRPr>
    </a:lvl1pPr>
    <a:lvl2pPr marL="742950" indent="-285750" algn="l" rtl="0" eaLnBrk="0" fontAlgn="base" hangingPunct="0">
      <a:spcBef>
        <a:spcPct val="30000"/>
      </a:spcBef>
      <a:spcAft>
        <a:spcPct val="0"/>
      </a:spcAft>
      <a:defRPr sz="1200">
        <a:solidFill>
          <a:schemeClr val="tx1"/>
        </a:solidFill>
        <a:latin typeface="+mn-lt"/>
        <a:ea typeface="+mn-ea"/>
        <a:cs typeface="+mn-cs"/>
        <a:sym typeface="Calibri" pitchFamily="34" charset="0"/>
      </a:defRPr>
    </a:lvl2pPr>
    <a:lvl3pPr marL="1143000" indent="-228600" algn="l" rtl="0" eaLnBrk="0" fontAlgn="base" hangingPunct="0">
      <a:spcBef>
        <a:spcPct val="30000"/>
      </a:spcBef>
      <a:spcAft>
        <a:spcPct val="0"/>
      </a:spcAft>
      <a:defRPr sz="1200">
        <a:solidFill>
          <a:schemeClr val="tx1"/>
        </a:solidFill>
        <a:latin typeface="+mn-lt"/>
        <a:ea typeface="+mn-ea"/>
        <a:cs typeface="+mn-cs"/>
        <a:sym typeface="Calibri" pitchFamily="34" charset="0"/>
      </a:defRPr>
    </a:lvl3pPr>
    <a:lvl4pPr marL="1600200" indent="-228600" algn="l" rtl="0" eaLnBrk="0" fontAlgn="base" hangingPunct="0">
      <a:spcBef>
        <a:spcPct val="30000"/>
      </a:spcBef>
      <a:spcAft>
        <a:spcPct val="0"/>
      </a:spcAft>
      <a:defRPr sz="1200">
        <a:solidFill>
          <a:schemeClr val="tx1"/>
        </a:solidFill>
        <a:latin typeface="+mn-lt"/>
        <a:ea typeface="+mn-ea"/>
        <a:cs typeface="+mn-cs"/>
        <a:sym typeface="Calibri" pitchFamily="34" charset="0"/>
      </a:defRPr>
    </a:lvl4pPr>
    <a:lvl5pPr marL="2057400" indent="-228600" algn="l" rtl="0" eaLnBrk="0" fontAlgn="base" hangingPunct="0">
      <a:spcBef>
        <a:spcPct val="30000"/>
      </a:spcBef>
      <a:spcAft>
        <a:spcPct val="0"/>
      </a:spcAft>
      <a:defRPr sz="1200">
        <a:solidFill>
          <a:schemeClr val="tx1"/>
        </a:solidFill>
        <a:latin typeface="+mn-lt"/>
        <a:ea typeface="+mn-ea"/>
        <a:cs typeface="+mn-cs"/>
        <a:sym typeface="Calibri" pitchFamily="34" charset="0"/>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slide" Target="../slides/slide3.xml"/></Relationships>
</file>

<file path=ppt/slideLayouts/_rels/slideLayout11.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slide" Target="../slides/slide3.xml"/></Relationships>
</file>

<file path=ppt/slideLayouts/_rels/slideLayout12.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slide" Target="../slides/slide3.xml"/></Relationships>
</file>

<file path=ppt/slideLayouts/_rels/slideLayout13.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slide" Target="../slides/slide3.xml"/></Relationships>
</file>

<file path=ppt/slideLayouts/_rels/slideLayout14.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slide" Target="../slides/slide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slide" Target="../slides/slide3.xml"/></Relationships>
</file>

<file path=ppt/slideLayouts/_rels/slideLayout9.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slide" Target="../slides/slide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20" name="标题文本"/>
          <p:cNvSpPr txBox="1">
            <a:spLocks noGrp="1"/>
          </p:cNvSpPr>
          <p:nvPr>
            <p:ph type="title"/>
          </p:nvPr>
        </p:nvSpPr>
        <p:spPr>
          <a:prstGeom prst="rect">
            <a:avLst/>
          </a:prstGeom>
        </p:spPr>
        <p:txBody>
          <a:bodyPr/>
          <a:lstStyle/>
          <a:p>
            <a:r>
              <a:t>标题文本</a:t>
            </a:r>
          </a:p>
        </p:txBody>
      </p:sp>
      <p:sp>
        <p:nvSpPr>
          <p:cNvPr id="21" name="正文级别 1…"/>
          <p:cNvSpPr txBox="1">
            <a:spLocks noGrp="1"/>
          </p:cNvSpPr>
          <p:nvPr>
            <p:ph type="body" idx="1"/>
          </p:nvPr>
        </p:nvSpPr>
        <p:spPr>
          <a:prstGeom prst="rect">
            <a:avLst/>
          </a:prstGeom>
        </p:spPr>
        <p:txBody>
          <a:bodyPr/>
          <a:lstStyle/>
          <a:p>
            <a:r>
              <a:rPr dirty="0"/>
              <a:t>正文级别 1</a:t>
            </a:r>
          </a:p>
          <a:p>
            <a:pPr lvl="1"/>
            <a:r>
              <a:rPr dirty="0"/>
              <a:t>正文级别 2</a:t>
            </a:r>
          </a:p>
          <a:p>
            <a:pPr lvl="2"/>
            <a:r>
              <a:rPr dirty="0"/>
              <a:t>正文级别 3</a:t>
            </a:r>
          </a:p>
          <a:p>
            <a:pPr lvl="3"/>
            <a:r>
              <a:rPr dirty="0"/>
              <a:t>正文级别 4</a:t>
            </a:r>
          </a:p>
          <a:p>
            <a:pPr lvl="4"/>
            <a:r>
              <a:rPr dirty="0"/>
              <a:t>正文级别 5</a:t>
            </a:r>
          </a:p>
        </p:txBody>
      </p:sp>
      <p:sp>
        <p:nvSpPr>
          <p:cNvPr id="4" name="幻灯片编号"/>
          <p:cNvSpPr txBox="1">
            <a:spLocks noGrp="1"/>
          </p:cNvSpPr>
          <p:nvPr>
            <p:ph type="sldNum" sz="quarter" idx="10"/>
          </p:nvPr>
        </p:nvSpPr>
        <p:spPr>
          <a:ln/>
        </p:spPr>
        <p:txBody>
          <a:bodyPr/>
          <a:lstStyle>
            <a:lvl1pPr>
              <a:defRPr/>
            </a:lvl1pPr>
          </a:lstStyle>
          <a:p>
            <a:pPr>
              <a:defRPr/>
            </a:pPr>
            <a:fld id="{F2B90241-12C7-4519-A230-DA128040874F}" type="slidenum">
              <a:rPr lang="zh-CN" altLang="zh-CN"/>
              <a:pPr>
                <a:defRPr/>
              </a:pPr>
              <a:t>‹#›</a:t>
            </a:fld>
            <a:endParaRPr lang="zh-CN" altLang="zh-CN"/>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reserve="1">
  <p:cSld name="2_空白">
    <p:spTree>
      <p:nvGrpSpPr>
        <p:cNvPr id="1" name=""/>
        <p:cNvGrpSpPr/>
        <p:nvPr/>
      </p:nvGrpSpPr>
      <p:grpSpPr>
        <a:xfrm>
          <a:off x="0" y="0"/>
          <a:ext cx="0" cy="0"/>
          <a:chOff x="0" y="0"/>
          <a:chExt cx="0" cy="0"/>
        </a:xfrm>
      </p:grpSpPr>
      <p:sp>
        <p:nvSpPr>
          <p:cNvPr id="3" name="矩形 35">
            <a:hlinkClick r:id="" action="ppaction://noaction"/>
          </p:cNvPr>
          <p:cNvSpPr txBox="1">
            <a:spLocks noChangeArrowheads="1"/>
          </p:cNvSpPr>
          <p:nvPr userDrawn="1"/>
        </p:nvSpPr>
        <p:spPr bwMode="auto">
          <a:xfrm>
            <a:off x="560388" y="3163888"/>
            <a:ext cx="415925"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D</a:t>
            </a:r>
            <a:endParaRPr lang="zh-CN" altLang="zh-CN" sz="2000" b="1">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pic>
        <p:nvPicPr>
          <p:cNvPr id="4" name="图像" descr="图像"/>
          <p:cNvPicPr>
            <a:picLocks noChangeAspect="1"/>
          </p:cNvPicPr>
          <p:nvPr userDrawn="1"/>
        </p:nvPicPr>
        <p:blipFill>
          <a:blip r:embed="rId2" cstate="print"/>
          <a:srcRect/>
          <a:stretch>
            <a:fillRect/>
          </a:stretch>
        </p:blipFill>
        <p:spPr bwMode="auto">
          <a:xfrm>
            <a:off x="10242550" y="6375400"/>
            <a:ext cx="1638300" cy="355600"/>
          </a:xfrm>
          <a:prstGeom prst="rect">
            <a:avLst/>
          </a:prstGeom>
          <a:noFill/>
          <a:ln w="12700">
            <a:noFill/>
            <a:miter lim="400000"/>
            <a:headEnd/>
            <a:tailEnd/>
          </a:ln>
        </p:spPr>
      </p:pic>
      <p:sp>
        <p:nvSpPr>
          <p:cNvPr id="5" name="矩形 35">
            <a:hlinkClick r:id="" action="ppaction://noaction"/>
          </p:cNvPr>
          <p:cNvSpPr txBox="1">
            <a:spLocks noChangeArrowheads="1"/>
          </p:cNvSpPr>
          <p:nvPr userDrawn="1"/>
        </p:nvSpPr>
        <p:spPr bwMode="auto">
          <a:xfrm>
            <a:off x="542925" y="2652713"/>
            <a:ext cx="576263"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4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C</a:t>
            </a:r>
            <a:endParaRPr lang="zh-CN" altLang="zh-CN" sz="4000" b="1">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6" name="矩形 35">
            <a:hlinkClick r:id="rId3" action="ppaction://hlinksldjump"/>
          </p:cNvPr>
          <p:cNvSpPr txBox="1">
            <a:spLocks noChangeArrowheads="1"/>
          </p:cNvSpPr>
          <p:nvPr userDrawn="1"/>
        </p:nvSpPr>
        <p:spPr bwMode="auto">
          <a:xfrm>
            <a:off x="708025" y="2127250"/>
            <a:ext cx="615950"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B</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7" name="矩形 35">
            <a:hlinkClick r:id="" action="ppaction://noaction"/>
          </p:cNvPr>
          <p:cNvSpPr txBox="1">
            <a:spLocks noChangeArrowheads="1"/>
          </p:cNvSpPr>
          <p:nvPr userDrawn="1"/>
        </p:nvSpPr>
        <p:spPr bwMode="auto">
          <a:xfrm>
            <a:off x="612775" y="3771900"/>
            <a:ext cx="363538"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E</a:t>
            </a:r>
            <a:endParaRPr lang="zh-CN" altLang="zh-CN" sz="2000" b="1">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8" name="矩形 35">
            <a:hlinkClick r:id="" action="ppaction://noaction"/>
          </p:cNvPr>
          <p:cNvSpPr txBox="1">
            <a:spLocks noChangeArrowheads="1"/>
          </p:cNvSpPr>
          <p:nvPr userDrawn="1"/>
        </p:nvSpPr>
        <p:spPr bwMode="auto">
          <a:xfrm>
            <a:off x="765175" y="4259263"/>
            <a:ext cx="354013"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F</a:t>
            </a:r>
            <a:r>
              <a:rPr lang="en-US" altLang="zh-CN" sz="1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1</a:t>
            </a:r>
          </a:p>
        </p:txBody>
      </p:sp>
      <p:sp>
        <p:nvSpPr>
          <p:cNvPr id="9" name="矩形 35">
            <a:hlinkClick r:id="" action="ppaction://noaction"/>
          </p:cNvPr>
          <p:cNvSpPr txBox="1">
            <a:spLocks noChangeArrowheads="1"/>
          </p:cNvSpPr>
          <p:nvPr userDrawn="1"/>
        </p:nvSpPr>
        <p:spPr bwMode="auto">
          <a:xfrm>
            <a:off x="976313" y="4775200"/>
            <a:ext cx="420687"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F</a:t>
            </a:r>
            <a:r>
              <a:rPr lang="en-US" altLang="zh-CN" sz="1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2</a:t>
            </a:r>
          </a:p>
        </p:txBody>
      </p:sp>
      <p:sp>
        <p:nvSpPr>
          <p:cNvPr id="10" name="矩形 35">
            <a:hlinkClick r:id="rId4" action="ppaction://hlinksldjump"/>
          </p:cNvPr>
          <p:cNvSpPr txBox="1">
            <a:spLocks noChangeArrowheads="1"/>
          </p:cNvSpPr>
          <p:nvPr userDrawn="1"/>
        </p:nvSpPr>
        <p:spPr bwMode="auto">
          <a:xfrm>
            <a:off x="976313" y="1612900"/>
            <a:ext cx="347662"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A</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11" name="矩形 35"/>
          <p:cNvSpPr txBox="1">
            <a:spLocks noChangeArrowheads="1"/>
          </p:cNvSpPr>
          <p:nvPr userDrawn="1"/>
        </p:nvSpPr>
        <p:spPr bwMode="auto">
          <a:xfrm>
            <a:off x="206375" y="6088063"/>
            <a:ext cx="912813" cy="752475"/>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zh-CN" altLang="zh-CN" sz="2000" b="1">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Unit 7</a:t>
            </a: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reserve="1">
  <p:cSld name="3_空白">
    <p:spTree>
      <p:nvGrpSpPr>
        <p:cNvPr id="1" name=""/>
        <p:cNvGrpSpPr/>
        <p:nvPr/>
      </p:nvGrpSpPr>
      <p:grpSpPr>
        <a:xfrm>
          <a:off x="0" y="0"/>
          <a:ext cx="0" cy="0"/>
          <a:chOff x="0" y="0"/>
          <a:chExt cx="0" cy="0"/>
        </a:xfrm>
      </p:grpSpPr>
      <p:sp>
        <p:nvSpPr>
          <p:cNvPr id="3" name="矩形 35">
            <a:hlinkClick r:id="" action="ppaction://noaction"/>
          </p:cNvPr>
          <p:cNvSpPr txBox="1">
            <a:spLocks noChangeArrowheads="1"/>
          </p:cNvSpPr>
          <p:nvPr userDrawn="1"/>
        </p:nvSpPr>
        <p:spPr bwMode="auto">
          <a:xfrm>
            <a:off x="479425" y="3163888"/>
            <a:ext cx="496888"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4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D</a:t>
            </a:r>
            <a:endParaRPr lang="zh-CN" altLang="zh-CN" sz="4000" b="1">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pic>
        <p:nvPicPr>
          <p:cNvPr id="4" name="图像" descr="图像"/>
          <p:cNvPicPr>
            <a:picLocks noChangeAspect="1"/>
          </p:cNvPicPr>
          <p:nvPr userDrawn="1"/>
        </p:nvPicPr>
        <p:blipFill>
          <a:blip r:embed="rId2" cstate="print"/>
          <a:srcRect/>
          <a:stretch>
            <a:fillRect/>
          </a:stretch>
        </p:blipFill>
        <p:spPr bwMode="auto">
          <a:xfrm>
            <a:off x="10242550" y="6375400"/>
            <a:ext cx="1638300" cy="355600"/>
          </a:xfrm>
          <a:prstGeom prst="rect">
            <a:avLst/>
          </a:prstGeom>
          <a:noFill/>
          <a:ln w="12700">
            <a:noFill/>
            <a:miter lim="400000"/>
            <a:headEnd/>
            <a:tailEnd/>
          </a:ln>
        </p:spPr>
      </p:pic>
      <p:sp>
        <p:nvSpPr>
          <p:cNvPr id="5" name="矩形 35">
            <a:hlinkClick r:id="" action="ppaction://noaction"/>
          </p:cNvPr>
          <p:cNvSpPr txBox="1">
            <a:spLocks noChangeArrowheads="1"/>
          </p:cNvSpPr>
          <p:nvPr userDrawn="1"/>
        </p:nvSpPr>
        <p:spPr bwMode="auto">
          <a:xfrm>
            <a:off x="561975" y="2662238"/>
            <a:ext cx="414338"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C</a:t>
            </a:r>
            <a:endParaRPr lang="zh-CN" altLang="zh-CN" sz="2000" b="1">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6" name="矩形 35">
            <a:hlinkClick r:id="rId3" action="ppaction://hlinksldjump"/>
          </p:cNvPr>
          <p:cNvSpPr txBox="1">
            <a:spLocks noChangeArrowheads="1"/>
          </p:cNvSpPr>
          <p:nvPr userDrawn="1"/>
        </p:nvSpPr>
        <p:spPr bwMode="auto">
          <a:xfrm>
            <a:off x="708025" y="2127250"/>
            <a:ext cx="387350"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B</a:t>
            </a:r>
            <a:endParaRPr lang="zh-CN" altLang="zh-CN" sz="2000" b="1">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7" name="矩形 35">
            <a:hlinkClick r:id="" action="ppaction://noaction"/>
          </p:cNvPr>
          <p:cNvSpPr txBox="1">
            <a:spLocks noChangeArrowheads="1"/>
          </p:cNvSpPr>
          <p:nvPr userDrawn="1"/>
        </p:nvSpPr>
        <p:spPr bwMode="auto">
          <a:xfrm>
            <a:off x="612775" y="3771900"/>
            <a:ext cx="363538"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E</a:t>
            </a:r>
            <a:endParaRPr lang="zh-CN" altLang="zh-CN" sz="2000" b="1">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8" name="矩形 35">
            <a:hlinkClick r:id="" action="ppaction://noaction"/>
          </p:cNvPr>
          <p:cNvSpPr txBox="1">
            <a:spLocks noChangeArrowheads="1"/>
          </p:cNvSpPr>
          <p:nvPr userDrawn="1"/>
        </p:nvSpPr>
        <p:spPr bwMode="auto">
          <a:xfrm>
            <a:off x="765175" y="4259263"/>
            <a:ext cx="427038"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F</a:t>
            </a:r>
            <a:r>
              <a:rPr lang="en-US" altLang="zh-CN" sz="1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1</a:t>
            </a:r>
          </a:p>
        </p:txBody>
      </p:sp>
      <p:sp>
        <p:nvSpPr>
          <p:cNvPr id="9" name="矩形 35">
            <a:hlinkClick r:id="" action="ppaction://noaction"/>
          </p:cNvPr>
          <p:cNvSpPr txBox="1">
            <a:spLocks noChangeArrowheads="1"/>
          </p:cNvSpPr>
          <p:nvPr userDrawn="1"/>
        </p:nvSpPr>
        <p:spPr bwMode="auto">
          <a:xfrm>
            <a:off x="976313" y="4775200"/>
            <a:ext cx="403225"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F</a:t>
            </a:r>
            <a:r>
              <a:rPr lang="en-US" altLang="zh-CN" sz="1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2</a:t>
            </a:r>
          </a:p>
        </p:txBody>
      </p:sp>
      <p:sp>
        <p:nvSpPr>
          <p:cNvPr id="10" name="矩形 35">
            <a:hlinkClick r:id="rId4" action="ppaction://hlinksldjump"/>
          </p:cNvPr>
          <p:cNvSpPr txBox="1">
            <a:spLocks noChangeArrowheads="1"/>
          </p:cNvSpPr>
          <p:nvPr userDrawn="1"/>
        </p:nvSpPr>
        <p:spPr bwMode="auto">
          <a:xfrm>
            <a:off x="976313" y="1612900"/>
            <a:ext cx="403225"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A</a:t>
            </a:r>
            <a:endParaRPr lang="zh-CN" altLang="zh-CN" sz="2000" b="1">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11" name="矩形 35"/>
          <p:cNvSpPr txBox="1">
            <a:spLocks noChangeArrowheads="1"/>
          </p:cNvSpPr>
          <p:nvPr userDrawn="1"/>
        </p:nvSpPr>
        <p:spPr bwMode="auto">
          <a:xfrm>
            <a:off x="206375" y="6088063"/>
            <a:ext cx="912813" cy="752475"/>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zh-CN" altLang="zh-CN" sz="2000" b="1">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Unit 7</a:t>
            </a: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4_空白">
    <p:spTree>
      <p:nvGrpSpPr>
        <p:cNvPr id="1" name=""/>
        <p:cNvGrpSpPr/>
        <p:nvPr/>
      </p:nvGrpSpPr>
      <p:grpSpPr>
        <a:xfrm>
          <a:off x="0" y="0"/>
          <a:ext cx="0" cy="0"/>
          <a:chOff x="0" y="0"/>
          <a:chExt cx="0" cy="0"/>
        </a:xfrm>
      </p:grpSpPr>
      <p:sp>
        <p:nvSpPr>
          <p:cNvPr id="3" name="矩形 35">
            <a:hlinkClick r:id="" action="ppaction://noaction"/>
          </p:cNvPr>
          <p:cNvSpPr txBox="1">
            <a:spLocks noChangeArrowheads="1"/>
          </p:cNvSpPr>
          <p:nvPr userDrawn="1"/>
        </p:nvSpPr>
        <p:spPr bwMode="auto">
          <a:xfrm>
            <a:off x="546100" y="3175000"/>
            <a:ext cx="430213"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D</a:t>
            </a:r>
            <a:endParaRPr lang="zh-CN" altLang="zh-CN" sz="2000" b="1">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pic>
        <p:nvPicPr>
          <p:cNvPr id="4" name="图像" descr="图像"/>
          <p:cNvPicPr>
            <a:picLocks noChangeAspect="1"/>
          </p:cNvPicPr>
          <p:nvPr userDrawn="1"/>
        </p:nvPicPr>
        <p:blipFill>
          <a:blip r:embed="rId2" cstate="print"/>
          <a:srcRect/>
          <a:stretch>
            <a:fillRect/>
          </a:stretch>
        </p:blipFill>
        <p:spPr bwMode="auto">
          <a:xfrm>
            <a:off x="10242550" y="6375400"/>
            <a:ext cx="1638300" cy="355600"/>
          </a:xfrm>
          <a:prstGeom prst="rect">
            <a:avLst/>
          </a:prstGeom>
          <a:noFill/>
          <a:ln w="12700">
            <a:noFill/>
            <a:miter lim="400000"/>
            <a:headEnd/>
            <a:tailEnd/>
          </a:ln>
        </p:spPr>
      </p:pic>
      <p:sp>
        <p:nvSpPr>
          <p:cNvPr id="5" name="矩形 35">
            <a:hlinkClick r:id="" action="ppaction://noaction"/>
          </p:cNvPr>
          <p:cNvSpPr txBox="1">
            <a:spLocks noChangeArrowheads="1"/>
          </p:cNvSpPr>
          <p:nvPr userDrawn="1"/>
        </p:nvSpPr>
        <p:spPr bwMode="auto">
          <a:xfrm>
            <a:off x="561975" y="2662238"/>
            <a:ext cx="414338"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C</a:t>
            </a:r>
            <a:endParaRPr lang="zh-CN" altLang="zh-CN" sz="2000" b="1">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6" name="矩形 35">
            <a:hlinkClick r:id="rId3" action="ppaction://hlinksldjump"/>
          </p:cNvPr>
          <p:cNvSpPr txBox="1">
            <a:spLocks noChangeArrowheads="1"/>
          </p:cNvSpPr>
          <p:nvPr userDrawn="1"/>
        </p:nvSpPr>
        <p:spPr bwMode="auto">
          <a:xfrm>
            <a:off x="708025" y="2127250"/>
            <a:ext cx="411163"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B</a:t>
            </a:r>
            <a:endParaRPr lang="zh-CN" altLang="zh-CN" sz="2000" b="1">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7" name="矩形 35">
            <a:hlinkClick r:id="" action="ppaction://noaction"/>
          </p:cNvPr>
          <p:cNvSpPr txBox="1">
            <a:spLocks noChangeArrowheads="1"/>
          </p:cNvSpPr>
          <p:nvPr userDrawn="1"/>
        </p:nvSpPr>
        <p:spPr bwMode="auto">
          <a:xfrm>
            <a:off x="539750" y="3724275"/>
            <a:ext cx="579438"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4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E</a:t>
            </a:r>
            <a:endParaRPr lang="zh-CN" altLang="zh-CN" sz="4000" b="1">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8" name="矩形 35">
            <a:hlinkClick r:id="" action="ppaction://noaction"/>
          </p:cNvPr>
          <p:cNvSpPr txBox="1">
            <a:spLocks noChangeArrowheads="1"/>
          </p:cNvSpPr>
          <p:nvPr userDrawn="1"/>
        </p:nvSpPr>
        <p:spPr bwMode="auto">
          <a:xfrm>
            <a:off x="765175" y="4259263"/>
            <a:ext cx="427038"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F</a:t>
            </a:r>
            <a:r>
              <a:rPr lang="en-US" altLang="zh-CN" sz="1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1</a:t>
            </a:r>
          </a:p>
        </p:txBody>
      </p:sp>
      <p:sp>
        <p:nvSpPr>
          <p:cNvPr id="9" name="矩形 35">
            <a:hlinkClick r:id="" action="ppaction://noaction"/>
          </p:cNvPr>
          <p:cNvSpPr txBox="1">
            <a:spLocks noChangeArrowheads="1"/>
          </p:cNvSpPr>
          <p:nvPr userDrawn="1"/>
        </p:nvSpPr>
        <p:spPr bwMode="auto">
          <a:xfrm>
            <a:off x="976313" y="4775200"/>
            <a:ext cx="347662"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F</a:t>
            </a:r>
            <a:r>
              <a:rPr lang="en-US" altLang="zh-CN" sz="1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2</a:t>
            </a:r>
          </a:p>
        </p:txBody>
      </p:sp>
      <p:sp>
        <p:nvSpPr>
          <p:cNvPr id="10" name="矩形 35">
            <a:hlinkClick r:id="rId4" action="ppaction://hlinksldjump"/>
          </p:cNvPr>
          <p:cNvSpPr txBox="1">
            <a:spLocks noChangeArrowheads="1"/>
          </p:cNvSpPr>
          <p:nvPr userDrawn="1"/>
        </p:nvSpPr>
        <p:spPr bwMode="auto">
          <a:xfrm>
            <a:off x="976313" y="1612900"/>
            <a:ext cx="347662"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A</a:t>
            </a:r>
            <a:endParaRPr lang="zh-CN" altLang="zh-CN" sz="2000" b="1">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11" name="矩形 35"/>
          <p:cNvSpPr txBox="1">
            <a:spLocks noChangeArrowheads="1"/>
          </p:cNvSpPr>
          <p:nvPr userDrawn="1"/>
        </p:nvSpPr>
        <p:spPr bwMode="auto">
          <a:xfrm>
            <a:off x="206375" y="6088063"/>
            <a:ext cx="912813" cy="752475"/>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zh-CN" altLang="zh-CN" sz="2000" b="1">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Unit 7</a:t>
            </a: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5_空白">
    <p:spTree>
      <p:nvGrpSpPr>
        <p:cNvPr id="1" name=""/>
        <p:cNvGrpSpPr/>
        <p:nvPr/>
      </p:nvGrpSpPr>
      <p:grpSpPr>
        <a:xfrm>
          <a:off x="0" y="0"/>
          <a:ext cx="0" cy="0"/>
          <a:chOff x="0" y="0"/>
          <a:chExt cx="0" cy="0"/>
        </a:xfrm>
      </p:grpSpPr>
      <p:sp>
        <p:nvSpPr>
          <p:cNvPr id="3" name="矩形 35">
            <a:hlinkClick r:id="" action="ppaction://noaction"/>
          </p:cNvPr>
          <p:cNvSpPr txBox="1">
            <a:spLocks noChangeArrowheads="1"/>
          </p:cNvSpPr>
          <p:nvPr userDrawn="1"/>
        </p:nvSpPr>
        <p:spPr bwMode="auto">
          <a:xfrm>
            <a:off x="546100" y="3175000"/>
            <a:ext cx="358775"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D</a:t>
            </a:r>
            <a:endParaRPr lang="zh-CN" altLang="zh-CN" sz="2000" b="1">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pic>
        <p:nvPicPr>
          <p:cNvPr id="4" name="图像" descr="图像"/>
          <p:cNvPicPr>
            <a:picLocks noChangeAspect="1"/>
          </p:cNvPicPr>
          <p:nvPr userDrawn="1"/>
        </p:nvPicPr>
        <p:blipFill>
          <a:blip r:embed="rId2" cstate="print"/>
          <a:srcRect/>
          <a:stretch>
            <a:fillRect/>
          </a:stretch>
        </p:blipFill>
        <p:spPr bwMode="auto">
          <a:xfrm>
            <a:off x="10242550" y="6375400"/>
            <a:ext cx="1638300" cy="355600"/>
          </a:xfrm>
          <a:prstGeom prst="rect">
            <a:avLst/>
          </a:prstGeom>
          <a:noFill/>
          <a:ln w="12700">
            <a:noFill/>
            <a:miter lim="400000"/>
            <a:headEnd/>
            <a:tailEnd/>
          </a:ln>
        </p:spPr>
      </p:pic>
      <p:sp>
        <p:nvSpPr>
          <p:cNvPr id="5" name="矩形 35">
            <a:hlinkClick r:id="" action="ppaction://noaction"/>
          </p:cNvPr>
          <p:cNvSpPr txBox="1">
            <a:spLocks noChangeArrowheads="1"/>
          </p:cNvSpPr>
          <p:nvPr userDrawn="1"/>
        </p:nvSpPr>
        <p:spPr bwMode="auto">
          <a:xfrm>
            <a:off x="561975" y="2662238"/>
            <a:ext cx="342900"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C</a:t>
            </a:r>
            <a:endParaRPr lang="zh-CN" altLang="zh-CN" sz="2000" b="1">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6" name="矩形 35">
            <a:hlinkClick r:id="rId3" action="ppaction://hlinksldjump"/>
          </p:cNvPr>
          <p:cNvSpPr txBox="1">
            <a:spLocks noChangeArrowheads="1"/>
          </p:cNvSpPr>
          <p:nvPr userDrawn="1"/>
        </p:nvSpPr>
        <p:spPr bwMode="auto">
          <a:xfrm>
            <a:off x="708025" y="2127250"/>
            <a:ext cx="411163"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B</a:t>
            </a:r>
            <a:endParaRPr lang="zh-CN" altLang="zh-CN" sz="2000" b="1">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7" name="矩形 35">
            <a:hlinkClick r:id="" action="ppaction://noaction"/>
          </p:cNvPr>
          <p:cNvSpPr txBox="1">
            <a:spLocks noChangeArrowheads="1"/>
          </p:cNvSpPr>
          <p:nvPr userDrawn="1"/>
        </p:nvSpPr>
        <p:spPr bwMode="auto">
          <a:xfrm>
            <a:off x="561975" y="3724275"/>
            <a:ext cx="342900"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E</a:t>
            </a:r>
            <a:endParaRPr lang="zh-CN" altLang="zh-CN" sz="2000" b="1">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8" name="矩形 35">
            <a:hlinkClick r:id="" action="ppaction://noaction"/>
          </p:cNvPr>
          <p:cNvSpPr txBox="1">
            <a:spLocks noChangeArrowheads="1"/>
          </p:cNvSpPr>
          <p:nvPr userDrawn="1"/>
        </p:nvSpPr>
        <p:spPr bwMode="auto">
          <a:xfrm>
            <a:off x="611188" y="4259263"/>
            <a:ext cx="614362"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4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F</a:t>
            </a: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1</a:t>
            </a:r>
          </a:p>
        </p:txBody>
      </p:sp>
      <p:sp>
        <p:nvSpPr>
          <p:cNvPr id="9" name="矩形 35">
            <a:hlinkClick r:id="" action="ppaction://noaction"/>
          </p:cNvPr>
          <p:cNvSpPr txBox="1">
            <a:spLocks noChangeArrowheads="1"/>
          </p:cNvSpPr>
          <p:nvPr userDrawn="1"/>
        </p:nvSpPr>
        <p:spPr bwMode="auto">
          <a:xfrm>
            <a:off x="976313" y="4775200"/>
            <a:ext cx="431800"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F</a:t>
            </a:r>
            <a:r>
              <a:rPr lang="en-US" altLang="zh-CN" sz="1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2</a:t>
            </a:r>
          </a:p>
        </p:txBody>
      </p:sp>
      <p:sp>
        <p:nvSpPr>
          <p:cNvPr id="10" name="矩形 35">
            <a:hlinkClick r:id="rId4" action="ppaction://hlinksldjump"/>
          </p:cNvPr>
          <p:cNvSpPr txBox="1">
            <a:spLocks noChangeArrowheads="1"/>
          </p:cNvSpPr>
          <p:nvPr userDrawn="1"/>
        </p:nvSpPr>
        <p:spPr bwMode="auto">
          <a:xfrm>
            <a:off x="976313" y="1612900"/>
            <a:ext cx="347662"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A</a:t>
            </a:r>
            <a:endParaRPr lang="zh-CN" altLang="zh-CN" sz="2000" b="1">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11" name="矩形 35"/>
          <p:cNvSpPr txBox="1">
            <a:spLocks noChangeArrowheads="1"/>
          </p:cNvSpPr>
          <p:nvPr userDrawn="1"/>
        </p:nvSpPr>
        <p:spPr bwMode="auto">
          <a:xfrm>
            <a:off x="206375" y="6088063"/>
            <a:ext cx="912813" cy="752475"/>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zh-CN" altLang="zh-CN" sz="2000" b="1">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Unit 7</a:t>
            </a: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6_空白">
    <p:spTree>
      <p:nvGrpSpPr>
        <p:cNvPr id="1" name=""/>
        <p:cNvGrpSpPr/>
        <p:nvPr/>
      </p:nvGrpSpPr>
      <p:grpSpPr>
        <a:xfrm>
          <a:off x="0" y="0"/>
          <a:ext cx="0" cy="0"/>
          <a:chOff x="0" y="0"/>
          <a:chExt cx="0" cy="0"/>
        </a:xfrm>
      </p:grpSpPr>
      <p:sp>
        <p:nvSpPr>
          <p:cNvPr id="3" name="矩形 35">
            <a:hlinkClick r:id="" action="ppaction://noaction"/>
          </p:cNvPr>
          <p:cNvSpPr txBox="1">
            <a:spLocks noChangeArrowheads="1"/>
          </p:cNvSpPr>
          <p:nvPr userDrawn="1"/>
        </p:nvSpPr>
        <p:spPr bwMode="auto">
          <a:xfrm>
            <a:off x="546100" y="3175000"/>
            <a:ext cx="430213"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D</a:t>
            </a:r>
            <a:endParaRPr lang="zh-CN" altLang="zh-CN" sz="2000" b="1">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pic>
        <p:nvPicPr>
          <p:cNvPr id="4" name="图像" descr="图像"/>
          <p:cNvPicPr>
            <a:picLocks noChangeAspect="1"/>
          </p:cNvPicPr>
          <p:nvPr userDrawn="1"/>
        </p:nvPicPr>
        <p:blipFill>
          <a:blip r:embed="rId2" cstate="print"/>
          <a:srcRect/>
          <a:stretch>
            <a:fillRect/>
          </a:stretch>
        </p:blipFill>
        <p:spPr bwMode="auto">
          <a:xfrm>
            <a:off x="10242550" y="6375400"/>
            <a:ext cx="1638300" cy="355600"/>
          </a:xfrm>
          <a:prstGeom prst="rect">
            <a:avLst/>
          </a:prstGeom>
          <a:noFill/>
          <a:ln w="12700">
            <a:noFill/>
            <a:miter lim="400000"/>
            <a:headEnd/>
            <a:tailEnd/>
          </a:ln>
        </p:spPr>
      </p:pic>
      <p:sp>
        <p:nvSpPr>
          <p:cNvPr id="5" name="矩形 35">
            <a:hlinkClick r:id="" action="ppaction://noaction"/>
          </p:cNvPr>
          <p:cNvSpPr txBox="1">
            <a:spLocks noChangeArrowheads="1"/>
          </p:cNvSpPr>
          <p:nvPr userDrawn="1"/>
        </p:nvSpPr>
        <p:spPr bwMode="auto">
          <a:xfrm>
            <a:off x="561975" y="2662238"/>
            <a:ext cx="414338"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C</a:t>
            </a:r>
            <a:endParaRPr lang="zh-CN" altLang="zh-CN" sz="2000" b="1">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6" name="矩形 35">
            <a:hlinkClick r:id="rId3" action="ppaction://hlinksldjump"/>
          </p:cNvPr>
          <p:cNvSpPr txBox="1">
            <a:spLocks noChangeArrowheads="1"/>
          </p:cNvSpPr>
          <p:nvPr userDrawn="1"/>
        </p:nvSpPr>
        <p:spPr bwMode="auto">
          <a:xfrm>
            <a:off x="708025" y="2127250"/>
            <a:ext cx="411163"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B</a:t>
            </a:r>
            <a:endParaRPr lang="zh-CN" altLang="zh-CN" sz="2000" b="1">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7" name="矩形 35">
            <a:hlinkClick r:id="" action="ppaction://noaction"/>
          </p:cNvPr>
          <p:cNvSpPr txBox="1">
            <a:spLocks noChangeArrowheads="1"/>
          </p:cNvSpPr>
          <p:nvPr userDrawn="1"/>
        </p:nvSpPr>
        <p:spPr bwMode="auto">
          <a:xfrm>
            <a:off x="561975" y="3724275"/>
            <a:ext cx="414338"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E</a:t>
            </a:r>
            <a:endParaRPr lang="zh-CN" altLang="zh-CN" sz="2000" b="1">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8" name="矩形 35">
            <a:hlinkClick r:id="" action="ppaction://noaction"/>
          </p:cNvPr>
          <p:cNvSpPr txBox="1">
            <a:spLocks noChangeArrowheads="1"/>
          </p:cNvSpPr>
          <p:nvPr userDrawn="1"/>
        </p:nvSpPr>
        <p:spPr bwMode="auto">
          <a:xfrm>
            <a:off x="701675" y="4259263"/>
            <a:ext cx="417513"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F</a:t>
            </a:r>
            <a:r>
              <a:rPr lang="en-US" altLang="zh-CN" sz="1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1</a:t>
            </a:r>
          </a:p>
        </p:txBody>
      </p:sp>
      <p:sp>
        <p:nvSpPr>
          <p:cNvPr id="9" name="矩形 35">
            <a:hlinkClick r:id="" action="ppaction://noaction"/>
          </p:cNvPr>
          <p:cNvSpPr txBox="1">
            <a:spLocks noChangeArrowheads="1"/>
          </p:cNvSpPr>
          <p:nvPr userDrawn="1"/>
        </p:nvSpPr>
        <p:spPr bwMode="auto">
          <a:xfrm>
            <a:off x="811213" y="4784725"/>
            <a:ext cx="615950"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4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F</a:t>
            </a: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2</a:t>
            </a:r>
          </a:p>
        </p:txBody>
      </p:sp>
      <p:sp>
        <p:nvSpPr>
          <p:cNvPr id="10" name="矩形 35">
            <a:hlinkClick r:id="rId4" action="ppaction://hlinksldjump"/>
          </p:cNvPr>
          <p:cNvSpPr txBox="1">
            <a:spLocks noChangeArrowheads="1"/>
          </p:cNvSpPr>
          <p:nvPr userDrawn="1"/>
        </p:nvSpPr>
        <p:spPr bwMode="auto">
          <a:xfrm>
            <a:off x="976313" y="1612900"/>
            <a:ext cx="341312"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A</a:t>
            </a:r>
            <a:endParaRPr lang="zh-CN" altLang="zh-CN" sz="2000" b="1">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11" name="矩形 35"/>
          <p:cNvSpPr txBox="1">
            <a:spLocks noChangeArrowheads="1"/>
          </p:cNvSpPr>
          <p:nvPr userDrawn="1"/>
        </p:nvSpPr>
        <p:spPr bwMode="auto">
          <a:xfrm>
            <a:off x="206375" y="6088063"/>
            <a:ext cx="912813" cy="752475"/>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zh-CN" altLang="zh-CN" sz="2000" b="1">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Unit 7</a:t>
            </a: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内容与标题">
    <p:spTree>
      <p:nvGrpSpPr>
        <p:cNvPr id="1" name=""/>
        <p:cNvGrpSpPr/>
        <p:nvPr/>
      </p:nvGrpSpPr>
      <p:grpSpPr>
        <a:xfrm>
          <a:off x="0" y="0"/>
          <a:ext cx="0" cy="0"/>
          <a:chOff x="0" y="0"/>
          <a:chExt cx="0" cy="0"/>
        </a:xfrm>
      </p:grpSpPr>
      <p:sp>
        <p:nvSpPr>
          <p:cNvPr id="72" name="标题文本"/>
          <p:cNvSpPr txBox="1">
            <a:spLocks noGrp="1"/>
          </p:cNvSpPr>
          <p:nvPr>
            <p:ph type="title"/>
          </p:nvPr>
        </p:nvSpPr>
        <p:spPr>
          <a:xfrm>
            <a:off x="839787" y="457200"/>
            <a:ext cx="3932239" cy="1600200"/>
          </a:xfrm>
          <a:prstGeom prst="rect">
            <a:avLst/>
          </a:prstGeom>
        </p:spPr>
        <p:txBody>
          <a:bodyPr anchor="b"/>
          <a:lstStyle>
            <a:lvl1pPr>
              <a:defRPr sz="3200"/>
            </a:lvl1pPr>
          </a:lstStyle>
          <a:p>
            <a:r>
              <a:t>标题文本</a:t>
            </a:r>
          </a:p>
        </p:txBody>
      </p:sp>
      <p:sp>
        <p:nvSpPr>
          <p:cNvPr id="73" name="正文级别 1…"/>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rPr dirty="0"/>
              <a:t>正文级别 1</a:t>
            </a:r>
          </a:p>
          <a:p>
            <a:pPr lvl="1"/>
            <a:r>
              <a:rPr dirty="0"/>
              <a:t>正文级别 2</a:t>
            </a:r>
          </a:p>
          <a:p>
            <a:pPr lvl="2"/>
            <a:r>
              <a:rPr dirty="0"/>
              <a:t>正文级别 3</a:t>
            </a:r>
          </a:p>
          <a:p>
            <a:pPr lvl="3"/>
            <a:r>
              <a:rPr dirty="0"/>
              <a:t>正文级别 4</a:t>
            </a:r>
          </a:p>
          <a:p>
            <a:pPr lvl="4"/>
            <a:r>
              <a:rPr dirty="0"/>
              <a:t>正文级别 5</a:t>
            </a:r>
          </a:p>
        </p:txBody>
      </p:sp>
      <p:sp>
        <p:nvSpPr>
          <p:cNvPr id="74" name="文本占位符 3"/>
          <p:cNvSpPr>
            <a:spLocks noGrp="1"/>
          </p:cNvSpPr>
          <p:nvPr>
            <p:ph type="body" sz="quarter" idx="13"/>
          </p:nvPr>
        </p:nvSpPr>
        <p:spPr>
          <a:xfrm>
            <a:off x="839787" y="2057400"/>
            <a:ext cx="3932238" cy="3811588"/>
          </a:xfrm>
          <a:prstGeom prst="rect">
            <a:avLst/>
          </a:prstGeom>
        </p:spPr>
        <p:txBody>
          <a:bodyPr/>
          <a:lstStyle/>
          <a:p>
            <a:endParaRPr dirty="0"/>
          </a:p>
        </p:txBody>
      </p:sp>
      <p:sp>
        <p:nvSpPr>
          <p:cNvPr id="5" name="幻灯片编号"/>
          <p:cNvSpPr txBox="1">
            <a:spLocks noGrp="1"/>
          </p:cNvSpPr>
          <p:nvPr>
            <p:ph type="sldNum" sz="quarter" idx="14"/>
          </p:nvPr>
        </p:nvSpPr>
        <p:spPr>
          <a:ln/>
        </p:spPr>
        <p:txBody>
          <a:bodyPr/>
          <a:lstStyle>
            <a:lvl1pPr>
              <a:defRPr/>
            </a:lvl1pPr>
          </a:lstStyle>
          <a:p>
            <a:pPr>
              <a:defRPr/>
            </a:pPr>
            <a:fld id="{E54D42B5-1ADF-4E35-9950-3772CD32F16D}" type="slidenum">
              <a:rPr lang="zh-CN" altLang="zh-CN"/>
              <a:pPr>
                <a:defRPr/>
              </a:pPr>
              <a:t>‹#›</a:t>
            </a:fld>
            <a:endParaRPr lang="zh-CN" altLang="zh-CN"/>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图片与标题">
    <p:spTree>
      <p:nvGrpSpPr>
        <p:cNvPr id="1" name=""/>
        <p:cNvGrpSpPr/>
        <p:nvPr/>
      </p:nvGrpSpPr>
      <p:grpSpPr>
        <a:xfrm>
          <a:off x="0" y="0"/>
          <a:ext cx="0" cy="0"/>
          <a:chOff x="0" y="0"/>
          <a:chExt cx="0" cy="0"/>
        </a:xfrm>
      </p:grpSpPr>
      <p:sp>
        <p:nvSpPr>
          <p:cNvPr id="82" name="标题文本"/>
          <p:cNvSpPr txBox="1">
            <a:spLocks noGrp="1"/>
          </p:cNvSpPr>
          <p:nvPr>
            <p:ph type="title"/>
          </p:nvPr>
        </p:nvSpPr>
        <p:spPr>
          <a:xfrm>
            <a:off x="839787" y="457200"/>
            <a:ext cx="3932239" cy="1600200"/>
          </a:xfrm>
          <a:prstGeom prst="rect">
            <a:avLst/>
          </a:prstGeom>
        </p:spPr>
        <p:txBody>
          <a:bodyPr anchor="b"/>
          <a:lstStyle>
            <a:lvl1pPr>
              <a:defRPr sz="3200"/>
            </a:lvl1pPr>
          </a:lstStyle>
          <a:p>
            <a:r>
              <a:t>标题文本</a:t>
            </a:r>
          </a:p>
        </p:txBody>
      </p:sp>
      <p:sp>
        <p:nvSpPr>
          <p:cNvPr id="83" name="图片占位符 2"/>
          <p:cNvSpPr>
            <a:spLocks noGrp="1"/>
          </p:cNvSpPr>
          <p:nvPr>
            <p:ph type="pic" sz="half" idx="13"/>
          </p:nvPr>
        </p:nvSpPr>
        <p:spPr>
          <a:xfrm>
            <a:off x="5183187" y="987425"/>
            <a:ext cx="6172201" cy="4873625"/>
          </a:xfrm>
          <a:prstGeom prst="rect">
            <a:avLst/>
          </a:prstGeom>
        </p:spPr>
        <p:txBody>
          <a:bodyPr lIns="91439" rIns="91439">
            <a:noAutofit/>
          </a:bodyPr>
          <a:lstStyle/>
          <a:p>
            <a:pPr lvl="0"/>
            <a:endParaRPr noProof="0" dirty="0">
              <a:sym typeface="Calibri"/>
            </a:endParaRPr>
          </a:p>
        </p:txBody>
      </p:sp>
      <p:sp>
        <p:nvSpPr>
          <p:cNvPr id="84" name="正文级别 1…"/>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rPr dirty="0"/>
              <a:t>正文级别 1</a:t>
            </a:r>
          </a:p>
          <a:p>
            <a:pPr lvl="1"/>
            <a:r>
              <a:rPr dirty="0"/>
              <a:t>正文级别 2</a:t>
            </a:r>
          </a:p>
          <a:p>
            <a:pPr lvl="2"/>
            <a:r>
              <a:rPr dirty="0"/>
              <a:t>正文级别 3</a:t>
            </a:r>
          </a:p>
          <a:p>
            <a:pPr lvl="3"/>
            <a:r>
              <a:rPr dirty="0"/>
              <a:t>正文级别 4</a:t>
            </a:r>
          </a:p>
          <a:p>
            <a:pPr lvl="4"/>
            <a:r>
              <a:rPr dirty="0"/>
              <a:t>正文级别 5</a:t>
            </a:r>
          </a:p>
        </p:txBody>
      </p:sp>
      <p:sp>
        <p:nvSpPr>
          <p:cNvPr id="5" name="幻灯片编号"/>
          <p:cNvSpPr txBox="1">
            <a:spLocks noGrp="1"/>
          </p:cNvSpPr>
          <p:nvPr>
            <p:ph type="sldNum" sz="quarter" idx="14"/>
          </p:nvPr>
        </p:nvSpPr>
        <p:spPr>
          <a:ln/>
        </p:spPr>
        <p:txBody>
          <a:bodyPr/>
          <a:lstStyle>
            <a:lvl1pPr>
              <a:defRPr/>
            </a:lvl1pPr>
          </a:lstStyle>
          <a:p>
            <a:pPr>
              <a:defRPr/>
            </a:pPr>
            <a:fld id="{668D0746-56DA-4F9F-A352-2EE597CEF5EB}" type="slidenum">
              <a:rPr lang="zh-CN" altLang="zh-CN"/>
              <a:pPr>
                <a:defRPr/>
              </a:pPr>
              <a:t>‹#›</a:t>
            </a:fld>
            <a:endParaRPr lang="zh-CN" altLang="zh-CN"/>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标题和竖排文本">
    <p:spTree>
      <p:nvGrpSpPr>
        <p:cNvPr id="1" name=""/>
        <p:cNvGrpSpPr/>
        <p:nvPr/>
      </p:nvGrpSpPr>
      <p:grpSpPr>
        <a:xfrm>
          <a:off x="0" y="0"/>
          <a:ext cx="0" cy="0"/>
          <a:chOff x="0" y="0"/>
          <a:chExt cx="0" cy="0"/>
        </a:xfrm>
      </p:grpSpPr>
      <p:sp>
        <p:nvSpPr>
          <p:cNvPr id="92" name="标题文本"/>
          <p:cNvSpPr txBox="1">
            <a:spLocks noGrp="1"/>
          </p:cNvSpPr>
          <p:nvPr>
            <p:ph type="title"/>
          </p:nvPr>
        </p:nvSpPr>
        <p:spPr>
          <a:prstGeom prst="rect">
            <a:avLst/>
          </a:prstGeom>
        </p:spPr>
        <p:txBody>
          <a:bodyPr/>
          <a:lstStyle/>
          <a:p>
            <a:r>
              <a:t>标题文本</a:t>
            </a:r>
          </a:p>
        </p:txBody>
      </p:sp>
      <p:sp>
        <p:nvSpPr>
          <p:cNvPr id="93" name="正文级别 1…"/>
          <p:cNvSpPr txBox="1">
            <a:spLocks noGrp="1"/>
          </p:cNvSpPr>
          <p:nvPr>
            <p:ph type="body" idx="1"/>
          </p:nvPr>
        </p:nvSpPr>
        <p:spPr>
          <a:prstGeom prst="rect">
            <a:avLst/>
          </a:prstGeom>
        </p:spPr>
        <p:txBody>
          <a:bodyPr/>
          <a:lstStyle/>
          <a:p>
            <a:r>
              <a:rPr dirty="0"/>
              <a:t>正文级别 1</a:t>
            </a:r>
          </a:p>
          <a:p>
            <a:pPr lvl="1"/>
            <a:r>
              <a:rPr dirty="0"/>
              <a:t>正文级别 2</a:t>
            </a:r>
          </a:p>
          <a:p>
            <a:pPr lvl="2"/>
            <a:r>
              <a:rPr dirty="0"/>
              <a:t>正文级别 3</a:t>
            </a:r>
          </a:p>
          <a:p>
            <a:pPr lvl="3"/>
            <a:r>
              <a:rPr dirty="0"/>
              <a:t>正文级别 4</a:t>
            </a:r>
          </a:p>
          <a:p>
            <a:pPr lvl="4"/>
            <a:r>
              <a:rPr dirty="0"/>
              <a:t>正文级别 5</a:t>
            </a:r>
          </a:p>
        </p:txBody>
      </p:sp>
      <p:sp>
        <p:nvSpPr>
          <p:cNvPr id="4" name="幻灯片编号"/>
          <p:cNvSpPr txBox="1">
            <a:spLocks noGrp="1"/>
          </p:cNvSpPr>
          <p:nvPr>
            <p:ph type="sldNum" sz="quarter" idx="10"/>
          </p:nvPr>
        </p:nvSpPr>
        <p:spPr>
          <a:ln/>
        </p:spPr>
        <p:txBody>
          <a:bodyPr/>
          <a:lstStyle>
            <a:lvl1pPr>
              <a:defRPr/>
            </a:lvl1pPr>
          </a:lstStyle>
          <a:p>
            <a:pPr>
              <a:defRPr/>
            </a:pPr>
            <a:fld id="{9C1FD5B1-6D96-42DA-B7FE-77696872C892}" type="slidenum">
              <a:rPr lang="zh-CN" altLang="zh-CN"/>
              <a:pPr>
                <a:defRPr/>
              </a:pPr>
              <a:t>‹#›</a:t>
            </a:fld>
            <a:endParaRPr lang="zh-CN" altLang="zh-CN"/>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竖排标题和文本">
    <p:spTree>
      <p:nvGrpSpPr>
        <p:cNvPr id="1" name=""/>
        <p:cNvGrpSpPr/>
        <p:nvPr/>
      </p:nvGrpSpPr>
      <p:grpSpPr>
        <a:xfrm>
          <a:off x="0" y="0"/>
          <a:ext cx="0" cy="0"/>
          <a:chOff x="0" y="0"/>
          <a:chExt cx="0" cy="0"/>
        </a:xfrm>
      </p:grpSpPr>
      <p:sp>
        <p:nvSpPr>
          <p:cNvPr id="101" name="标题文本"/>
          <p:cNvSpPr txBox="1">
            <a:spLocks noGrp="1"/>
          </p:cNvSpPr>
          <p:nvPr>
            <p:ph type="title"/>
          </p:nvPr>
        </p:nvSpPr>
        <p:spPr>
          <a:xfrm>
            <a:off x="8724900" y="365125"/>
            <a:ext cx="2628900" cy="5811838"/>
          </a:xfrm>
          <a:prstGeom prst="rect">
            <a:avLst/>
          </a:prstGeom>
        </p:spPr>
        <p:txBody>
          <a:bodyPr/>
          <a:lstStyle/>
          <a:p>
            <a:r>
              <a:t>标题文本</a:t>
            </a:r>
          </a:p>
        </p:txBody>
      </p:sp>
      <p:sp>
        <p:nvSpPr>
          <p:cNvPr id="102" name="正文级别 1…"/>
          <p:cNvSpPr txBox="1">
            <a:spLocks noGrp="1"/>
          </p:cNvSpPr>
          <p:nvPr>
            <p:ph type="body" idx="1"/>
          </p:nvPr>
        </p:nvSpPr>
        <p:spPr>
          <a:xfrm>
            <a:off x="838200" y="365125"/>
            <a:ext cx="7734300" cy="5811838"/>
          </a:xfrm>
          <a:prstGeom prst="rect">
            <a:avLst/>
          </a:prstGeom>
        </p:spPr>
        <p:txBody>
          <a:bodyPr/>
          <a:lstStyle/>
          <a:p>
            <a:r>
              <a:rPr dirty="0"/>
              <a:t>正文级别 1</a:t>
            </a:r>
          </a:p>
          <a:p>
            <a:pPr lvl="1"/>
            <a:r>
              <a:rPr dirty="0"/>
              <a:t>正文级别 2</a:t>
            </a:r>
          </a:p>
          <a:p>
            <a:pPr lvl="2"/>
            <a:r>
              <a:rPr dirty="0"/>
              <a:t>正文级别 3</a:t>
            </a:r>
          </a:p>
          <a:p>
            <a:pPr lvl="3"/>
            <a:r>
              <a:rPr dirty="0"/>
              <a:t>正文级别 4</a:t>
            </a:r>
          </a:p>
          <a:p>
            <a:pPr lvl="4"/>
            <a:r>
              <a:rPr dirty="0"/>
              <a:t>正文级别 5</a:t>
            </a:r>
          </a:p>
        </p:txBody>
      </p:sp>
      <p:sp>
        <p:nvSpPr>
          <p:cNvPr id="4" name="幻灯片编号"/>
          <p:cNvSpPr txBox="1">
            <a:spLocks noGrp="1"/>
          </p:cNvSpPr>
          <p:nvPr>
            <p:ph type="sldNum" sz="quarter" idx="10"/>
          </p:nvPr>
        </p:nvSpPr>
        <p:spPr>
          <a:ln/>
        </p:spPr>
        <p:txBody>
          <a:bodyPr/>
          <a:lstStyle>
            <a:lvl1pPr>
              <a:defRPr/>
            </a:lvl1pPr>
          </a:lstStyle>
          <a:p>
            <a:pPr>
              <a:defRPr/>
            </a:pPr>
            <a:fld id="{3858A48E-4C4D-41FB-BD59-14D400B56B05}" type="slidenum">
              <a:rPr lang="zh-CN" altLang="zh-CN"/>
              <a:pPr>
                <a:defRPr/>
              </a:pPr>
              <a:t>‹#›</a:t>
            </a:fld>
            <a:endParaRPr lang="zh-CN" altLang="zh-CN"/>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节标题">
    <p:spTree>
      <p:nvGrpSpPr>
        <p:cNvPr id="1" name=""/>
        <p:cNvGrpSpPr/>
        <p:nvPr/>
      </p:nvGrpSpPr>
      <p:grpSpPr>
        <a:xfrm>
          <a:off x="0" y="0"/>
          <a:ext cx="0" cy="0"/>
          <a:chOff x="0" y="0"/>
          <a:chExt cx="0" cy="0"/>
        </a:xfrm>
      </p:grpSpPr>
      <p:sp>
        <p:nvSpPr>
          <p:cNvPr id="29" name="标题文本"/>
          <p:cNvSpPr txBox="1">
            <a:spLocks noGrp="1"/>
          </p:cNvSpPr>
          <p:nvPr>
            <p:ph type="title"/>
          </p:nvPr>
        </p:nvSpPr>
        <p:spPr>
          <a:xfrm>
            <a:off x="831850" y="1709738"/>
            <a:ext cx="10515600" cy="2852737"/>
          </a:xfrm>
          <a:prstGeom prst="rect">
            <a:avLst/>
          </a:prstGeom>
        </p:spPr>
        <p:txBody>
          <a:bodyPr anchor="b"/>
          <a:lstStyle>
            <a:lvl1pPr>
              <a:defRPr sz="6000"/>
            </a:lvl1pPr>
          </a:lstStyle>
          <a:p>
            <a:r>
              <a:t>标题文本</a:t>
            </a:r>
          </a:p>
        </p:txBody>
      </p:sp>
      <p:sp>
        <p:nvSpPr>
          <p:cNvPr id="30" name="正文级别 1…"/>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rPr dirty="0"/>
              <a:t>正文级别 1</a:t>
            </a:r>
          </a:p>
          <a:p>
            <a:pPr lvl="1"/>
            <a:r>
              <a:rPr dirty="0"/>
              <a:t>正文级别 2</a:t>
            </a:r>
          </a:p>
          <a:p>
            <a:pPr lvl="2"/>
            <a:r>
              <a:rPr dirty="0"/>
              <a:t>正文级别 3</a:t>
            </a:r>
          </a:p>
          <a:p>
            <a:pPr lvl="3"/>
            <a:r>
              <a:rPr dirty="0"/>
              <a:t>正文级别 4</a:t>
            </a:r>
          </a:p>
          <a:p>
            <a:pPr lvl="4"/>
            <a:r>
              <a:rPr dirty="0"/>
              <a:t>正文级别 5</a:t>
            </a:r>
          </a:p>
        </p:txBody>
      </p:sp>
      <p:sp>
        <p:nvSpPr>
          <p:cNvPr id="4" name="幻灯片编号"/>
          <p:cNvSpPr txBox="1">
            <a:spLocks noGrp="1"/>
          </p:cNvSpPr>
          <p:nvPr>
            <p:ph type="sldNum" sz="quarter" idx="10"/>
          </p:nvPr>
        </p:nvSpPr>
        <p:spPr>
          <a:ln/>
        </p:spPr>
        <p:txBody>
          <a:bodyPr/>
          <a:lstStyle>
            <a:lvl1pPr>
              <a:defRPr/>
            </a:lvl1pPr>
          </a:lstStyle>
          <a:p>
            <a:pPr>
              <a:defRPr/>
            </a:pPr>
            <a:fld id="{BF117B3B-D263-4B91-BB4B-242E006875E1}" type="slidenum">
              <a:rPr lang="zh-CN" altLang="zh-CN"/>
              <a:pPr>
                <a:defRPr/>
              </a:pPr>
              <a:t>‹#›</a:t>
            </a:fld>
            <a:endParaRPr lang="zh-CN" altLang="zh-CN"/>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两项内容">
    <p:spTree>
      <p:nvGrpSpPr>
        <p:cNvPr id="1" name=""/>
        <p:cNvGrpSpPr/>
        <p:nvPr/>
      </p:nvGrpSpPr>
      <p:grpSpPr>
        <a:xfrm>
          <a:off x="0" y="0"/>
          <a:ext cx="0" cy="0"/>
          <a:chOff x="0" y="0"/>
          <a:chExt cx="0" cy="0"/>
        </a:xfrm>
      </p:grpSpPr>
      <p:sp>
        <p:nvSpPr>
          <p:cNvPr id="38" name="标题文本"/>
          <p:cNvSpPr txBox="1">
            <a:spLocks noGrp="1"/>
          </p:cNvSpPr>
          <p:nvPr>
            <p:ph type="title"/>
          </p:nvPr>
        </p:nvSpPr>
        <p:spPr>
          <a:prstGeom prst="rect">
            <a:avLst/>
          </a:prstGeom>
        </p:spPr>
        <p:txBody>
          <a:bodyPr/>
          <a:lstStyle/>
          <a:p>
            <a:r>
              <a:t>标题文本</a:t>
            </a:r>
          </a:p>
        </p:txBody>
      </p:sp>
      <p:sp>
        <p:nvSpPr>
          <p:cNvPr id="39" name="正文级别 1…"/>
          <p:cNvSpPr txBox="1">
            <a:spLocks noGrp="1"/>
          </p:cNvSpPr>
          <p:nvPr>
            <p:ph type="body" sz="half" idx="1"/>
          </p:nvPr>
        </p:nvSpPr>
        <p:spPr>
          <a:xfrm>
            <a:off x="838200" y="1825625"/>
            <a:ext cx="5181600" cy="4351338"/>
          </a:xfrm>
          <a:prstGeom prst="rect">
            <a:avLst/>
          </a:prstGeom>
        </p:spPr>
        <p:txBody>
          <a:bodyPr/>
          <a:lstStyle/>
          <a:p>
            <a:r>
              <a:rPr dirty="0"/>
              <a:t>正文级别 1</a:t>
            </a:r>
          </a:p>
          <a:p>
            <a:pPr lvl="1"/>
            <a:r>
              <a:rPr dirty="0"/>
              <a:t>正文级别 2</a:t>
            </a:r>
          </a:p>
          <a:p>
            <a:pPr lvl="2"/>
            <a:r>
              <a:rPr dirty="0"/>
              <a:t>正文级别 3</a:t>
            </a:r>
          </a:p>
          <a:p>
            <a:pPr lvl="3"/>
            <a:r>
              <a:rPr dirty="0"/>
              <a:t>正文级别 4</a:t>
            </a:r>
          </a:p>
          <a:p>
            <a:pPr lvl="4"/>
            <a:r>
              <a:rPr dirty="0"/>
              <a:t>正文级别 5</a:t>
            </a:r>
          </a:p>
        </p:txBody>
      </p:sp>
      <p:sp>
        <p:nvSpPr>
          <p:cNvPr id="4" name="幻灯片编号"/>
          <p:cNvSpPr txBox="1">
            <a:spLocks noGrp="1"/>
          </p:cNvSpPr>
          <p:nvPr>
            <p:ph type="sldNum" sz="quarter" idx="10"/>
          </p:nvPr>
        </p:nvSpPr>
        <p:spPr>
          <a:ln/>
        </p:spPr>
        <p:txBody>
          <a:bodyPr/>
          <a:lstStyle>
            <a:lvl1pPr>
              <a:defRPr/>
            </a:lvl1pPr>
          </a:lstStyle>
          <a:p>
            <a:pPr>
              <a:defRPr/>
            </a:pPr>
            <a:fld id="{D096587E-0AF1-4866-A1E3-C85491224F2A}" type="slidenum">
              <a:rPr lang="zh-CN" altLang="zh-CN"/>
              <a:pPr>
                <a:defRPr/>
              </a:pPr>
              <a:t>‹#›</a:t>
            </a:fld>
            <a:endParaRPr lang="zh-CN" altLang="zh-CN"/>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比较">
    <p:spTree>
      <p:nvGrpSpPr>
        <p:cNvPr id="1" name=""/>
        <p:cNvGrpSpPr/>
        <p:nvPr/>
      </p:nvGrpSpPr>
      <p:grpSpPr>
        <a:xfrm>
          <a:off x="0" y="0"/>
          <a:ext cx="0" cy="0"/>
          <a:chOff x="0" y="0"/>
          <a:chExt cx="0" cy="0"/>
        </a:xfrm>
      </p:grpSpPr>
      <p:sp>
        <p:nvSpPr>
          <p:cNvPr id="47" name="标题文本"/>
          <p:cNvSpPr txBox="1">
            <a:spLocks noGrp="1"/>
          </p:cNvSpPr>
          <p:nvPr>
            <p:ph type="title"/>
          </p:nvPr>
        </p:nvSpPr>
        <p:spPr>
          <a:xfrm>
            <a:off x="839787" y="365125"/>
            <a:ext cx="10515601" cy="1325563"/>
          </a:xfrm>
          <a:prstGeom prst="rect">
            <a:avLst/>
          </a:prstGeom>
        </p:spPr>
        <p:txBody>
          <a:bodyPr/>
          <a:lstStyle/>
          <a:p>
            <a:r>
              <a:t>标题文本</a:t>
            </a:r>
          </a:p>
        </p:txBody>
      </p:sp>
      <p:sp>
        <p:nvSpPr>
          <p:cNvPr id="48" name="正文级别 1…"/>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rPr dirty="0"/>
              <a:t>正文级别 1</a:t>
            </a:r>
          </a:p>
          <a:p>
            <a:pPr lvl="1"/>
            <a:r>
              <a:rPr dirty="0"/>
              <a:t>正文级别 2</a:t>
            </a:r>
          </a:p>
          <a:p>
            <a:pPr lvl="2"/>
            <a:r>
              <a:rPr dirty="0"/>
              <a:t>正文级别 3</a:t>
            </a:r>
          </a:p>
          <a:p>
            <a:pPr lvl="3"/>
            <a:r>
              <a:rPr dirty="0"/>
              <a:t>正文级别 4</a:t>
            </a:r>
          </a:p>
          <a:p>
            <a:pPr lvl="4"/>
            <a:r>
              <a:rPr dirty="0"/>
              <a:t>正文级别 5</a:t>
            </a:r>
          </a:p>
        </p:txBody>
      </p:sp>
      <p:sp>
        <p:nvSpPr>
          <p:cNvPr id="49" name="文本占位符 4"/>
          <p:cNvSpPr>
            <a:spLocks noGrp="1"/>
          </p:cNvSpPr>
          <p:nvPr>
            <p:ph type="body" sz="quarter" idx="13"/>
          </p:nvPr>
        </p:nvSpPr>
        <p:spPr>
          <a:xfrm>
            <a:off x="6172200" y="1681163"/>
            <a:ext cx="5183188" cy="823913"/>
          </a:xfrm>
          <a:prstGeom prst="rect">
            <a:avLst/>
          </a:prstGeom>
        </p:spPr>
        <p:txBody>
          <a:bodyPr anchor="b"/>
          <a:lstStyle/>
          <a:p>
            <a:endParaRPr dirty="0"/>
          </a:p>
        </p:txBody>
      </p:sp>
      <p:sp>
        <p:nvSpPr>
          <p:cNvPr id="5" name="幻灯片编号"/>
          <p:cNvSpPr txBox="1">
            <a:spLocks noGrp="1"/>
          </p:cNvSpPr>
          <p:nvPr>
            <p:ph type="sldNum" sz="quarter" idx="14"/>
          </p:nvPr>
        </p:nvSpPr>
        <p:spPr>
          <a:ln/>
        </p:spPr>
        <p:txBody>
          <a:bodyPr/>
          <a:lstStyle>
            <a:lvl1pPr>
              <a:defRPr/>
            </a:lvl1pPr>
          </a:lstStyle>
          <a:p>
            <a:pPr>
              <a:defRPr/>
            </a:pPr>
            <a:fld id="{B000670B-3565-4769-82D5-89011DF71A07}" type="slidenum">
              <a:rPr lang="zh-CN" altLang="zh-CN"/>
              <a:pPr>
                <a:defRPr/>
              </a:pPr>
              <a:t>‹#›</a:t>
            </a:fld>
            <a:endParaRPr lang="zh-CN" altLang="zh-CN"/>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仅标题">
    <p:spTree>
      <p:nvGrpSpPr>
        <p:cNvPr id="1" name=""/>
        <p:cNvGrpSpPr/>
        <p:nvPr/>
      </p:nvGrpSpPr>
      <p:grpSpPr>
        <a:xfrm>
          <a:off x="0" y="0"/>
          <a:ext cx="0" cy="0"/>
          <a:chOff x="0" y="0"/>
          <a:chExt cx="0" cy="0"/>
        </a:xfrm>
      </p:grpSpPr>
      <p:sp>
        <p:nvSpPr>
          <p:cNvPr id="57" name="标题文本"/>
          <p:cNvSpPr txBox="1">
            <a:spLocks noGrp="1"/>
          </p:cNvSpPr>
          <p:nvPr>
            <p:ph type="title"/>
          </p:nvPr>
        </p:nvSpPr>
        <p:spPr>
          <a:prstGeom prst="rect">
            <a:avLst/>
          </a:prstGeom>
        </p:spPr>
        <p:txBody>
          <a:bodyPr/>
          <a:lstStyle/>
          <a:p>
            <a:r>
              <a:t>标题文本</a:t>
            </a:r>
          </a:p>
        </p:txBody>
      </p:sp>
      <p:sp>
        <p:nvSpPr>
          <p:cNvPr id="3" name="幻灯片编号"/>
          <p:cNvSpPr txBox="1">
            <a:spLocks noGrp="1"/>
          </p:cNvSpPr>
          <p:nvPr>
            <p:ph type="sldNum" sz="quarter" idx="10"/>
          </p:nvPr>
        </p:nvSpPr>
        <p:spPr>
          <a:ln/>
        </p:spPr>
        <p:txBody>
          <a:bodyPr/>
          <a:lstStyle>
            <a:lvl1pPr>
              <a:defRPr/>
            </a:lvl1pPr>
          </a:lstStyle>
          <a:p>
            <a:pPr>
              <a:defRPr/>
            </a:pPr>
            <a:fld id="{055562EB-9FA2-46DC-8BA5-EDE18302261B}" type="slidenum">
              <a:rPr lang="zh-CN" altLang="zh-CN"/>
              <a:pPr>
                <a:defRPr/>
              </a:pPr>
              <a:t>‹#›</a:t>
            </a:fld>
            <a:endParaRPr lang="zh-CN" altLang="zh-CN"/>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reserve="1">
  <p:cSld name="7_空白">
    <p:spTree>
      <p:nvGrpSpPr>
        <p:cNvPr id="1" name=""/>
        <p:cNvGrpSpPr/>
        <p:nvPr/>
      </p:nvGrpSpPr>
      <p:grpSpPr>
        <a:xfrm>
          <a:off x="0" y="0"/>
          <a:ext cx="0" cy="0"/>
          <a:chOff x="0" y="0"/>
          <a:chExt cx="0" cy="0"/>
        </a:xfrm>
      </p:grpSpPr>
      <p:pic>
        <p:nvPicPr>
          <p:cNvPr id="4" name="图像" descr="图像"/>
          <p:cNvPicPr>
            <a:picLocks noChangeAspect="1"/>
          </p:cNvPicPr>
          <p:nvPr userDrawn="1"/>
        </p:nvPicPr>
        <p:blipFill>
          <a:blip r:embed="rId2" cstate="print"/>
          <a:srcRect/>
          <a:stretch>
            <a:fillRect/>
          </a:stretch>
        </p:blipFill>
        <p:spPr bwMode="auto">
          <a:xfrm>
            <a:off x="10242550" y="6375400"/>
            <a:ext cx="1638300" cy="355600"/>
          </a:xfrm>
          <a:prstGeom prst="rect">
            <a:avLst/>
          </a:prstGeom>
          <a:noFill/>
          <a:ln w="12700">
            <a:noFill/>
            <a:miter lim="400000"/>
            <a:headEnd/>
            <a:tailEnd/>
          </a:ln>
        </p:spPr>
      </p:pic>
      <p:sp>
        <p:nvSpPr>
          <p:cNvPr id="11" name="矩形 35"/>
          <p:cNvSpPr txBox="1">
            <a:spLocks noChangeArrowheads="1"/>
          </p:cNvSpPr>
          <p:nvPr userDrawn="1"/>
        </p:nvSpPr>
        <p:spPr bwMode="auto">
          <a:xfrm>
            <a:off x="206375" y="6088063"/>
            <a:ext cx="912813" cy="752475"/>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Unit </a:t>
            </a: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2</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reserve="1">
  <p:cSld name="8_空白">
    <p:spTree>
      <p:nvGrpSpPr>
        <p:cNvPr id="1" name=""/>
        <p:cNvGrpSpPr/>
        <p:nvPr/>
      </p:nvGrpSpPr>
      <p:grpSpPr>
        <a:xfrm>
          <a:off x="0" y="0"/>
          <a:ext cx="0" cy="0"/>
          <a:chOff x="0" y="0"/>
          <a:chExt cx="0" cy="0"/>
        </a:xfrm>
      </p:grpSpPr>
      <p:sp>
        <p:nvSpPr>
          <p:cNvPr id="3" name="矩形 35">
            <a:hlinkClick r:id="" action="ppaction://noaction"/>
          </p:cNvPr>
          <p:cNvSpPr txBox="1">
            <a:spLocks noChangeArrowheads="1"/>
          </p:cNvSpPr>
          <p:nvPr userDrawn="1"/>
        </p:nvSpPr>
        <p:spPr bwMode="auto">
          <a:xfrm>
            <a:off x="560388" y="3163888"/>
            <a:ext cx="333375"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D</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pic>
        <p:nvPicPr>
          <p:cNvPr id="4" name="图像" descr="图像"/>
          <p:cNvPicPr>
            <a:picLocks noChangeAspect="1"/>
          </p:cNvPicPr>
          <p:nvPr userDrawn="1"/>
        </p:nvPicPr>
        <p:blipFill>
          <a:blip r:embed="rId2" cstate="print"/>
          <a:srcRect/>
          <a:stretch>
            <a:fillRect/>
          </a:stretch>
        </p:blipFill>
        <p:spPr bwMode="auto">
          <a:xfrm>
            <a:off x="10242550" y="6375400"/>
            <a:ext cx="1638300" cy="355600"/>
          </a:xfrm>
          <a:prstGeom prst="rect">
            <a:avLst/>
          </a:prstGeom>
          <a:noFill/>
          <a:ln w="12700">
            <a:noFill/>
            <a:miter lim="400000"/>
            <a:headEnd/>
            <a:tailEnd/>
          </a:ln>
        </p:spPr>
      </p:pic>
      <p:sp>
        <p:nvSpPr>
          <p:cNvPr id="5" name="矩形 35">
            <a:hlinkClick r:id="" action="ppaction://noaction"/>
          </p:cNvPr>
          <p:cNvSpPr txBox="1">
            <a:spLocks noChangeArrowheads="1"/>
          </p:cNvSpPr>
          <p:nvPr userDrawn="1"/>
        </p:nvSpPr>
        <p:spPr bwMode="auto">
          <a:xfrm>
            <a:off x="612775" y="2652713"/>
            <a:ext cx="280988"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C</a:t>
            </a:r>
            <a:endParaRPr lang="zh-CN" altLang="zh-CN" sz="1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6" name="矩形 35">
            <a:hlinkClick r:id="rId3" action="ppaction://hlinksldjump"/>
          </p:cNvPr>
          <p:cNvSpPr txBox="1">
            <a:spLocks noChangeArrowheads="1"/>
          </p:cNvSpPr>
          <p:nvPr userDrawn="1"/>
        </p:nvSpPr>
        <p:spPr bwMode="auto">
          <a:xfrm>
            <a:off x="765175" y="2117725"/>
            <a:ext cx="354013"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B</a:t>
            </a:r>
            <a:endParaRPr lang="zh-CN" altLang="zh-CN" sz="1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7" name="矩形 35">
            <a:hlinkClick r:id="" action="ppaction://noaction"/>
          </p:cNvPr>
          <p:cNvSpPr txBox="1">
            <a:spLocks noChangeArrowheads="1"/>
          </p:cNvSpPr>
          <p:nvPr userDrawn="1"/>
        </p:nvSpPr>
        <p:spPr bwMode="auto">
          <a:xfrm>
            <a:off x="612775" y="3771900"/>
            <a:ext cx="363538"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E</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8" name="矩形 35">
            <a:hlinkClick r:id="" action="ppaction://noaction"/>
          </p:cNvPr>
          <p:cNvSpPr txBox="1">
            <a:spLocks noChangeArrowheads="1"/>
          </p:cNvSpPr>
          <p:nvPr userDrawn="1"/>
        </p:nvSpPr>
        <p:spPr bwMode="auto">
          <a:xfrm>
            <a:off x="765175" y="4259263"/>
            <a:ext cx="354013"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F</a:t>
            </a:r>
            <a:r>
              <a:rPr lang="en-US" altLang="zh-CN" sz="1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1</a:t>
            </a:r>
          </a:p>
        </p:txBody>
      </p:sp>
      <p:sp>
        <p:nvSpPr>
          <p:cNvPr id="9" name="矩形 35">
            <a:hlinkClick r:id="" action="ppaction://noaction"/>
          </p:cNvPr>
          <p:cNvSpPr txBox="1">
            <a:spLocks noChangeArrowheads="1"/>
          </p:cNvSpPr>
          <p:nvPr userDrawn="1"/>
        </p:nvSpPr>
        <p:spPr bwMode="auto">
          <a:xfrm>
            <a:off x="976313" y="4775200"/>
            <a:ext cx="379412"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F</a:t>
            </a:r>
            <a:r>
              <a:rPr lang="en-US" altLang="zh-CN" sz="1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2</a:t>
            </a:r>
          </a:p>
        </p:txBody>
      </p:sp>
      <p:sp>
        <p:nvSpPr>
          <p:cNvPr id="10" name="矩形 35">
            <a:hlinkClick r:id="rId4" action="ppaction://hlinksldjump"/>
          </p:cNvPr>
          <p:cNvSpPr txBox="1">
            <a:spLocks noChangeArrowheads="1"/>
          </p:cNvSpPr>
          <p:nvPr userDrawn="1"/>
        </p:nvSpPr>
        <p:spPr bwMode="auto">
          <a:xfrm>
            <a:off x="976313" y="1612900"/>
            <a:ext cx="250825"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A</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11" name="矩形 35"/>
          <p:cNvSpPr txBox="1">
            <a:spLocks noChangeArrowheads="1"/>
          </p:cNvSpPr>
          <p:nvPr userDrawn="1"/>
        </p:nvSpPr>
        <p:spPr bwMode="auto">
          <a:xfrm>
            <a:off x="206375" y="6088063"/>
            <a:ext cx="912813" cy="752475"/>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zh-CN" altLang="zh-CN" sz="2000" b="1">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Unit 7</a:t>
            </a: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reserve="1">
  <p:cSld name="1_空白">
    <p:spTree>
      <p:nvGrpSpPr>
        <p:cNvPr id="1" name=""/>
        <p:cNvGrpSpPr/>
        <p:nvPr/>
      </p:nvGrpSpPr>
      <p:grpSpPr>
        <a:xfrm>
          <a:off x="0" y="0"/>
          <a:ext cx="0" cy="0"/>
          <a:chOff x="0" y="0"/>
          <a:chExt cx="0" cy="0"/>
        </a:xfrm>
      </p:grpSpPr>
      <p:sp>
        <p:nvSpPr>
          <p:cNvPr id="3" name="矩形 35">
            <a:hlinkClick r:id="" action="ppaction://noaction"/>
          </p:cNvPr>
          <p:cNvSpPr txBox="1">
            <a:spLocks noChangeArrowheads="1"/>
          </p:cNvSpPr>
          <p:nvPr userDrawn="1"/>
        </p:nvSpPr>
        <p:spPr bwMode="auto">
          <a:xfrm>
            <a:off x="560388" y="3163888"/>
            <a:ext cx="415925"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D</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pic>
        <p:nvPicPr>
          <p:cNvPr id="4" name="图像" descr="图像"/>
          <p:cNvPicPr>
            <a:picLocks noChangeAspect="1"/>
          </p:cNvPicPr>
          <p:nvPr userDrawn="1"/>
        </p:nvPicPr>
        <p:blipFill>
          <a:blip r:embed="rId2" cstate="print"/>
          <a:srcRect/>
          <a:stretch>
            <a:fillRect/>
          </a:stretch>
        </p:blipFill>
        <p:spPr bwMode="auto">
          <a:xfrm>
            <a:off x="10242550" y="6375400"/>
            <a:ext cx="1638300" cy="355600"/>
          </a:xfrm>
          <a:prstGeom prst="rect">
            <a:avLst/>
          </a:prstGeom>
          <a:noFill/>
          <a:ln w="12700">
            <a:noFill/>
            <a:miter lim="400000"/>
            <a:headEnd/>
            <a:tailEnd/>
          </a:ln>
        </p:spPr>
      </p:pic>
      <p:sp>
        <p:nvSpPr>
          <p:cNvPr id="5" name="矩形 35">
            <a:hlinkClick r:id="" action="ppaction://noaction"/>
          </p:cNvPr>
          <p:cNvSpPr txBox="1">
            <a:spLocks noChangeArrowheads="1"/>
          </p:cNvSpPr>
          <p:nvPr userDrawn="1"/>
        </p:nvSpPr>
        <p:spPr bwMode="auto">
          <a:xfrm>
            <a:off x="612775" y="2652713"/>
            <a:ext cx="363538"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C</a:t>
            </a:r>
            <a:endParaRPr lang="zh-CN" altLang="zh-CN" sz="1000" b="1">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6" name="矩形 35">
            <a:hlinkClick r:id="rId3" action="ppaction://hlinksldjump"/>
          </p:cNvPr>
          <p:cNvSpPr txBox="1">
            <a:spLocks noChangeArrowheads="1"/>
          </p:cNvSpPr>
          <p:nvPr userDrawn="1"/>
        </p:nvSpPr>
        <p:spPr bwMode="auto">
          <a:xfrm>
            <a:off x="623888" y="2095500"/>
            <a:ext cx="550862"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4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B</a:t>
            </a:r>
            <a:endParaRPr lang="zh-CN" altLang="zh-CN" sz="4000" b="1">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7" name="矩形 35">
            <a:hlinkClick r:id="" action="ppaction://noaction"/>
          </p:cNvPr>
          <p:cNvSpPr txBox="1">
            <a:spLocks noChangeArrowheads="1"/>
          </p:cNvSpPr>
          <p:nvPr userDrawn="1"/>
        </p:nvSpPr>
        <p:spPr bwMode="auto">
          <a:xfrm>
            <a:off x="612775" y="3771900"/>
            <a:ext cx="363538"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E</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8" name="矩形 35">
            <a:hlinkClick r:id="" action="ppaction://noaction"/>
          </p:cNvPr>
          <p:cNvSpPr txBox="1">
            <a:spLocks noChangeArrowheads="1"/>
          </p:cNvSpPr>
          <p:nvPr userDrawn="1"/>
        </p:nvSpPr>
        <p:spPr bwMode="auto">
          <a:xfrm>
            <a:off x="765175" y="4259263"/>
            <a:ext cx="409575"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F</a:t>
            </a:r>
            <a:r>
              <a:rPr lang="en-US" altLang="zh-CN" sz="1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1</a:t>
            </a:r>
          </a:p>
        </p:txBody>
      </p:sp>
      <p:sp>
        <p:nvSpPr>
          <p:cNvPr id="9" name="矩形 35">
            <a:hlinkClick r:id="" action="ppaction://noaction"/>
          </p:cNvPr>
          <p:cNvSpPr txBox="1">
            <a:spLocks noChangeArrowheads="1"/>
          </p:cNvSpPr>
          <p:nvPr userDrawn="1"/>
        </p:nvSpPr>
        <p:spPr bwMode="auto">
          <a:xfrm>
            <a:off x="976313" y="4775200"/>
            <a:ext cx="403225"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F</a:t>
            </a:r>
            <a:r>
              <a:rPr lang="en-US" altLang="zh-CN" sz="1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2</a:t>
            </a:r>
          </a:p>
        </p:txBody>
      </p:sp>
      <p:sp>
        <p:nvSpPr>
          <p:cNvPr id="10" name="矩形 35">
            <a:hlinkClick r:id="rId4" action="ppaction://hlinksldjump"/>
          </p:cNvPr>
          <p:cNvSpPr txBox="1">
            <a:spLocks noChangeArrowheads="1"/>
          </p:cNvSpPr>
          <p:nvPr userDrawn="1"/>
        </p:nvSpPr>
        <p:spPr bwMode="auto">
          <a:xfrm>
            <a:off x="976313" y="1612900"/>
            <a:ext cx="403225"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A</a:t>
            </a:r>
            <a:endParaRPr lang="zh-CN" altLang="zh-CN" sz="2000" b="1">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11" name="矩形 35"/>
          <p:cNvSpPr txBox="1">
            <a:spLocks noChangeArrowheads="1"/>
          </p:cNvSpPr>
          <p:nvPr userDrawn="1"/>
        </p:nvSpPr>
        <p:spPr bwMode="auto">
          <a:xfrm>
            <a:off x="206375" y="6088063"/>
            <a:ext cx="912813" cy="752475"/>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zh-CN" altLang="zh-CN" sz="2000" b="1">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Unit 7</a:t>
            </a: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 name="图片 2">
            <a:extLst>
              <a:ext uri="{FF2B5EF4-FFF2-40B4-BE49-F238E27FC236}">
                <a16:creationId xmlns="" xmlns:a16="http://schemas.microsoft.com/office/drawing/2014/main" id="{F0197B98-2179-4406-82C5-788A60D96441}"/>
              </a:ext>
            </a:extLst>
          </p:cNvPr>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26" name="标题文本"/>
          <p:cNvSpPr txBox="1">
            <a:spLocks noGrp="1"/>
          </p:cNvSpPr>
          <p:nvPr>
            <p:ph type="title"/>
          </p:nvPr>
        </p:nvSpPr>
        <p:spPr bwMode="auto">
          <a:xfrm>
            <a:off x="838200" y="365125"/>
            <a:ext cx="10515600" cy="1325563"/>
          </a:xfrm>
          <a:prstGeom prst="rect">
            <a:avLst/>
          </a:prstGeom>
          <a:noFill/>
          <a:ln w="12700">
            <a:noFill/>
            <a:miter lim="400000"/>
            <a:headEnd/>
            <a:tailEnd/>
          </a:ln>
        </p:spPr>
        <p:txBody>
          <a:bodyPr vert="horz" wrap="square" lIns="45719" tIns="45720" rIns="45719" bIns="45720" numCol="1" anchor="ctr" anchorCtr="0" compatLnSpc="1">
            <a:prstTxWarp prst="textNoShape">
              <a:avLst/>
            </a:prstTxWarp>
          </a:bodyPr>
          <a:lstStyle/>
          <a:p>
            <a:pPr lvl="0"/>
            <a:r>
              <a:rPr lang="zh-CN" altLang="zh-CN">
                <a:sym typeface="Calibri Light" pitchFamily="34" charset="0"/>
              </a:rPr>
              <a:t>标题文本</a:t>
            </a:r>
          </a:p>
        </p:txBody>
      </p:sp>
      <p:sp>
        <p:nvSpPr>
          <p:cNvPr id="1027" name="正文级别 1…"/>
          <p:cNvSpPr txBox="1">
            <a:spLocks noGrp="1"/>
          </p:cNvSpPr>
          <p:nvPr>
            <p:ph type="body" idx="1"/>
          </p:nvPr>
        </p:nvSpPr>
        <p:spPr bwMode="auto">
          <a:xfrm>
            <a:off x="838200" y="1825625"/>
            <a:ext cx="10515600" cy="4351338"/>
          </a:xfrm>
          <a:prstGeom prst="rect">
            <a:avLst/>
          </a:prstGeom>
          <a:noFill/>
          <a:ln w="12700">
            <a:noFill/>
            <a:miter lim="400000"/>
            <a:headEnd/>
            <a:tailEnd/>
          </a:ln>
        </p:spPr>
        <p:txBody>
          <a:bodyPr vert="horz" wrap="square" lIns="45719" tIns="45720" rIns="45719" bIns="45720" numCol="1" anchor="t" anchorCtr="0" compatLnSpc="1">
            <a:prstTxWarp prst="textNoShape">
              <a:avLst/>
            </a:prstTxWarp>
          </a:bodyPr>
          <a:lstStyle/>
          <a:p>
            <a:pPr lvl="0"/>
            <a:r>
              <a:rPr lang="zh-CN" altLang="zh-CN" dirty="0">
                <a:sym typeface="Calibri" pitchFamily="34" charset="0"/>
              </a:rPr>
              <a:t>正文级别 1</a:t>
            </a:r>
          </a:p>
          <a:p>
            <a:pPr lvl="1"/>
            <a:r>
              <a:rPr lang="zh-CN" altLang="zh-CN" dirty="0">
                <a:sym typeface="Calibri" pitchFamily="34" charset="0"/>
              </a:rPr>
              <a:t>正文级别 2</a:t>
            </a:r>
          </a:p>
          <a:p>
            <a:pPr lvl="2"/>
            <a:r>
              <a:rPr lang="zh-CN" altLang="zh-CN" dirty="0">
                <a:sym typeface="Calibri" pitchFamily="34" charset="0"/>
              </a:rPr>
              <a:t>正文级别 3</a:t>
            </a:r>
          </a:p>
          <a:p>
            <a:pPr lvl="3"/>
            <a:r>
              <a:rPr lang="zh-CN" altLang="zh-CN" dirty="0">
                <a:sym typeface="Calibri" pitchFamily="34" charset="0"/>
              </a:rPr>
              <a:t>正文级别 4</a:t>
            </a:r>
          </a:p>
          <a:p>
            <a:pPr lvl="4"/>
            <a:r>
              <a:rPr lang="zh-CN" altLang="zh-CN" dirty="0">
                <a:sym typeface="Calibri" pitchFamily="34" charset="0"/>
              </a:rPr>
              <a:t>正文级别 5</a:t>
            </a:r>
          </a:p>
        </p:txBody>
      </p:sp>
      <p:sp>
        <p:nvSpPr>
          <p:cNvPr id="1028" name="幻灯片编号"/>
          <p:cNvSpPr txBox="1">
            <a:spLocks noGrp="1"/>
          </p:cNvSpPr>
          <p:nvPr>
            <p:ph type="sldNum" sz="quarter" idx="2"/>
          </p:nvPr>
        </p:nvSpPr>
        <p:spPr bwMode="auto">
          <a:xfrm>
            <a:off x="11090275" y="6403975"/>
            <a:ext cx="263525" cy="269875"/>
          </a:xfrm>
          <a:prstGeom prst="rect">
            <a:avLst/>
          </a:prstGeom>
          <a:noFill/>
          <a:ln>
            <a:noFill/>
          </a:ln>
          <a:extLst/>
        </p:spPr>
        <p:txBody>
          <a:bodyPr vert="horz" wrap="none" lIns="45719" tIns="45720" rIns="45719" bIns="45720" numCol="1" anchor="ctr" anchorCtr="0" compatLnSpc="1">
            <a:prstTxWarp prst="textNoShape">
              <a:avLst/>
            </a:prstTxWarp>
            <a:spAutoFit/>
          </a:bodyPr>
          <a:lstStyle>
            <a:lvl1pPr algn="r" eaLnBrk="1">
              <a:defRPr sz="1200" smtClean="0">
                <a:solidFill>
                  <a:srgbClr val="888888"/>
                </a:solidFill>
                <a:ea typeface="宋体" pitchFamily="2" charset="-122"/>
              </a:defRPr>
            </a:lvl1pPr>
          </a:lstStyle>
          <a:p>
            <a:pPr>
              <a:defRPr/>
            </a:pPr>
            <a:fld id="{AAAFA29E-5DA2-45DB-9065-DA9A95CDD0F9}" type="slidenum">
              <a:rPr lang="zh-CN" altLang="zh-CN"/>
              <a:pPr>
                <a:defRPr/>
              </a:pPr>
              <a:t>‹#›</a:t>
            </a:fld>
            <a:endParaRPr lang="zh-CN" altLang="zh-CN"/>
          </a:p>
        </p:txBody>
      </p:sp>
    </p:spTree>
  </p:cSld>
  <p:clrMap bg1="lt1" tx1="dk1" bg2="lt2" tx2="dk2" accent1="accent1" accent2="accent2" accent3="accent3" accent4="accent4" accent5="accent5" accent6="accent6" hlink="hlink" folHlink="folHlink"/>
  <p:sldLayoutIdLst>
    <p:sldLayoutId id="2147483928" r:id="rId1"/>
    <p:sldLayoutId id="2147483929" r:id="rId2"/>
    <p:sldLayoutId id="2147483930" r:id="rId3"/>
    <p:sldLayoutId id="2147483931" r:id="rId4"/>
    <p:sldLayoutId id="2147483932" r:id="rId5"/>
    <p:sldLayoutId id="2147483937" r:id="rId6"/>
    <p:sldLayoutId id="2147483938" r:id="rId7"/>
    <p:sldLayoutId id="2147483946" r:id="rId8"/>
    <p:sldLayoutId id="2147483940" r:id="rId9"/>
    <p:sldLayoutId id="2147483941" r:id="rId10"/>
    <p:sldLayoutId id="2147483942" r:id="rId11"/>
    <p:sldLayoutId id="2147483943" r:id="rId12"/>
    <p:sldLayoutId id="2147483944" r:id="rId13"/>
    <p:sldLayoutId id="2147483945" r:id="rId14"/>
    <p:sldLayoutId id="2147483933" r:id="rId15"/>
    <p:sldLayoutId id="2147483934" r:id="rId16"/>
    <p:sldLayoutId id="2147483935" r:id="rId17"/>
    <p:sldLayoutId id="2147483936" r:id="rId18"/>
  </p:sldLayoutIdLst>
  <p:transition spd="med"/>
  <p:txStyles>
    <p:titleStyle>
      <a:lvl1pPr algn="l" rtl="0" eaLnBrk="0" fontAlgn="base" hangingPunct="0">
        <a:lnSpc>
          <a:spcPct val="90000"/>
        </a:lnSpc>
        <a:spcBef>
          <a:spcPct val="0"/>
        </a:spcBef>
        <a:spcAft>
          <a:spcPct val="0"/>
        </a:spcAft>
        <a:defRPr sz="4400">
          <a:solidFill>
            <a:srgbClr val="000000"/>
          </a:solidFill>
          <a:latin typeface="Calibri Light"/>
          <a:ea typeface="Calibri Light"/>
          <a:cs typeface="Calibri Light"/>
          <a:sym typeface="Calibri Light" pitchFamily="34" charset="0"/>
        </a:defRPr>
      </a:lvl1pPr>
      <a:lvl2pPr algn="l" rtl="0" eaLnBrk="0" fontAlgn="base" hangingPunct="0">
        <a:lnSpc>
          <a:spcPct val="90000"/>
        </a:lnSpc>
        <a:spcBef>
          <a:spcPct val="0"/>
        </a:spcBef>
        <a:spcAft>
          <a:spcPct val="0"/>
        </a:spcAft>
        <a:defRPr sz="4400">
          <a:solidFill>
            <a:srgbClr val="000000"/>
          </a:solidFill>
          <a:latin typeface="Calibri Light"/>
          <a:ea typeface="Calibri Light"/>
          <a:cs typeface="Calibri Light"/>
          <a:sym typeface="Calibri Light" pitchFamily="34" charset="0"/>
        </a:defRPr>
      </a:lvl2pPr>
      <a:lvl3pPr algn="l" rtl="0" eaLnBrk="0" fontAlgn="base" hangingPunct="0">
        <a:lnSpc>
          <a:spcPct val="90000"/>
        </a:lnSpc>
        <a:spcBef>
          <a:spcPct val="0"/>
        </a:spcBef>
        <a:spcAft>
          <a:spcPct val="0"/>
        </a:spcAft>
        <a:defRPr sz="4400">
          <a:solidFill>
            <a:srgbClr val="000000"/>
          </a:solidFill>
          <a:latin typeface="Calibri Light"/>
          <a:ea typeface="Calibri Light"/>
          <a:cs typeface="Calibri Light"/>
          <a:sym typeface="Calibri Light" pitchFamily="34" charset="0"/>
        </a:defRPr>
      </a:lvl3pPr>
      <a:lvl4pPr algn="l" rtl="0" eaLnBrk="0" fontAlgn="base" hangingPunct="0">
        <a:lnSpc>
          <a:spcPct val="90000"/>
        </a:lnSpc>
        <a:spcBef>
          <a:spcPct val="0"/>
        </a:spcBef>
        <a:spcAft>
          <a:spcPct val="0"/>
        </a:spcAft>
        <a:defRPr sz="4400">
          <a:solidFill>
            <a:srgbClr val="000000"/>
          </a:solidFill>
          <a:latin typeface="Calibri Light"/>
          <a:ea typeface="Calibri Light"/>
          <a:cs typeface="Calibri Light"/>
          <a:sym typeface="Calibri Light" pitchFamily="34" charset="0"/>
        </a:defRPr>
      </a:lvl4pPr>
      <a:lvl5pPr algn="l" rtl="0" eaLnBrk="0" fontAlgn="base" hangingPunct="0">
        <a:lnSpc>
          <a:spcPct val="90000"/>
        </a:lnSpc>
        <a:spcBef>
          <a:spcPct val="0"/>
        </a:spcBef>
        <a:spcAft>
          <a:spcPct val="0"/>
        </a:spcAft>
        <a:defRPr sz="4400">
          <a:solidFill>
            <a:srgbClr val="000000"/>
          </a:solidFill>
          <a:latin typeface="Calibri Light"/>
          <a:ea typeface="Calibri Light"/>
          <a:cs typeface="Calibri Light"/>
          <a:sym typeface="Calibri Light" pitchFamily="34" charset="0"/>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9pPr>
    </p:titleStyle>
    <p:bodyStyle>
      <a:lvl1pPr marL="228600" indent="-228600" algn="l" rtl="0" eaLnBrk="0" fontAlgn="base" hangingPunct="0">
        <a:lnSpc>
          <a:spcPct val="90000"/>
        </a:lnSpc>
        <a:spcBef>
          <a:spcPts val="1000"/>
        </a:spcBef>
        <a:spcAft>
          <a:spcPct val="0"/>
        </a:spcAft>
        <a:buSzPct val="100000"/>
        <a:buFont typeface="Arial" charset="0"/>
        <a:buChar char="•"/>
        <a:defRPr sz="2800">
          <a:solidFill>
            <a:srgbClr val="000000"/>
          </a:solidFill>
          <a:latin typeface="+mn-lt"/>
          <a:ea typeface="+mn-ea"/>
          <a:cs typeface="+mn-cs"/>
          <a:sym typeface="Calibri" pitchFamily="34" charset="0"/>
        </a:defRPr>
      </a:lvl1pPr>
      <a:lvl2pPr marL="723900" indent="-266700" algn="l" rtl="0" eaLnBrk="0" fontAlgn="base" hangingPunct="0">
        <a:lnSpc>
          <a:spcPct val="90000"/>
        </a:lnSpc>
        <a:spcBef>
          <a:spcPts val="1000"/>
        </a:spcBef>
        <a:spcAft>
          <a:spcPct val="0"/>
        </a:spcAft>
        <a:buSzPct val="100000"/>
        <a:buFont typeface="Arial" charset="0"/>
        <a:buChar char="•"/>
        <a:defRPr sz="2800">
          <a:solidFill>
            <a:srgbClr val="000000"/>
          </a:solidFill>
          <a:latin typeface="+mn-lt"/>
          <a:ea typeface="+mn-ea"/>
          <a:cs typeface="+mn-cs"/>
          <a:sym typeface="Calibri" pitchFamily="34" charset="0"/>
        </a:defRPr>
      </a:lvl2pPr>
      <a:lvl3pPr marL="1233488" indent="-319088" algn="l" rtl="0" eaLnBrk="0" fontAlgn="base" hangingPunct="0">
        <a:lnSpc>
          <a:spcPct val="90000"/>
        </a:lnSpc>
        <a:spcBef>
          <a:spcPts val="1000"/>
        </a:spcBef>
        <a:spcAft>
          <a:spcPct val="0"/>
        </a:spcAft>
        <a:buSzPct val="100000"/>
        <a:buFont typeface="Arial" charset="0"/>
        <a:buChar char="•"/>
        <a:defRPr sz="2800">
          <a:solidFill>
            <a:srgbClr val="000000"/>
          </a:solidFill>
          <a:latin typeface="+mn-lt"/>
          <a:ea typeface="+mn-ea"/>
          <a:cs typeface="+mn-cs"/>
          <a:sym typeface="Calibri" pitchFamily="34" charset="0"/>
        </a:defRPr>
      </a:lvl3pPr>
      <a:lvl4pPr marL="1727200" indent="-355600" algn="l" rtl="0" eaLnBrk="0" fontAlgn="base" hangingPunct="0">
        <a:lnSpc>
          <a:spcPct val="90000"/>
        </a:lnSpc>
        <a:spcBef>
          <a:spcPts val="1000"/>
        </a:spcBef>
        <a:spcAft>
          <a:spcPct val="0"/>
        </a:spcAft>
        <a:buSzPct val="100000"/>
        <a:buFont typeface="Arial" charset="0"/>
        <a:buChar char="•"/>
        <a:defRPr sz="2800">
          <a:solidFill>
            <a:srgbClr val="000000"/>
          </a:solidFill>
          <a:latin typeface="+mn-lt"/>
          <a:ea typeface="+mn-ea"/>
          <a:cs typeface="+mn-cs"/>
          <a:sym typeface="Calibri" pitchFamily="34" charset="0"/>
        </a:defRPr>
      </a:lvl4pPr>
      <a:lvl5pPr marL="2184400" indent="-355600" algn="l" rtl="0" eaLnBrk="0" fontAlgn="base" hangingPunct="0">
        <a:lnSpc>
          <a:spcPct val="90000"/>
        </a:lnSpc>
        <a:spcBef>
          <a:spcPts val="1000"/>
        </a:spcBef>
        <a:spcAft>
          <a:spcPct val="0"/>
        </a:spcAft>
        <a:buSzPct val="100000"/>
        <a:buFont typeface="Arial" charset="0"/>
        <a:buChar char="•"/>
        <a:defRPr sz="2800">
          <a:solidFill>
            <a:srgbClr val="000000"/>
          </a:solidFill>
          <a:latin typeface="+mn-lt"/>
          <a:ea typeface="+mn-ea"/>
          <a:cs typeface="+mn-cs"/>
          <a:sym typeface="Calibri" pitchFamily="34" charset="0"/>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slideLayout" Target="../slideLayouts/slideLayout7.xml"/><Relationship Id="rId7" Type="http://schemas.openxmlformats.org/officeDocument/2006/relationships/slide" Target="slide13.xml"/><Relationship Id="rId2" Type="http://schemas.openxmlformats.org/officeDocument/2006/relationships/control" Target="../activeX/activeX1.xml"/><Relationship Id="rId1" Type="http://schemas.openxmlformats.org/officeDocument/2006/relationships/vmlDrawing" Target="../drawings/vmlDrawing1.vml"/><Relationship Id="rId6" Type="http://schemas.openxmlformats.org/officeDocument/2006/relationships/slide" Target="slide3.xml"/><Relationship Id="rId5" Type="http://schemas.openxmlformats.org/officeDocument/2006/relationships/image" Target="../media/image4.png"/><Relationship Id="rId4" Type="http://schemas.openxmlformats.org/officeDocument/2006/relationships/slide" Target="slide8.xml"/></Relationships>
</file>

<file path=ppt/slides/_rels/slide10.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control" Target="../activeX/activeX11.xml"/><Relationship Id="rId7" Type="http://schemas.openxmlformats.org/officeDocument/2006/relationships/slide" Target="slide11.xml"/><Relationship Id="rId2" Type="http://schemas.openxmlformats.org/officeDocument/2006/relationships/control" Target="../activeX/activeX10.xml"/><Relationship Id="rId1" Type="http://schemas.openxmlformats.org/officeDocument/2006/relationships/vmlDrawing" Target="../drawings/vmlDrawing10.vml"/><Relationship Id="rId6" Type="http://schemas.openxmlformats.org/officeDocument/2006/relationships/slide" Target="slide3.xml"/><Relationship Id="rId5" Type="http://schemas.openxmlformats.org/officeDocument/2006/relationships/image" Target="../media/image4.png"/><Relationship Id="rId4" Type="http://schemas.openxmlformats.org/officeDocument/2006/relationships/slideLayout" Target="../slideLayouts/slideLayout7.xml"/><Relationship Id="rId9" Type="http://schemas.openxmlformats.org/officeDocument/2006/relationships/image" Target="../media/image14.wmf"/></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6.wmf"/><Relationship Id="rId2" Type="http://schemas.openxmlformats.org/officeDocument/2006/relationships/control" Target="../activeX/activeX12.xml"/><Relationship Id="rId1" Type="http://schemas.openxmlformats.org/officeDocument/2006/relationships/vmlDrawing" Target="../drawings/vmlDrawing11.vml"/><Relationship Id="rId6" Type="http://schemas.openxmlformats.org/officeDocument/2006/relationships/slide" Target="slide11.xml"/><Relationship Id="rId5" Type="http://schemas.openxmlformats.org/officeDocument/2006/relationships/slide" Target="slide3.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control" Target="../activeX/activeX14.xml"/><Relationship Id="rId7" Type="http://schemas.openxmlformats.org/officeDocument/2006/relationships/slide" Target="slide11.xml"/><Relationship Id="rId2" Type="http://schemas.openxmlformats.org/officeDocument/2006/relationships/control" Target="../activeX/activeX13.xml"/><Relationship Id="rId1" Type="http://schemas.openxmlformats.org/officeDocument/2006/relationships/vmlDrawing" Target="../drawings/vmlDrawing12.vml"/><Relationship Id="rId6" Type="http://schemas.openxmlformats.org/officeDocument/2006/relationships/slide" Target="slide3.xml"/><Relationship Id="rId5" Type="http://schemas.openxmlformats.org/officeDocument/2006/relationships/image" Target="../media/image4.png"/><Relationship Id="rId4" Type="http://schemas.openxmlformats.org/officeDocument/2006/relationships/slideLayout" Target="../slideLayouts/slideLayout7.xml"/><Relationship Id="rId9" Type="http://schemas.openxmlformats.org/officeDocument/2006/relationships/image" Target="../media/image14.wmf"/></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20.wmf"/><Relationship Id="rId2" Type="http://schemas.openxmlformats.org/officeDocument/2006/relationships/control" Target="../activeX/activeX15.xml"/><Relationship Id="rId1" Type="http://schemas.openxmlformats.org/officeDocument/2006/relationships/vmlDrawing" Target="../drawings/vmlDrawing13.vml"/><Relationship Id="rId6" Type="http://schemas.openxmlformats.org/officeDocument/2006/relationships/slide" Target="slide13.xml"/><Relationship Id="rId5" Type="http://schemas.openxmlformats.org/officeDocument/2006/relationships/slide" Target="slide3.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8" Type="http://schemas.openxmlformats.org/officeDocument/2006/relationships/slide" Target="slide1.xml"/><Relationship Id="rId3" Type="http://schemas.openxmlformats.org/officeDocument/2006/relationships/slideLayout" Target="../slideLayouts/slideLayout7.xml"/><Relationship Id="rId7" Type="http://schemas.openxmlformats.org/officeDocument/2006/relationships/slide" Target="slide13.xml"/><Relationship Id="rId2" Type="http://schemas.openxmlformats.org/officeDocument/2006/relationships/control" Target="../activeX/activeX2.xml"/><Relationship Id="rId1" Type="http://schemas.openxmlformats.org/officeDocument/2006/relationships/vmlDrawing" Target="../drawings/vmlDrawing2.vml"/><Relationship Id="rId6" Type="http://schemas.openxmlformats.org/officeDocument/2006/relationships/slide" Target="slide3.xml"/><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slide" Target="slide8.xml"/><Relationship Id="rId9"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5.wmf"/><Relationship Id="rId2" Type="http://schemas.openxmlformats.org/officeDocument/2006/relationships/control" Target="../activeX/activeX3.xml"/><Relationship Id="rId1" Type="http://schemas.openxmlformats.org/officeDocument/2006/relationships/vmlDrawing" Target="../drawings/vmlDrawing3.vml"/><Relationship Id="rId6" Type="http://schemas.openxmlformats.org/officeDocument/2006/relationships/slide" Target="slide3.xml"/><Relationship Id="rId5" Type="http://schemas.openxmlformats.org/officeDocument/2006/relationships/image" Target="../media/image4.png"/><Relationship Id="rId4" Type="http://schemas.openxmlformats.org/officeDocument/2006/relationships/slide" Target="slide13.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slideLayout" Target="../slideLayouts/slideLayout7.xml"/><Relationship Id="rId7" Type="http://schemas.openxmlformats.org/officeDocument/2006/relationships/image" Target="../media/image7.png"/><Relationship Id="rId2" Type="http://schemas.openxmlformats.org/officeDocument/2006/relationships/control" Target="../activeX/activeX4.xml"/><Relationship Id="rId1" Type="http://schemas.openxmlformats.org/officeDocument/2006/relationships/vmlDrawing" Target="../drawings/vmlDrawing4.vml"/><Relationship Id="rId6" Type="http://schemas.openxmlformats.org/officeDocument/2006/relationships/slide" Target="slide3.xml"/><Relationship Id="rId5" Type="http://schemas.openxmlformats.org/officeDocument/2006/relationships/image" Target="../media/image4.png"/><Relationship Id="rId4" Type="http://schemas.openxmlformats.org/officeDocument/2006/relationships/slide" Target="slide13.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5.wmf"/><Relationship Id="rId2" Type="http://schemas.openxmlformats.org/officeDocument/2006/relationships/control" Target="../activeX/activeX5.xml"/><Relationship Id="rId1" Type="http://schemas.openxmlformats.org/officeDocument/2006/relationships/vmlDrawing" Target="../drawings/vmlDrawing5.vml"/><Relationship Id="rId6" Type="http://schemas.openxmlformats.org/officeDocument/2006/relationships/slide" Target="slide13.xml"/><Relationship Id="rId5" Type="http://schemas.openxmlformats.org/officeDocument/2006/relationships/slide" Target="slide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Layout" Target="../slideLayouts/slideLayout7.xml"/><Relationship Id="rId7" Type="http://schemas.openxmlformats.org/officeDocument/2006/relationships/slide" Target="slide5.xml"/><Relationship Id="rId2" Type="http://schemas.openxmlformats.org/officeDocument/2006/relationships/control" Target="../activeX/activeX6.xml"/><Relationship Id="rId1" Type="http://schemas.openxmlformats.org/officeDocument/2006/relationships/vmlDrawing" Target="../drawings/vmlDrawing6.vml"/><Relationship Id="rId6" Type="http://schemas.openxmlformats.org/officeDocument/2006/relationships/slide" Target="slide13.xml"/><Relationship Id="rId5" Type="http://schemas.openxmlformats.org/officeDocument/2006/relationships/slide" Target="slide3.xml"/><Relationship Id="rId4" Type="http://schemas.openxmlformats.org/officeDocument/2006/relationships/image" Target="../media/image4.png"/><Relationship Id="rId9"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5.wmf"/><Relationship Id="rId2" Type="http://schemas.openxmlformats.org/officeDocument/2006/relationships/control" Target="../activeX/activeX7.xml"/><Relationship Id="rId1" Type="http://schemas.openxmlformats.org/officeDocument/2006/relationships/vmlDrawing" Target="../drawings/vmlDrawing7.vml"/><Relationship Id="rId6" Type="http://schemas.openxmlformats.org/officeDocument/2006/relationships/slide" Target="slide13.xml"/><Relationship Id="rId5" Type="http://schemas.openxmlformats.org/officeDocument/2006/relationships/slide" Target="slide3.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Layout" Target="../slideLayouts/slideLayout7.xml"/><Relationship Id="rId7" Type="http://schemas.openxmlformats.org/officeDocument/2006/relationships/slide" Target="slide7.xml"/><Relationship Id="rId2" Type="http://schemas.openxmlformats.org/officeDocument/2006/relationships/control" Target="../activeX/activeX8.xml"/><Relationship Id="rId1" Type="http://schemas.openxmlformats.org/officeDocument/2006/relationships/vmlDrawing" Target="../drawings/vmlDrawing8.vml"/><Relationship Id="rId6" Type="http://schemas.openxmlformats.org/officeDocument/2006/relationships/slide" Target="slide13.xml"/><Relationship Id="rId5" Type="http://schemas.openxmlformats.org/officeDocument/2006/relationships/slide" Target="slide3.xml"/><Relationship Id="rId4" Type="http://schemas.openxmlformats.org/officeDocument/2006/relationships/image" Target="../media/image4.png"/><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5.wmf"/><Relationship Id="rId2" Type="http://schemas.openxmlformats.org/officeDocument/2006/relationships/control" Target="../activeX/activeX9.xml"/><Relationship Id="rId1" Type="http://schemas.openxmlformats.org/officeDocument/2006/relationships/vmlDrawing" Target="../drawings/vmlDrawing9.vml"/><Relationship Id="rId6" Type="http://schemas.openxmlformats.org/officeDocument/2006/relationships/slide" Target="slide13.xml"/><Relationship Id="rId5" Type="http://schemas.openxmlformats.org/officeDocument/2006/relationships/slide" Target="slide3.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矩形 11"/>
          <p:cNvSpPr txBox="1">
            <a:spLocks noChangeArrowheads="1"/>
          </p:cNvSpPr>
          <p:nvPr/>
        </p:nvSpPr>
        <p:spPr bwMode="auto">
          <a:xfrm>
            <a:off x="1901570" y="1204722"/>
            <a:ext cx="4663821" cy="400050"/>
          </a:xfrm>
          <a:prstGeom prst="rect">
            <a:avLst/>
          </a:prstGeom>
          <a:noFill/>
          <a:ln w="12700">
            <a:noFill/>
            <a:miter lim="400000"/>
            <a:headEnd/>
            <a:tailEnd/>
          </a:ln>
        </p:spPr>
        <p:txBody>
          <a:bodyPr wrap="square" lIns="45719" rIns="45719">
            <a:spAutoFit/>
          </a:bodyPr>
          <a:lstStyle/>
          <a:p>
            <a:pPr eaLnBrk="1"/>
            <a:r>
              <a:rPr lang="en-US" altLang="zh-CN" sz="2000" b="1" dirty="0">
                <a:latin typeface="Helvetica" pitchFamily="34" charset="0"/>
                <a:ea typeface="Times New Roman" pitchFamily="18" charset="0"/>
                <a:cs typeface="Helvetica" pitchFamily="34" charset="0"/>
                <a:sym typeface="Helvetica" pitchFamily="34" charset="0"/>
              </a:rPr>
              <a:t>Listening 1 Transcript</a:t>
            </a:r>
          </a:p>
        </p:txBody>
      </p:sp>
      <p:pic>
        <p:nvPicPr>
          <p:cNvPr id="13317" name="图片 8">
            <a:hlinkClick r:id="rId4" action="ppaction://hlinksldjump"/>
          </p:cNvPr>
          <p:cNvPicPr>
            <a:picLocks noChangeAspect="1"/>
          </p:cNvPicPr>
          <p:nvPr/>
        </p:nvPicPr>
        <p:blipFill>
          <a:blip r:embed="rId5" cstate="print"/>
          <a:srcRect/>
          <a:stretch>
            <a:fillRect/>
          </a:stretch>
        </p:blipFill>
        <p:spPr bwMode="auto">
          <a:xfrm>
            <a:off x="10748963" y="5946775"/>
            <a:ext cx="476250" cy="474663"/>
          </a:xfrm>
          <a:prstGeom prst="rect">
            <a:avLst/>
          </a:prstGeom>
          <a:noFill/>
          <a:ln w="9525">
            <a:noFill/>
            <a:miter lim="800000"/>
            <a:headEnd/>
            <a:tailEnd/>
          </a:ln>
        </p:spPr>
      </p:pic>
      <p:sp>
        <p:nvSpPr>
          <p:cNvPr id="13318" name="文本框 9">
            <a:hlinkClick r:id="rId4" action="ppaction://hlinksldjump"/>
          </p:cNvPr>
          <p:cNvSpPr txBox="1">
            <a:spLocks noChangeArrowheads="1"/>
          </p:cNvSpPr>
          <p:nvPr/>
        </p:nvSpPr>
        <p:spPr bwMode="auto">
          <a:xfrm>
            <a:off x="11225213" y="5980113"/>
            <a:ext cx="966787" cy="461962"/>
          </a:xfrm>
          <a:prstGeom prst="rect">
            <a:avLst/>
          </a:prstGeom>
          <a:noFill/>
          <a:ln w="9525">
            <a:noFill/>
            <a:miter lim="800000"/>
            <a:headEnd/>
            <a:tailEnd/>
          </a:ln>
        </p:spPr>
        <p:txBody>
          <a:bodyPr>
            <a:spAutoFit/>
          </a:bodyPr>
          <a:lstStyle/>
          <a:p>
            <a:pPr eaLnBrk="1"/>
            <a:r>
              <a:rPr lang="de-DE" altLang="zh-CN" sz="2400" dirty="0">
                <a:latin typeface="Helvetica" pitchFamily="34" charset="0"/>
                <a:ea typeface="Times New Roman" pitchFamily="18" charset="0"/>
                <a:cs typeface="Helvetica" pitchFamily="34" charset="0"/>
              </a:rPr>
              <a:t>Back</a:t>
            </a:r>
          </a:p>
        </p:txBody>
      </p:sp>
      <p:sp>
        <p:nvSpPr>
          <p:cNvPr id="9" name="矩形 8"/>
          <p:cNvSpPr/>
          <p:nvPr/>
        </p:nvSpPr>
        <p:spPr>
          <a:xfrm>
            <a:off x="1852802" y="1987296"/>
            <a:ext cx="9005889" cy="2331407"/>
          </a:xfrm>
          <a:prstGeom prst="rect">
            <a:avLst/>
          </a:prstGeom>
        </p:spPr>
        <p:txBody>
          <a:bodyPr wrap="square">
            <a:spAutoFit/>
          </a:bodyPr>
          <a:lstStyle/>
          <a:p>
            <a:pPr>
              <a:lnSpc>
                <a:spcPts val="2160"/>
              </a:lnSpc>
            </a:pPr>
            <a:r>
              <a:rPr lang="en-US" altLang="zh-CN" b="1" dirty="0">
                <a:solidFill>
                  <a:schemeClr val="tx1">
                    <a:lumMod val="50000"/>
                    <a:lumOff val="50000"/>
                  </a:schemeClr>
                </a:solidFill>
                <a:latin typeface="Helvetica"/>
              </a:rPr>
              <a:t>Omar: </a:t>
            </a:r>
            <a:r>
              <a:rPr lang="en-US" altLang="zh-CN" dirty="0">
                <a:solidFill>
                  <a:schemeClr val="tx1">
                    <a:lumMod val="50000"/>
                    <a:lumOff val="50000"/>
                  </a:schemeClr>
                </a:solidFill>
                <a:latin typeface="Helvetica"/>
              </a:rPr>
              <a:t>So, Mia, you’re a secretary.</a:t>
            </a:r>
          </a:p>
          <a:p>
            <a:pPr>
              <a:lnSpc>
                <a:spcPts val="2160"/>
              </a:lnSpc>
            </a:pPr>
            <a:r>
              <a:rPr lang="en-US" altLang="zh-CN" b="1" dirty="0">
                <a:solidFill>
                  <a:schemeClr val="tx1">
                    <a:lumMod val="50000"/>
                    <a:lumOff val="50000"/>
                  </a:schemeClr>
                </a:solidFill>
                <a:latin typeface="Helvetica"/>
              </a:rPr>
              <a:t>Mia: </a:t>
            </a:r>
            <a:r>
              <a:rPr lang="en-US" altLang="zh-CN" dirty="0">
                <a:solidFill>
                  <a:schemeClr val="tx1">
                    <a:lumMod val="50000"/>
                    <a:lumOff val="50000"/>
                  </a:schemeClr>
                </a:solidFill>
                <a:latin typeface="Helvetica"/>
              </a:rPr>
              <a:t>That’s right.</a:t>
            </a:r>
          </a:p>
          <a:p>
            <a:pPr>
              <a:lnSpc>
                <a:spcPts val="2160"/>
              </a:lnSpc>
            </a:pPr>
            <a:r>
              <a:rPr lang="en-US" altLang="zh-CN" b="1" dirty="0">
                <a:solidFill>
                  <a:schemeClr val="tx1">
                    <a:lumMod val="50000"/>
                    <a:lumOff val="50000"/>
                  </a:schemeClr>
                </a:solidFill>
                <a:latin typeface="Helvetica"/>
              </a:rPr>
              <a:t>Omar: </a:t>
            </a:r>
            <a:r>
              <a:rPr lang="en-US" altLang="zh-CN" dirty="0">
                <a:solidFill>
                  <a:schemeClr val="tx1">
                    <a:lumMod val="50000"/>
                    <a:lumOff val="50000"/>
                  </a:schemeClr>
                </a:solidFill>
                <a:latin typeface="Helvetica"/>
              </a:rPr>
              <a:t>What time do you start work?</a:t>
            </a:r>
          </a:p>
          <a:p>
            <a:pPr>
              <a:lnSpc>
                <a:spcPts val="2160"/>
              </a:lnSpc>
            </a:pPr>
            <a:r>
              <a:rPr lang="en-US" altLang="zh-CN" b="1" dirty="0">
                <a:solidFill>
                  <a:schemeClr val="tx1">
                    <a:lumMod val="50000"/>
                    <a:lumOff val="50000"/>
                  </a:schemeClr>
                </a:solidFill>
                <a:latin typeface="Helvetica"/>
              </a:rPr>
              <a:t>Mia: </a:t>
            </a:r>
            <a:r>
              <a:rPr lang="en-US" altLang="zh-CN" dirty="0">
                <a:solidFill>
                  <a:schemeClr val="tx1">
                    <a:lumMod val="50000"/>
                    <a:lumOff val="50000"/>
                  </a:schemeClr>
                </a:solidFill>
                <a:latin typeface="Helvetica"/>
              </a:rPr>
              <a:t>At nine o’clock.</a:t>
            </a:r>
          </a:p>
          <a:p>
            <a:pPr>
              <a:lnSpc>
                <a:spcPts val="2160"/>
              </a:lnSpc>
            </a:pPr>
            <a:r>
              <a:rPr lang="en-US" altLang="zh-CN" b="1" dirty="0">
                <a:solidFill>
                  <a:schemeClr val="tx1">
                    <a:lumMod val="50000"/>
                    <a:lumOff val="50000"/>
                  </a:schemeClr>
                </a:solidFill>
                <a:latin typeface="Helvetica"/>
              </a:rPr>
              <a:t>Omar: </a:t>
            </a:r>
            <a:r>
              <a:rPr lang="en-US" altLang="zh-CN" dirty="0">
                <a:solidFill>
                  <a:schemeClr val="tx1">
                    <a:lumMod val="50000"/>
                    <a:lumOff val="50000"/>
                  </a:schemeClr>
                </a:solidFill>
                <a:latin typeface="Helvetica"/>
              </a:rPr>
              <a:t>Do you work on Saturday?</a:t>
            </a:r>
          </a:p>
          <a:p>
            <a:pPr>
              <a:lnSpc>
                <a:spcPts val="2160"/>
              </a:lnSpc>
            </a:pPr>
            <a:r>
              <a:rPr lang="en-US" altLang="zh-CN" b="1" dirty="0">
                <a:solidFill>
                  <a:schemeClr val="tx1">
                    <a:lumMod val="50000"/>
                    <a:lumOff val="50000"/>
                  </a:schemeClr>
                </a:solidFill>
                <a:latin typeface="Helvetica"/>
              </a:rPr>
              <a:t>Mia: </a:t>
            </a:r>
            <a:r>
              <a:rPr lang="en-US" altLang="zh-CN" dirty="0">
                <a:solidFill>
                  <a:schemeClr val="tx1">
                    <a:lumMod val="50000"/>
                    <a:lumOff val="50000"/>
                  </a:schemeClr>
                </a:solidFill>
                <a:latin typeface="Helvetica"/>
              </a:rPr>
              <a:t>Yes, I do, but we finish work at twelve o’clock on Saturdays.</a:t>
            </a:r>
          </a:p>
          <a:p>
            <a:pPr>
              <a:lnSpc>
                <a:spcPts val="2160"/>
              </a:lnSpc>
            </a:pPr>
            <a:r>
              <a:rPr lang="en-US" altLang="zh-CN" b="1" dirty="0">
                <a:solidFill>
                  <a:schemeClr val="tx1">
                    <a:lumMod val="50000"/>
                    <a:lumOff val="50000"/>
                  </a:schemeClr>
                </a:solidFill>
                <a:latin typeface="Helvetica"/>
              </a:rPr>
              <a:t>Omar: </a:t>
            </a:r>
            <a:r>
              <a:rPr lang="en-US" altLang="zh-CN" dirty="0">
                <a:solidFill>
                  <a:schemeClr val="tx1">
                    <a:lumMod val="50000"/>
                    <a:lumOff val="50000"/>
                  </a:schemeClr>
                </a:solidFill>
                <a:latin typeface="Helvetica"/>
              </a:rPr>
              <a:t>What do you do in the evenings?</a:t>
            </a:r>
          </a:p>
          <a:p>
            <a:pPr>
              <a:lnSpc>
                <a:spcPts val="2160"/>
              </a:lnSpc>
            </a:pPr>
            <a:r>
              <a:rPr lang="en-US" altLang="zh-CN" b="1" dirty="0">
                <a:solidFill>
                  <a:schemeClr val="tx1">
                    <a:lumMod val="50000"/>
                    <a:lumOff val="50000"/>
                  </a:schemeClr>
                </a:solidFill>
                <a:latin typeface="Helvetica"/>
              </a:rPr>
              <a:t>Mia: </a:t>
            </a:r>
            <a:r>
              <a:rPr lang="en-US" altLang="zh-CN" dirty="0">
                <a:solidFill>
                  <a:schemeClr val="tx1">
                    <a:lumMod val="50000"/>
                    <a:lumOff val="50000"/>
                  </a:schemeClr>
                </a:solidFill>
                <a:latin typeface="Helvetica"/>
              </a:rPr>
              <a:t>I watch TV or go to the movies.</a:t>
            </a:r>
            <a:endParaRPr lang="zh-CN" altLang="en-US" dirty="0">
              <a:solidFill>
                <a:schemeClr val="tx1">
                  <a:lumMod val="50000"/>
                  <a:lumOff val="50000"/>
                </a:schemeClr>
              </a:solidFill>
              <a:latin typeface="Helvetica"/>
            </a:endParaRPr>
          </a:p>
        </p:txBody>
      </p:sp>
      <p:sp>
        <p:nvSpPr>
          <p:cNvPr id="14" name="矩形 35">
            <a:hlinkClick r:id="rId6" action="ppaction://hlinksldjump"/>
          </p:cNvPr>
          <p:cNvSpPr txBox="1">
            <a:spLocks noChangeArrowheads="1"/>
          </p:cNvSpPr>
          <p:nvPr/>
        </p:nvSpPr>
        <p:spPr bwMode="auto">
          <a:xfrm>
            <a:off x="976313" y="1612900"/>
            <a:ext cx="347662"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A</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16" name="矩形 35">
            <a:hlinkClick r:id="" action="ppaction://noaction"/>
          </p:cNvPr>
          <p:cNvSpPr txBox="1">
            <a:spLocks noChangeArrowheads="1"/>
          </p:cNvSpPr>
          <p:nvPr/>
        </p:nvSpPr>
        <p:spPr bwMode="auto">
          <a:xfrm>
            <a:off x="612775" y="2652713"/>
            <a:ext cx="363538"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C</a:t>
            </a:r>
            <a:endParaRPr lang="zh-CN" altLang="zh-CN" sz="1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20" name="矩形 35">
            <a:hlinkClick r:id="" action="ppaction://noaction"/>
          </p:cNvPr>
          <p:cNvSpPr txBox="1">
            <a:spLocks noChangeArrowheads="1"/>
          </p:cNvSpPr>
          <p:nvPr/>
        </p:nvSpPr>
        <p:spPr bwMode="auto">
          <a:xfrm>
            <a:off x="560388" y="3163888"/>
            <a:ext cx="415925"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D</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25" name="矩形 35">
            <a:hlinkClick r:id="" action="ppaction://noaction"/>
          </p:cNvPr>
          <p:cNvSpPr txBox="1">
            <a:spLocks noChangeArrowheads="1"/>
          </p:cNvSpPr>
          <p:nvPr/>
        </p:nvSpPr>
        <p:spPr bwMode="auto">
          <a:xfrm>
            <a:off x="765175" y="4259263"/>
            <a:ext cx="409575"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F</a:t>
            </a:r>
            <a:endParaRPr lang="en-US" altLang="zh-CN" sz="1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26" name="矩形 35">
            <a:hlinkClick r:id="" action="ppaction://noaction"/>
          </p:cNvPr>
          <p:cNvSpPr txBox="1">
            <a:spLocks noChangeArrowheads="1"/>
          </p:cNvSpPr>
          <p:nvPr/>
        </p:nvSpPr>
        <p:spPr bwMode="auto">
          <a:xfrm>
            <a:off x="811721" y="4747768"/>
            <a:ext cx="614743"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TED</a:t>
            </a:r>
            <a:endParaRPr lang="en-US" altLang="zh-CN" sz="1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27" name="矩形 35">
            <a:hlinkClick r:id="rId7" action="ppaction://hlinksldjump"/>
          </p:cNvPr>
          <p:cNvSpPr txBox="1">
            <a:spLocks noChangeArrowheads="1"/>
          </p:cNvSpPr>
          <p:nvPr/>
        </p:nvSpPr>
        <p:spPr bwMode="auto">
          <a:xfrm>
            <a:off x="708026" y="2130456"/>
            <a:ext cx="268288" cy="485939"/>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B</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28" name="矩形 35">
            <a:hlinkClick r:id="" action="ppaction://noaction"/>
          </p:cNvPr>
          <p:cNvSpPr txBox="1">
            <a:spLocks noChangeArrowheads="1"/>
          </p:cNvSpPr>
          <p:nvPr/>
        </p:nvSpPr>
        <p:spPr bwMode="auto">
          <a:xfrm>
            <a:off x="612775" y="3698748"/>
            <a:ext cx="363538"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E</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Tree>
    <p:controls>
      <mc:AlternateContent xmlns:mc="http://schemas.openxmlformats.org/markup-compatibility/2006">
        <mc:Choice xmlns:v="urn:schemas-microsoft-com:vml" Requires="v">
          <p:control spid="212006" name="Image1" r:id="rId2" imgW="247680" imgH="247680"/>
        </mc:Choice>
        <mc:Fallback>
          <p:control name="Image1" r:id="rId2" imgW="247680" imgH="247680">
            <p:pic>
              <p:nvPicPr>
                <p:cNvPr id="0" name="Image1"/>
                <p:cNvPicPr preferRelativeResize="0">
                  <a:picLocks noChangeArrowheads="1" noChangeShapeType="1"/>
                </p:cNvPicPr>
                <p:nvPr/>
              </p:nvPicPr>
              <p:blipFill>
                <a:blip r:embed="rId8">
                  <a:extLst>
                    <a:ext uri="{28A0092B-C50C-407E-A947-70E740481C1C}">
                      <a14:useLocalDpi xmlns:a14="http://schemas.microsoft.com/office/drawing/2010/main" val="0"/>
                    </a:ext>
                  </a:extLst>
                </a:blip>
                <a:srcRect/>
                <a:stretch>
                  <a:fillRect/>
                </a:stretch>
              </p:blipFill>
              <p:spPr bwMode="auto">
                <a:xfrm>
                  <a:off x="4686300" y="1270000"/>
                  <a:ext cx="241300" cy="241300"/>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矩形 11"/>
          <p:cNvSpPr txBox="1">
            <a:spLocks noChangeArrowheads="1"/>
          </p:cNvSpPr>
          <p:nvPr/>
        </p:nvSpPr>
        <p:spPr bwMode="auto">
          <a:xfrm>
            <a:off x="1919859" y="939546"/>
            <a:ext cx="2890838" cy="400050"/>
          </a:xfrm>
          <a:prstGeom prst="rect">
            <a:avLst/>
          </a:prstGeom>
          <a:noFill/>
          <a:ln w="12700">
            <a:noFill/>
            <a:miter lim="400000"/>
            <a:headEnd/>
            <a:tailEnd/>
          </a:ln>
        </p:spPr>
        <p:txBody>
          <a:bodyPr lIns="45719" rIns="45719">
            <a:spAutoFit/>
          </a:bodyPr>
          <a:lstStyle/>
          <a:p>
            <a:pPr eaLnBrk="1"/>
            <a:r>
              <a:rPr lang="en-US" altLang="zh-CN" sz="2000" b="1" dirty="0">
                <a:latin typeface="Helvetica" pitchFamily="34" charset="0"/>
                <a:ea typeface="Times New Roman" pitchFamily="18" charset="0"/>
                <a:cs typeface="Helvetica" pitchFamily="34" charset="0"/>
                <a:sym typeface="Helvetica" pitchFamily="34" charset="0"/>
              </a:rPr>
              <a:t>Video Transcript</a:t>
            </a:r>
          </a:p>
        </p:txBody>
      </p:sp>
      <p:pic>
        <p:nvPicPr>
          <p:cNvPr id="13317" name="图片 8">
            <a:hlinkClick r:id="" action="ppaction://noaction"/>
          </p:cNvPr>
          <p:cNvPicPr>
            <a:picLocks noChangeAspect="1"/>
          </p:cNvPicPr>
          <p:nvPr/>
        </p:nvPicPr>
        <p:blipFill>
          <a:blip r:embed="rId5" cstate="print"/>
          <a:srcRect/>
          <a:stretch>
            <a:fillRect/>
          </a:stretch>
        </p:blipFill>
        <p:spPr bwMode="auto">
          <a:xfrm>
            <a:off x="10748963" y="5946775"/>
            <a:ext cx="476250" cy="474663"/>
          </a:xfrm>
          <a:prstGeom prst="rect">
            <a:avLst/>
          </a:prstGeom>
          <a:noFill/>
          <a:ln w="9525">
            <a:noFill/>
            <a:miter lim="800000"/>
            <a:headEnd/>
            <a:tailEnd/>
          </a:ln>
        </p:spPr>
      </p:pic>
      <p:sp>
        <p:nvSpPr>
          <p:cNvPr id="13318" name="文本框 9">
            <a:hlinkClick r:id="" action="ppaction://noaction"/>
          </p:cNvPr>
          <p:cNvSpPr txBox="1">
            <a:spLocks noChangeArrowheads="1"/>
          </p:cNvSpPr>
          <p:nvPr/>
        </p:nvSpPr>
        <p:spPr bwMode="auto">
          <a:xfrm>
            <a:off x="11225213" y="5980113"/>
            <a:ext cx="966787" cy="461962"/>
          </a:xfrm>
          <a:prstGeom prst="rect">
            <a:avLst/>
          </a:prstGeom>
          <a:noFill/>
          <a:ln w="9525">
            <a:noFill/>
            <a:miter lim="800000"/>
            <a:headEnd/>
            <a:tailEnd/>
          </a:ln>
        </p:spPr>
        <p:txBody>
          <a:bodyPr>
            <a:spAutoFit/>
          </a:bodyPr>
          <a:lstStyle/>
          <a:p>
            <a:pPr eaLnBrk="1"/>
            <a:r>
              <a:rPr lang="de-DE" altLang="zh-CN" sz="2400" dirty="0">
                <a:latin typeface="Helvetica" pitchFamily="34" charset="0"/>
                <a:ea typeface="Times New Roman" pitchFamily="18" charset="0"/>
                <a:cs typeface="Helvetica" pitchFamily="34" charset="0"/>
              </a:rPr>
              <a:t>Back</a:t>
            </a:r>
          </a:p>
        </p:txBody>
      </p:sp>
      <p:sp>
        <p:nvSpPr>
          <p:cNvPr id="17" name="矩形 35">
            <a:hlinkClick r:id="rId6" action="ppaction://hlinksldjump"/>
          </p:cNvPr>
          <p:cNvSpPr txBox="1">
            <a:spLocks noChangeArrowheads="1"/>
          </p:cNvSpPr>
          <p:nvPr/>
        </p:nvSpPr>
        <p:spPr bwMode="auto">
          <a:xfrm>
            <a:off x="976313" y="1612900"/>
            <a:ext cx="347662"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A</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14" name="矩形 35">
            <a:hlinkClick r:id="rId6" action="ppaction://hlinksldjump"/>
          </p:cNvPr>
          <p:cNvSpPr txBox="1">
            <a:spLocks noChangeArrowheads="1"/>
          </p:cNvSpPr>
          <p:nvPr/>
        </p:nvSpPr>
        <p:spPr bwMode="auto">
          <a:xfrm>
            <a:off x="976313" y="1612900"/>
            <a:ext cx="347662"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A</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16" name="矩形 35">
            <a:hlinkClick r:id="" action="ppaction://noaction"/>
          </p:cNvPr>
          <p:cNvSpPr txBox="1">
            <a:spLocks noChangeArrowheads="1"/>
          </p:cNvSpPr>
          <p:nvPr/>
        </p:nvSpPr>
        <p:spPr bwMode="auto">
          <a:xfrm>
            <a:off x="612775" y="2652713"/>
            <a:ext cx="363538"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C</a:t>
            </a:r>
            <a:endParaRPr lang="zh-CN" altLang="zh-CN" sz="1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20" name="矩形 35">
            <a:hlinkClick r:id="" action="ppaction://noaction"/>
          </p:cNvPr>
          <p:cNvSpPr txBox="1">
            <a:spLocks noChangeArrowheads="1"/>
          </p:cNvSpPr>
          <p:nvPr/>
        </p:nvSpPr>
        <p:spPr bwMode="auto">
          <a:xfrm>
            <a:off x="560388" y="3163888"/>
            <a:ext cx="415925"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D</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25" name="矩形 35">
            <a:hlinkClick r:id="" action="ppaction://noaction"/>
          </p:cNvPr>
          <p:cNvSpPr txBox="1">
            <a:spLocks noChangeArrowheads="1"/>
          </p:cNvSpPr>
          <p:nvPr/>
        </p:nvSpPr>
        <p:spPr bwMode="auto">
          <a:xfrm>
            <a:off x="765175" y="4259263"/>
            <a:ext cx="409575"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F</a:t>
            </a:r>
            <a:endParaRPr lang="en-US" altLang="zh-CN" sz="1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26" name="矩形 35">
            <a:hlinkClick r:id="" action="ppaction://noaction"/>
          </p:cNvPr>
          <p:cNvSpPr txBox="1">
            <a:spLocks noChangeArrowheads="1"/>
          </p:cNvSpPr>
          <p:nvPr/>
        </p:nvSpPr>
        <p:spPr bwMode="auto">
          <a:xfrm>
            <a:off x="811721" y="4747768"/>
            <a:ext cx="614743"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TED</a:t>
            </a:r>
            <a:endParaRPr lang="en-US" altLang="zh-CN" sz="1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27" name="矩形 35">
            <a:hlinkClick r:id="rId7" action="ppaction://hlinksldjump"/>
          </p:cNvPr>
          <p:cNvSpPr txBox="1">
            <a:spLocks noChangeArrowheads="1"/>
          </p:cNvSpPr>
          <p:nvPr/>
        </p:nvSpPr>
        <p:spPr bwMode="auto">
          <a:xfrm>
            <a:off x="708026" y="2130456"/>
            <a:ext cx="268288" cy="485939"/>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B</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28" name="矩形 35">
            <a:hlinkClick r:id="" action="ppaction://noaction"/>
          </p:cNvPr>
          <p:cNvSpPr txBox="1">
            <a:spLocks noChangeArrowheads="1"/>
          </p:cNvSpPr>
          <p:nvPr/>
        </p:nvSpPr>
        <p:spPr bwMode="auto">
          <a:xfrm>
            <a:off x="612775" y="3698748"/>
            <a:ext cx="363538"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E</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Tree>
    <p:controls>
      <mc:AlternateContent xmlns:mc="http://schemas.openxmlformats.org/markup-compatibility/2006">
        <mc:Choice xmlns:v="urn:schemas-microsoft-com:vml" Requires="v">
          <p:control spid="221186" name="TextBox1" r:id="rId2" imgW="7048440" imgH="3762360"/>
        </mc:Choice>
        <mc:Fallback>
          <p:control name="TextBox1" r:id="rId2" imgW="7048440" imgH="3762360">
            <p:pic>
              <p:nvPicPr>
                <p:cNvPr id="0" name="TextBox1"/>
                <p:cNvPicPr preferRelativeResize="0">
                  <a:picLocks noChangeArrowheads="1" noChangeShapeType="1"/>
                </p:cNvPicPr>
                <p:nvPr/>
              </p:nvPicPr>
              <p:blipFill>
                <a:blip r:embed="rId8">
                  <a:extLst>
                    <a:ext uri="{28A0092B-C50C-407E-A947-70E740481C1C}">
                      <a14:useLocalDpi xmlns:a14="http://schemas.microsoft.com/office/drawing/2010/main" val="0"/>
                    </a:ext>
                  </a:extLst>
                </a:blip>
                <a:srcRect/>
                <a:stretch>
                  <a:fillRect/>
                </a:stretch>
              </p:blipFill>
              <p:spPr bwMode="auto">
                <a:xfrm>
                  <a:off x="1917700" y="1600200"/>
                  <a:ext cx="7035800" cy="37592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221187" name="Image1" r:id="rId3" imgW="247680" imgH="247680"/>
        </mc:Choice>
        <mc:Fallback>
          <p:control name="Image1" r:id="rId3" imgW="247680" imgH="247680">
            <p:pic>
              <p:nvPicPr>
                <p:cNvPr id="0" name="Image1"/>
                <p:cNvPicPr preferRelativeResize="0">
                  <a:picLocks noChangeArrowheads="1" noChangeShapeType="1"/>
                </p:cNvPicPr>
                <p:nvPr/>
              </p:nvPicPr>
              <p:blipFill>
                <a:blip r:embed="rId9">
                  <a:extLst>
                    <a:ext uri="{28A0092B-C50C-407E-A947-70E740481C1C}">
                      <a14:useLocalDpi xmlns:a14="http://schemas.microsoft.com/office/drawing/2010/main" val="0"/>
                    </a:ext>
                  </a:extLst>
                </a:blip>
                <a:srcRect/>
                <a:stretch>
                  <a:fillRect/>
                </a:stretch>
              </p:blipFill>
              <p:spPr bwMode="auto">
                <a:xfrm>
                  <a:off x="4064000" y="1003300"/>
                  <a:ext cx="241300" cy="241300"/>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extLst>
      <p:ext uri="{BB962C8B-B14F-4D97-AF65-F5344CB8AC3E}">
        <p14:creationId xmlns:p14="http://schemas.microsoft.com/office/powerpoint/2010/main" val="1132976408"/>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3317" name="图片 8">
            <a:hlinkClick r:id="" action="ppaction://noaction"/>
          </p:cNvPr>
          <p:cNvPicPr>
            <a:picLocks noChangeAspect="1"/>
          </p:cNvPicPr>
          <p:nvPr/>
        </p:nvPicPr>
        <p:blipFill>
          <a:blip r:embed="rId4" cstate="print"/>
          <a:srcRect/>
          <a:stretch>
            <a:fillRect/>
          </a:stretch>
        </p:blipFill>
        <p:spPr bwMode="auto">
          <a:xfrm>
            <a:off x="10748963" y="5946775"/>
            <a:ext cx="476250" cy="474663"/>
          </a:xfrm>
          <a:prstGeom prst="rect">
            <a:avLst/>
          </a:prstGeom>
          <a:noFill/>
          <a:ln w="9525">
            <a:noFill/>
            <a:miter lim="800000"/>
            <a:headEnd/>
            <a:tailEnd/>
          </a:ln>
        </p:spPr>
      </p:pic>
      <p:sp>
        <p:nvSpPr>
          <p:cNvPr id="13318" name="文本框 9">
            <a:hlinkClick r:id="" action="ppaction://noaction"/>
          </p:cNvPr>
          <p:cNvSpPr txBox="1">
            <a:spLocks noChangeArrowheads="1"/>
          </p:cNvSpPr>
          <p:nvPr/>
        </p:nvSpPr>
        <p:spPr bwMode="auto">
          <a:xfrm>
            <a:off x="11225213" y="5980113"/>
            <a:ext cx="966787" cy="461962"/>
          </a:xfrm>
          <a:prstGeom prst="rect">
            <a:avLst/>
          </a:prstGeom>
          <a:noFill/>
          <a:ln w="9525">
            <a:noFill/>
            <a:miter lim="800000"/>
            <a:headEnd/>
            <a:tailEnd/>
          </a:ln>
        </p:spPr>
        <p:txBody>
          <a:bodyPr>
            <a:spAutoFit/>
          </a:bodyPr>
          <a:lstStyle/>
          <a:p>
            <a:pPr eaLnBrk="1"/>
            <a:r>
              <a:rPr lang="de-DE" altLang="zh-CN" sz="2400" dirty="0">
                <a:latin typeface="Helvetica" pitchFamily="34" charset="0"/>
                <a:ea typeface="Times New Roman" pitchFamily="18" charset="0"/>
                <a:cs typeface="Helvetica" pitchFamily="34" charset="0"/>
              </a:rPr>
              <a:t>Back</a:t>
            </a:r>
          </a:p>
        </p:txBody>
      </p:sp>
      <p:sp>
        <p:nvSpPr>
          <p:cNvPr id="17" name="矩形 35">
            <a:hlinkClick r:id="rId5" action="ppaction://hlinksldjump"/>
          </p:cNvPr>
          <p:cNvSpPr txBox="1">
            <a:spLocks noChangeArrowheads="1"/>
          </p:cNvSpPr>
          <p:nvPr/>
        </p:nvSpPr>
        <p:spPr bwMode="auto">
          <a:xfrm>
            <a:off x="976313" y="1612900"/>
            <a:ext cx="347662"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A</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14" name="矩形 35">
            <a:hlinkClick r:id="rId5" action="ppaction://hlinksldjump"/>
          </p:cNvPr>
          <p:cNvSpPr txBox="1">
            <a:spLocks noChangeArrowheads="1"/>
          </p:cNvSpPr>
          <p:nvPr/>
        </p:nvSpPr>
        <p:spPr bwMode="auto">
          <a:xfrm>
            <a:off x="976313" y="1612900"/>
            <a:ext cx="347662"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A</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16" name="矩形 35">
            <a:hlinkClick r:id="" action="ppaction://noaction"/>
          </p:cNvPr>
          <p:cNvSpPr txBox="1">
            <a:spLocks noChangeArrowheads="1"/>
          </p:cNvSpPr>
          <p:nvPr/>
        </p:nvSpPr>
        <p:spPr bwMode="auto">
          <a:xfrm>
            <a:off x="612775" y="2652713"/>
            <a:ext cx="363538"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C</a:t>
            </a:r>
            <a:endParaRPr lang="zh-CN" altLang="zh-CN" sz="1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20" name="矩形 35">
            <a:hlinkClick r:id="" action="ppaction://noaction"/>
          </p:cNvPr>
          <p:cNvSpPr txBox="1">
            <a:spLocks noChangeArrowheads="1"/>
          </p:cNvSpPr>
          <p:nvPr/>
        </p:nvSpPr>
        <p:spPr bwMode="auto">
          <a:xfrm>
            <a:off x="560388" y="3163888"/>
            <a:ext cx="415925"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D</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25" name="矩形 35">
            <a:hlinkClick r:id="" action="ppaction://noaction"/>
          </p:cNvPr>
          <p:cNvSpPr txBox="1">
            <a:spLocks noChangeArrowheads="1"/>
          </p:cNvSpPr>
          <p:nvPr/>
        </p:nvSpPr>
        <p:spPr bwMode="auto">
          <a:xfrm>
            <a:off x="765175" y="4259263"/>
            <a:ext cx="409575"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F</a:t>
            </a:r>
            <a:endParaRPr lang="en-US" altLang="zh-CN" sz="1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26" name="矩形 35">
            <a:hlinkClick r:id="" action="ppaction://noaction"/>
          </p:cNvPr>
          <p:cNvSpPr txBox="1">
            <a:spLocks noChangeArrowheads="1"/>
          </p:cNvSpPr>
          <p:nvPr/>
        </p:nvSpPr>
        <p:spPr bwMode="auto">
          <a:xfrm>
            <a:off x="811721" y="4747768"/>
            <a:ext cx="614743"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TED</a:t>
            </a:r>
            <a:endParaRPr lang="en-US" altLang="zh-CN" sz="1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27" name="矩形 35">
            <a:hlinkClick r:id="rId6" action="ppaction://hlinksldjump"/>
          </p:cNvPr>
          <p:cNvSpPr txBox="1">
            <a:spLocks noChangeArrowheads="1"/>
          </p:cNvSpPr>
          <p:nvPr/>
        </p:nvSpPr>
        <p:spPr bwMode="auto">
          <a:xfrm>
            <a:off x="708026" y="2130456"/>
            <a:ext cx="268288" cy="485939"/>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B</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28" name="矩形 35">
            <a:hlinkClick r:id="" action="ppaction://noaction"/>
          </p:cNvPr>
          <p:cNvSpPr txBox="1">
            <a:spLocks noChangeArrowheads="1"/>
          </p:cNvSpPr>
          <p:nvPr/>
        </p:nvSpPr>
        <p:spPr bwMode="auto">
          <a:xfrm>
            <a:off x="612775" y="3698748"/>
            <a:ext cx="363538"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E</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Tree>
    <p:controls>
      <mc:AlternateContent xmlns:mc="http://schemas.openxmlformats.org/markup-compatibility/2006">
        <mc:Choice xmlns:v="urn:schemas-microsoft-com:vml" Requires="v">
          <p:control spid="222210" name="TextBox1" r:id="rId2" imgW="7048440" imgH="3762360"/>
        </mc:Choice>
        <mc:Fallback>
          <p:control name="TextBox1" r:id="rId2" imgW="7048440" imgH="3762360">
            <p:pic>
              <p:nvPicPr>
                <p:cNvPr id="0" name="TextBox1"/>
                <p:cNvPicPr preferRelativeResize="0">
                  <a:picLocks noChangeArrowheads="1" noChangeShapeType="1"/>
                </p:cNvPicPr>
                <p:nvPr/>
              </p:nvPicPr>
              <p:blipFill>
                <a:blip r:embed="rId7">
                  <a:extLst>
                    <a:ext uri="{28A0092B-C50C-407E-A947-70E740481C1C}">
                      <a14:useLocalDpi xmlns:a14="http://schemas.microsoft.com/office/drawing/2010/main" val="0"/>
                    </a:ext>
                  </a:extLst>
                </a:blip>
                <a:srcRect/>
                <a:stretch>
                  <a:fillRect/>
                </a:stretch>
              </p:blipFill>
              <p:spPr bwMode="auto">
                <a:xfrm>
                  <a:off x="3502025" y="-3467100"/>
                  <a:ext cx="7035800" cy="103251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2510888131"/>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矩形 11"/>
          <p:cNvSpPr txBox="1">
            <a:spLocks noChangeArrowheads="1"/>
          </p:cNvSpPr>
          <p:nvPr/>
        </p:nvSpPr>
        <p:spPr bwMode="auto">
          <a:xfrm>
            <a:off x="1919859" y="939546"/>
            <a:ext cx="2889885" cy="400050"/>
          </a:xfrm>
          <a:prstGeom prst="rect">
            <a:avLst/>
          </a:prstGeom>
          <a:noFill/>
          <a:ln w="12700">
            <a:noFill/>
            <a:miter lim="400000"/>
            <a:headEnd/>
            <a:tailEnd/>
          </a:ln>
        </p:spPr>
        <p:txBody>
          <a:bodyPr wrap="square" lIns="45719" rIns="45719">
            <a:spAutoFit/>
          </a:bodyPr>
          <a:lstStyle/>
          <a:p>
            <a:pPr eaLnBrk="1"/>
            <a:r>
              <a:rPr lang="en-US" altLang="zh-CN" sz="2000" b="1" dirty="0">
                <a:latin typeface="Helvetica" pitchFamily="34" charset="0"/>
                <a:ea typeface="Times New Roman" pitchFamily="18" charset="0"/>
                <a:cs typeface="Helvetica" pitchFamily="34" charset="0"/>
                <a:sym typeface="Helvetica" pitchFamily="34" charset="0"/>
              </a:rPr>
              <a:t>TED Talks</a:t>
            </a:r>
          </a:p>
        </p:txBody>
      </p:sp>
      <p:pic>
        <p:nvPicPr>
          <p:cNvPr id="13317" name="图片 8">
            <a:hlinkClick r:id="" action="ppaction://noaction"/>
          </p:cNvPr>
          <p:cNvPicPr>
            <a:picLocks noChangeAspect="1"/>
          </p:cNvPicPr>
          <p:nvPr/>
        </p:nvPicPr>
        <p:blipFill>
          <a:blip r:embed="rId5" cstate="print"/>
          <a:srcRect/>
          <a:stretch>
            <a:fillRect/>
          </a:stretch>
        </p:blipFill>
        <p:spPr bwMode="auto">
          <a:xfrm>
            <a:off x="10748963" y="5946775"/>
            <a:ext cx="476250" cy="474663"/>
          </a:xfrm>
          <a:prstGeom prst="rect">
            <a:avLst/>
          </a:prstGeom>
          <a:noFill/>
          <a:ln w="9525">
            <a:noFill/>
            <a:miter lim="800000"/>
            <a:headEnd/>
            <a:tailEnd/>
          </a:ln>
        </p:spPr>
      </p:pic>
      <p:sp>
        <p:nvSpPr>
          <p:cNvPr id="13318" name="文本框 9">
            <a:hlinkClick r:id="" action="ppaction://noaction"/>
          </p:cNvPr>
          <p:cNvSpPr txBox="1">
            <a:spLocks noChangeArrowheads="1"/>
          </p:cNvSpPr>
          <p:nvPr/>
        </p:nvSpPr>
        <p:spPr bwMode="auto">
          <a:xfrm>
            <a:off x="11225213" y="5980113"/>
            <a:ext cx="966787" cy="461962"/>
          </a:xfrm>
          <a:prstGeom prst="rect">
            <a:avLst/>
          </a:prstGeom>
          <a:noFill/>
          <a:ln w="9525">
            <a:noFill/>
            <a:miter lim="800000"/>
            <a:headEnd/>
            <a:tailEnd/>
          </a:ln>
        </p:spPr>
        <p:txBody>
          <a:bodyPr>
            <a:spAutoFit/>
          </a:bodyPr>
          <a:lstStyle/>
          <a:p>
            <a:pPr eaLnBrk="1"/>
            <a:r>
              <a:rPr lang="de-DE" altLang="zh-CN" sz="2400" dirty="0">
                <a:latin typeface="Helvetica" pitchFamily="34" charset="0"/>
                <a:ea typeface="Times New Roman" pitchFamily="18" charset="0"/>
                <a:cs typeface="Helvetica" pitchFamily="34" charset="0"/>
              </a:rPr>
              <a:t>Back</a:t>
            </a:r>
          </a:p>
        </p:txBody>
      </p:sp>
      <p:sp>
        <p:nvSpPr>
          <p:cNvPr id="14" name="矩形 35">
            <a:hlinkClick r:id="rId6" action="ppaction://hlinksldjump"/>
          </p:cNvPr>
          <p:cNvSpPr txBox="1">
            <a:spLocks noChangeArrowheads="1"/>
          </p:cNvSpPr>
          <p:nvPr/>
        </p:nvSpPr>
        <p:spPr bwMode="auto">
          <a:xfrm>
            <a:off x="976313" y="1612900"/>
            <a:ext cx="347662"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A</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16" name="矩形 35">
            <a:hlinkClick r:id="" action="ppaction://noaction"/>
          </p:cNvPr>
          <p:cNvSpPr txBox="1">
            <a:spLocks noChangeArrowheads="1"/>
          </p:cNvSpPr>
          <p:nvPr/>
        </p:nvSpPr>
        <p:spPr bwMode="auto">
          <a:xfrm>
            <a:off x="612775" y="2652713"/>
            <a:ext cx="363538"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C</a:t>
            </a:r>
            <a:endParaRPr lang="zh-CN" altLang="zh-CN" sz="1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20" name="矩形 35">
            <a:hlinkClick r:id="" action="ppaction://noaction"/>
          </p:cNvPr>
          <p:cNvSpPr txBox="1">
            <a:spLocks noChangeArrowheads="1"/>
          </p:cNvSpPr>
          <p:nvPr/>
        </p:nvSpPr>
        <p:spPr bwMode="auto">
          <a:xfrm>
            <a:off x="560388" y="3163888"/>
            <a:ext cx="415925"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D</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25" name="矩形 35">
            <a:hlinkClick r:id="" action="ppaction://noaction"/>
          </p:cNvPr>
          <p:cNvSpPr txBox="1">
            <a:spLocks noChangeArrowheads="1"/>
          </p:cNvSpPr>
          <p:nvPr/>
        </p:nvSpPr>
        <p:spPr bwMode="auto">
          <a:xfrm>
            <a:off x="765175" y="4259263"/>
            <a:ext cx="409575"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F</a:t>
            </a:r>
            <a:endParaRPr lang="en-US" altLang="zh-CN" sz="1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26" name="矩形 35">
            <a:hlinkClick r:id="" action="ppaction://noaction"/>
          </p:cNvPr>
          <p:cNvSpPr txBox="1">
            <a:spLocks noChangeArrowheads="1"/>
          </p:cNvSpPr>
          <p:nvPr/>
        </p:nvSpPr>
        <p:spPr bwMode="auto">
          <a:xfrm>
            <a:off x="811721" y="4747768"/>
            <a:ext cx="614743"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TED</a:t>
            </a:r>
            <a:endParaRPr lang="en-US" altLang="zh-CN" sz="1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27" name="矩形 35">
            <a:hlinkClick r:id="rId7" action="ppaction://hlinksldjump"/>
          </p:cNvPr>
          <p:cNvSpPr txBox="1">
            <a:spLocks noChangeArrowheads="1"/>
          </p:cNvSpPr>
          <p:nvPr/>
        </p:nvSpPr>
        <p:spPr bwMode="auto">
          <a:xfrm>
            <a:off x="708026" y="2130456"/>
            <a:ext cx="268288" cy="485939"/>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B</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28" name="矩形 35">
            <a:hlinkClick r:id="" action="ppaction://noaction"/>
          </p:cNvPr>
          <p:cNvSpPr txBox="1">
            <a:spLocks noChangeArrowheads="1"/>
          </p:cNvSpPr>
          <p:nvPr/>
        </p:nvSpPr>
        <p:spPr bwMode="auto">
          <a:xfrm>
            <a:off x="612775" y="3698748"/>
            <a:ext cx="363538"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E</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Tree>
    <p:controls>
      <mc:AlternateContent xmlns:mc="http://schemas.openxmlformats.org/markup-compatibility/2006">
        <mc:Choice xmlns:v="urn:schemas-microsoft-com:vml" Requires="v">
          <p:control spid="223234" name="TextBox1" r:id="rId2" imgW="7124760" imgH="3800520"/>
        </mc:Choice>
        <mc:Fallback>
          <p:control name="TextBox1" r:id="rId2" imgW="7124760" imgH="3800520">
            <p:pic>
              <p:nvPicPr>
                <p:cNvPr id="0" name="TextBox1"/>
                <p:cNvPicPr preferRelativeResize="0">
                  <a:picLocks noChangeArrowheads="1" noChangeShapeType="1"/>
                </p:cNvPicPr>
                <p:nvPr/>
              </p:nvPicPr>
              <p:blipFill>
                <a:blip r:embed="rId8">
                  <a:extLst>
                    <a:ext uri="{28A0092B-C50C-407E-A947-70E740481C1C}">
                      <a14:useLocalDpi xmlns:a14="http://schemas.microsoft.com/office/drawing/2010/main" val="0"/>
                    </a:ext>
                  </a:extLst>
                </a:blip>
                <a:srcRect/>
                <a:stretch>
                  <a:fillRect/>
                </a:stretch>
              </p:blipFill>
              <p:spPr bwMode="auto">
                <a:xfrm>
                  <a:off x="2598738" y="1574800"/>
                  <a:ext cx="7112000" cy="4791075"/>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223235" name="Image1" r:id="rId3" imgW="247680" imgH="247680"/>
        </mc:Choice>
        <mc:Fallback>
          <p:control name="Image1" r:id="rId3" imgW="247680" imgH="247680">
            <p:pic>
              <p:nvPicPr>
                <p:cNvPr id="0" name="Image1"/>
                <p:cNvPicPr preferRelativeResize="0">
                  <a:picLocks noChangeArrowheads="1" noChangeShapeType="1"/>
                </p:cNvPicPr>
                <p:nvPr/>
              </p:nvPicPr>
              <p:blipFill>
                <a:blip r:embed="rId9">
                  <a:extLst>
                    <a:ext uri="{28A0092B-C50C-407E-A947-70E740481C1C}">
                      <a14:useLocalDpi xmlns:a14="http://schemas.microsoft.com/office/drawing/2010/main" val="0"/>
                    </a:ext>
                  </a:extLst>
                </a:blip>
                <a:srcRect/>
                <a:stretch>
                  <a:fillRect/>
                </a:stretch>
              </p:blipFill>
              <p:spPr bwMode="auto">
                <a:xfrm>
                  <a:off x="3835400" y="1028700"/>
                  <a:ext cx="241300" cy="241300"/>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extLst>
      <p:ext uri="{BB962C8B-B14F-4D97-AF65-F5344CB8AC3E}">
        <p14:creationId xmlns:p14="http://schemas.microsoft.com/office/powerpoint/2010/main" val="3201072754"/>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矩形 11"/>
          <p:cNvSpPr txBox="1">
            <a:spLocks noChangeArrowheads="1"/>
          </p:cNvSpPr>
          <p:nvPr/>
        </p:nvSpPr>
        <p:spPr bwMode="auto">
          <a:xfrm>
            <a:off x="4076700" y="7561"/>
            <a:ext cx="2889885" cy="400050"/>
          </a:xfrm>
          <a:prstGeom prst="rect">
            <a:avLst/>
          </a:prstGeom>
          <a:noFill/>
          <a:ln w="12700">
            <a:noFill/>
            <a:miter lim="400000"/>
            <a:headEnd/>
            <a:tailEnd/>
          </a:ln>
        </p:spPr>
        <p:txBody>
          <a:bodyPr wrap="square" lIns="45719" rIns="45719">
            <a:spAutoFit/>
          </a:bodyPr>
          <a:lstStyle/>
          <a:p>
            <a:pPr eaLnBrk="1"/>
            <a:r>
              <a:rPr lang="en-US" altLang="zh-CN" sz="2000" b="1" dirty="0">
                <a:latin typeface="Helvetica" pitchFamily="34" charset="0"/>
                <a:ea typeface="Times New Roman" pitchFamily="18" charset="0"/>
                <a:cs typeface="Helvetica" pitchFamily="34" charset="0"/>
                <a:sym typeface="Helvetica" pitchFamily="34" charset="0"/>
              </a:rPr>
              <a:t>TED Talks</a:t>
            </a:r>
          </a:p>
        </p:txBody>
      </p:sp>
      <p:pic>
        <p:nvPicPr>
          <p:cNvPr id="13317" name="图片 8">
            <a:hlinkClick r:id="" action="ppaction://noaction"/>
          </p:cNvPr>
          <p:cNvPicPr>
            <a:picLocks noChangeAspect="1"/>
          </p:cNvPicPr>
          <p:nvPr/>
        </p:nvPicPr>
        <p:blipFill>
          <a:blip r:embed="rId4" cstate="print"/>
          <a:srcRect/>
          <a:stretch>
            <a:fillRect/>
          </a:stretch>
        </p:blipFill>
        <p:spPr bwMode="auto">
          <a:xfrm>
            <a:off x="10748963" y="5946775"/>
            <a:ext cx="476250" cy="474663"/>
          </a:xfrm>
          <a:prstGeom prst="rect">
            <a:avLst/>
          </a:prstGeom>
          <a:noFill/>
          <a:ln w="9525">
            <a:noFill/>
            <a:miter lim="800000"/>
            <a:headEnd/>
            <a:tailEnd/>
          </a:ln>
        </p:spPr>
      </p:pic>
      <p:sp>
        <p:nvSpPr>
          <p:cNvPr id="13318" name="文本框 9">
            <a:hlinkClick r:id="" action="ppaction://noaction"/>
          </p:cNvPr>
          <p:cNvSpPr txBox="1">
            <a:spLocks noChangeArrowheads="1"/>
          </p:cNvSpPr>
          <p:nvPr/>
        </p:nvSpPr>
        <p:spPr bwMode="auto">
          <a:xfrm>
            <a:off x="11225213" y="5980113"/>
            <a:ext cx="966787" cy="461962"/>
          </a:xfrm>
          <a:prstGeom prst="rect">
            <a:avLst/>
          </a:prstGeom>
          <a:noFill/>
          <a:ln w="9525">
            <a:noFill/>
            <a:miter lim="800000"/>
            <a:headEnd/>
            <a:tailEnd/>
          </a:ln>
        </p:spPr>
        <p:txBody>
          <a:bodyPr>
            <a:spAutoFit/>
          </a:bodyPr>
          <a:lstStyle/>
          <a:p>
            <a:pPr eaLnBrk="1"/>
            <a:r>
              <a:rPr lang="de-DE" altLang="zh-CN" sz="2400" dirty="0">
                <a:latin typeface="Helvetica" pitchFamily="34" charset="0"/>
                <a:ea typeface="Times New Roman" pitchFamily="18" charset="0"/>
                <a:cs typeface="Helvetica" pitchFamily="34" charset="0"/>
              </a:rPr>
              <a:t>Back</a:t>
            </a:r>
          </a:p>
        </p:txBody>
      </p:sp>
      <p:sp>
        <p:nvSpPr>
          <p:cNvPr id="14" name="矩形 35">
            <a:hlinkClick r:id="rId5" action="ppaction://hlinksldjump"/>
          </p:cNvPr>
          <p:cNvSpPr txBox="1">
            <a:spLocks noChangeArrowheads="1"/>
          </p:cNvSpPr>
          <p:nvPr/>
        </p:nvSpPr>
        <p:spPr bwMode="auto">
          <a:xfrm>
            <a:off x="976313" y="1612900"/>
            <a:ext cx="347662"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A</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16" name="矩形 35">
            <a:hlinkClick r:id="" action="ppaction://noaction"/>
          </p:cNvPr>
          <p:cNvSpPr txBox="1">
            <a:spLocks noChangeArrowheads="1"/>
          </p:cNvSpPr>
          <p:nvPr/>
        </p:nvSpPr>
        <p:spPr bwMode="auto">
          <a:xfrm>
            <a:off x="612775" y="2652713"/>
            <a:ext cx="363538"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C</a:t>
            </a:r>
            <a:endParaRPr lang="zh-CN" altLang="zh-CN" sz="1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20" name="矩形 35">
            <a:hlinkClick r:id="" action="ppaction://noaction"/>
          </p:cNvPr>
          <p:cNvSpPr txBox="1">
            <a:spLocks noChangeArrowheads="1"/>
          </p:cNvSpPr>
          <p:nvPr/>
        </p:nvSpPr>
        <p:spPr bwMode="auto">
          <a:xfrm>
            <a:off x="560388" y="3163888"/>
            <a:ext cx="415925"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D</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25" name="矩形 35">
            <a:hlinkClick r:id="" action="ppaction://noaction"/>
          </p:cNvPr>
          <p:cNvSpPr txBox="1">
            <a:spLocks noChangeArrowheads="1"/>
          </p:cNvSpPr>
          <p:nvPr/>
        </p:nvSpPr>
        <p:spPr bwMode="auto">
          <a:xfrm>
            <a:off x="765175" y="4259263"/>
            <a:ext cx="409575"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F</a:t>
            </a:r>
            <a:endParaRPr lang="en-US" altLang="zh-CN" sz="1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26" name="矩形 35">
            <a:hlinkClick r:id="" action="ppaction://noaction"/>
          </p:cNvPr>
          <p:cNvSpPr txBox="1">
            <a:spLocks noChangeArrowheads="1"/>
          </p:cNvSpPr>
          <p:nvPr/>
        </p:nvSpPr>
        <p:spPr bwMode="auto">
          <a:xfrm>
            <a:off x="811721" y="4747768"/>
            <a:ext cx="614743"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TED</a:t>
            </a:r>
            <a:endParaRPr lang="en-US" altLang="zh-CN" sz="1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27" name="矩形 35">
            <a:hlinkClick r:id="rId6" action="ppaction://hlinksldjump"/>
          </p:cNvPr>
          <p:cNvSpPr txBox="1">
            <a:spLocks noChangeArrowheads="1"/>
          </p:cNvSpPr>
          <p:nvPr/>
        </p:nvSpPr>
        <p:spPr bwMode="auto">
          <a:xfrm>
            <a:off x="708026" y="2130456"/>
            <a:ext cx="268288" cy="485939"/>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B</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28" name="矩形 35">
            <a:hlinkClick r:id="" action="ppaction://noaction"/>
          </p:cNvPr>
          <p:cNvSpPr txBox="1">
            <a:spLocks noChangeArrowheads="1"/>
          </p:cNvSpPr>
          <p:nvPr/>
        </p:nvSpPr>
        <p:spPr bwMode="auto">
          <a:xfrm>
            <a:off x="612775" y="3698748"/>
            <a:ext cx="363538"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E</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Tree>
    <p:controls>
      <mc:AlternateContent xmlns:mc="http://schemas.openxmlformats.org/markup-compatibility/2006">
        <mc:Choice xmlns:v="urn:schemas-microsoft-com:vml" Requires="v">
          <p:control spid="65659" name="TextBox1" r:id="rId2" imgW="7124760" imgH="3800520"/>
        </mc:Choice>
        <mc:Fallback>
          <p:control name="TextBox1" r:id="rId2" imgW="7124760" imgH="3800520">
            <p:pic>
              <p:nvPicPr>
                <p:cNvPr id="0" name="TextBox1"/>
                <p:cNvPicPr preferRelativeResize="0">
                  <a:picLocks noChangeArrowheads="1" noChangeShapeType="1"/>
                </p:cNvPicPr>
                <p:nvPr/>
              </p:nvPicPr>
              <p:blipFill>
                <a:blip r:embed="rId7">
                  <a:extLst>
                    <a:ext uri="{28A0092B-C50C-407E-A947-70E740481C1C}">
                      <a14:useLocalDpi xmlns:a14="http://schemas.microsoft.com/office/drawing/2010/main" val="0"/>
                    </a:ext>
                  </a:extLst>
                </a:blip>
                <a:srcRect/>
                <a:stretch>
                  <a:fillRect/>
                </a:stretch>
              </p:blipFill>
              <p:spPr bwMode="auto">
                <a:xfrm>
                  <a:off x="3592513" y="-4845050"/>
                  <a:ext cx="8312150" cy="1170305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矩形 11"/>
          <p:cNvSpPr txBox="1">
            <a:spLocks noChangeArrowheads="1"/>
          </p:cNvSpPr>
          <p:nvPr/>
        </p:nvSpPr>
        <p:spPr bwMode="auto">
          <a:xfrm>
            <a:off x="1901570" y="1204722"/>
            <a:ext cx="4663821" cy="400050"/>
          </a:xfrm>
          <a:prstGeom prst="rect">
            <a:avLst/>
          </a:prstGeom>
          <a:noFill/>
          <a:ln w="12700">
            <a:noFill/>
            <a:miter lim="400000"/>
            <a:headEnd/>
            <a:tailEnd/>
          </a:ln>
        </p:spPr>
        <p:txBody>
          <a:bodyPr wrap="square" lIns="45719" rIns="45719">
            <a:spAutoFit/>
          </a:bodyPr>
          <a:lstStyle/>
          <a:p>
            <a:pPr eaLnBrk="1"/>
            <a:r>
              <a:rPr lang="en-US" altLang="zh-CN" sz="2000" b="1" dirty="0">
                <a:latin typeface="Helvetica" pitchFamily="34" charset="0"/>
                <a:ea typeface="Times New Roman" pitchFamily="18" charset="0"/>
                <a:cs typeface="Helvetica" pitchFamily="34" charset="0"/>
                <a:sym typeface="Helvetica" pitchFamily="34" charset="0"/>
              </a:rPr>
              <a:t>Listening 1 Transcript</a:t>
            </a:r>
          </a:p>
        </p:txBody>
      </p:sp>
      <p:pic>
        <p:nvPicPr>
          <p:cNvPr id="13317" name="图片 8">
            <a:hlinkClick r:id="rId4" action="ppaction://hlinksldjump"/>
          </p:cNvPr>
          <p:cNvPicPr>
            <a:picLocks noChangeAspect="1"/>
          </p:cNvPicPr>
          <p:nvPr/>
        </p:nvPicPr>
        <p:blipFill>
          <a:blip r:embed="rId5" cstate="print"/>
          <a:srcRect/>
          <a:stretch>
            <a:fillRect/>
          </a:stretch>
        </p:blipFill>
        <p:spPr bwMode="auto">
          <a:xfrm>
            <a:off x="10748963" y="5946775"/>
            <a:ext cx="476250" cy="474663"/>
          </a:xfrm>
          <a:prstGeom prst="rect">
            <a:avLst/>
          </a:prstGeom>
          <a:noFill/>
          <a:ln w="9525">
            <a:noFill/>
            <a:miter lim="800000"/>
            <a:headEnd/>
            <a:tailEnd/>
          </a:ln>
        </p:spPr>
      </p:pic>
      <p:sp>
        <p:nvSpPr>
          <p:cNvPr id="13318" name="文本框 9">
            <a:hlinkClick r:id="rId4" action="ppaction://hlinksldjump"/>
          </p:cNvPr>
          <p:cNvSpPr txBox="1">
            <a:spLocks noChangeArrowheads="1"/>
          </p:cNvSpPr>
          <p:nvPr/>
        </p:nvSpPr>
        <p:spPr bwMode="auto">
          <a:xfrm>
            <a:off x="11225213" y="5980113"/>
            <a:ext cx="966787" cy="461962"/>
          </a:xfrm>
          <a:prstGeom prst="rect">
            <a:avLst/>
          </a:prstGeom>
          <a:noFill/>
          <a:ln w="9525">
            <a:noFill/>
            <a:miter lim="800000"/>
            <a:headEnd/>
            <a:tailEnd/>
          </a:ln>
        </p:spPr>
        <p:txBody>
          <a:bodyPr>
            <a:spAutoFit/>
          </a:bodyPr>
          <a:lstStyle/>
          <a:p>
            <a:pPr eaLnBrk="1"/>
            <a:r>
              <a:rPr lang="de-DE" altLang="zh-CN" sz="2400" dirty="0">
                <a:latin typeface="Helvetica" pitchFamily="34" charset="0"/>
                <a:ea typeface="Times New Roman" pitchFamily="18" charset="0"/>
                <a:cs typeface="Helvetica" pitchFamily="34" charset="0"/>
              </a:rPr>
              <a:t>Back</a:t>
            </a:r>
          </a:p>
        </p:txBody>
      </p:sp>
      <p:sp>
        <p:nvSpPr>
          <p:cNvPr id="9" name="矩形 8"/>
          <p:cNvSpPr/>
          <p:nvPr/>
        </p:nvSpPr>
        <p:spPr>
          <a:xfrm>
            <a:off x="1852802" y="1987296"/>
            <a:ext cx="9005889" cy="2331407"/>
          </a:xfrm>
          <a:prstGeom prst="rect">
            <a:avLst/>
          </a:prstGeom>
        </p:spPr>
        <p:txBody>
          <a:bodyPr wrap="square">
            <a:spAutoFit/>
          </a:bodyPr>
          <a:lstStyle/>
          <a:p>
            <a:pPr>
              <a:lnSpc>
                <a:spcPts val="2160"/>
              </a:lnSpc>
            </a:pPr>
            <a:r>
              <a:rPr lang="en-US" altLang="zh-CN" b="1" dirty="0">
                <a:solidFill>
                  <a:schemeClr val="tx1">
                    <a:lumMod val="50000"/>
                    <a:lumOff val="50000"/>
                  </a:schemeClr>
                </a:solidFill>
                <a:latin typeface="Helvetica"/>
              </a:rPr>
              <a:t>Omar: </a:t>
            </a:r>
            <a:r>
              <a:rPr lang="en-US" altLang="zh-CN" dirty="0">
                <a:solidFill>
                  <a:schemeClr val="tx1">
                    <a:lumMod val="50000"/>
                    <a:lumOff val="50000"/>
                  </a:schemeClr>
                </a:solidFill>
                <a:latin typeface="Helvetica"/>
              </a:rPr>
              <a:t>So, Mia, you’re a secretary.</a:t>
            </a:r>
          </a:p>
          <a:p>
            <a:pPr>
              <a:lnSpc>
                <a:spcPts val="2160"/>
              </a:lnSpc>
            </a:pPr>
            <a:r>
              <a:rPr lang="en-US" altLang="zh-CN" b="1" dirty="0">
                <a:solidFill>
                  <a:schemeClr val="tx1">
                    <a:lumMod val="50000"/>
                    <a:lumOff val="50000"/>
                  </a:schemeClr>
                </a:solidFill>
                <a:latin typeface="Helvetica"/>
              </a:rPr>
              <a:t>Mia: </a:t>
            </a:r>
            <a:r>
              <a:rPr lang="en-US" altLang="zh-CN" dirty="0">
                <a:solidFill>
                  <a:schemeClr val="tx1">
                    <a:lumMod val="50000"/>
                    <a:lumOff val="50000"/>
                  </a:schemeClr>
                </a:solidFill>
                <a:latin typeface="Helvetica"/>
              </a:rPr>
              <a:t>That’s right.</a:t>
            </a:r>
          </a:p>
          <a:p>
            <a:pPr>
              <a:lnSpc>
                <a:spcPts val="2160"/>
              </a:lnSpc>
            </a:pPr>
            <a:r>
              <a:rPr lang="en-US" altLang="zh-CN" b="1" dirty="0">
                <a:solidFill>
                  <a:schemeClr val="tx1">
                    <a:lumMod val="50000"/>
                    <a:lumOff val="50000"/>
                  </a:schemeClr>
                </a:solidFill>
                <a:latin typeface="Helvetica"/>
              </a:rPr>
              <a:t>Omar: </a:t>
            </a:r>
            <a:r>
              <a:rPr lang="en-US" altLang="zh-CN" dirty="0">
                <a:solidFill>
                  <a:schemeClr val="tx1">
                    <a:lumMod val="50000"/>
                    <a:lumOff val="50000"/>
                  </a:schemeClr>
                </a:solidFill>
                <a:latin typeface="Helvetica"/>
              </a:rPr>
              <a:t>What time do you start work?</a:t>
            </a:r>
          </a:p>
          <a:p>
            <a:pPr>
              <a:lnSpc>
                <a:spcPts val="2160"/>
              </a:lnSpc>
            </a:pPr>
            <a:r>
              <a:rPr lang="en-US" altLang="zh-CN" b="1" dirty="0">
                <a:solidFill>
                  <a:schemeClr val="tx1">
                    <a:lumMod val="50000"/>
                    <a:lumOff val="50000"/>
                  </a:schemeClr>
                </a:solidFill>
                <a:latin typeface="Helvetica"/>
              </a:rPr>
              <a:t>Mia: </a:t>
            </a:r>
            <a:r>
              <a:rPr lang="en-US" altLang="zh-CN" dirty="0">
                <a:solidFill>
                  <a:schemeClr val="tx1">
                    <a:lumMod val="50000"/>
                    <a:lumOff val="50000"/>
                  </a:schemeClr>
                </a:solidFill>
                <a:latin typeface="Helvetica"/>
              </a:rPr>
              <a:t>At nine o’clock.</a:t>
            </a:r>
          </a:p>
          <a:p>
            <a:pPr>
              <a:lnSpc>
                <a:spcPts val="2160"/>
              </a:lnSpc>
            </a:pPr>
            <a:r>
              <a:rPr lang="en-US" altLang="zh-CN" b="1" dirty="0">
                <a:solidFill>
                  <a:schemeClr val="tx1">
                    <a:lumMod val="50000"/>
                    <a:lumOff val="50000"/>
                  </a:schemeClr>
                </a:solidFill>
                <a:latin typeface="Helvetica"/>
              </a:rPr>
              <a:t>Omar: </a:t>
            </a:r>
            <a:r>
              <a:rPr lang="en-US" altLang="zh-CN" dirty="0">
                <a:solidFill>
                  <a:schemeClr val="tx1">
                    <a:lumMod val="50000"/>
                    <a:lumOff val="50000"/>
                  </a:schemeClr>
                </a:solidFill>
                <a:latin typeface="Helvetica"/>
              </a:rPr>
              <a:t>Do you work on Saturday?</a:t>
            </a:r>
          </a:p>
          <a:p>
            <a:pPr>
              <a:lnSpc>
                <a:spcPts val="2160"/>
              </a:lnSpc>
            </a:pPr>
            <a:r>
              <a:rPr lang="en-US" altLang="zh-CN" b="1" dirty="0">
                <a:solidFill>
                  <a:schemeClr val="tx1">
                    <a:lumMod val="50000"/>
                    <a:lumOff val="50000"/>
                  </a:schemeClr>
                </a:solidFill>
                <a:latin typeface="Helvetica"/>
              </a:rPr>
              <a:t>Mia: </a:t>
            </a:r>
            <a:r>
              <a:rPr lang="en-US" altLang="zh-CN" dirty="0">
                <a:solidFill>
                  <a:schemeClr val="tx1">
                    <a:lumMod val="50000"/>
                    <a:lumOff val="50000"/>
                  </a:schemeClr>
                </a:solidFill>
                <a:latin typeface="Helvetica"/>
              </a:rPr>
              <a:t>Yes, I do, but we finish work at twelve o’clock on Saturdays.</a:t>
            </a:r>
          </a:p>
          <a:p>
            <a:pPr>
              <a:lnSpc>
                <a:spcPts val="2160"/>
              </a:lnSpc>
            </a:pPr>
            <a:r>
              <a:rPr lang="en-US" altLang="zh-CN" b="1" dirty="0">
                <a:solidFill>
                  <a:schemeClr val="tx1">
                    <a:lumMod val="50000"/>
                    <a:lumOff val="50000"/>
                  </a:schemeClr>
                </a:solidFill>
                <a:latin typeface="Helvetica"/>
              </a:rPr>
              <a:t>Omar: </a:t>
            </a:r>
            <a:r>
              <a:rPr lang="en-US" altLang="zh-CN" dirty="0">
                <a:solidFill>
                  <a:schemeClr val="tx1">
                    <a:lumMod val="50000"/>
                    <a:lumOff val="50000"/>
                  </a:schemeClr>
                </a:solidFill>
                <a:latin typeface="Helvetica"/>
              </a:rPr>
              <a:t>What do you do in the evenings?</a:t>
            </a:r>
          </a:p>
          <a:p>
            <a:pPr>
              <a:lnSpc>
                <a:spcPts val="2160"/>
              </a:lnSpc>
            </a:pPr>
            <a:r>
              <a:rPr lang="en-US" altLang="zh-CN" b="1" dirty="0">
                <a:solidFill>
                  <a:schemeClr val="tx1">
                    <a:lumMod val="50000"/>
                    <a:lumOff val="50000"/>
                  </a:schemeClr>
                </a:solidFill>
                <a:latin typeface="Helvetica"/>
              </a:rPr>
              <a:t>Mia: </a:t>
            </a:r>
            <a:r>
              <a:rPr lang="en-US" altLang="zh-CN" dirty="0">
                <a:solidFill>
                  <a:schemeClr val="tx1">
                    <a:lumMod val="50000"/>
                    <a:lumOff val="50000"/>
                  </a:schemeClr>
                </a:solidFill>
                <a:latin typeface="Helvetica"/>
              </a:rPr>
              <a:t>I watch TV or go to the movies.</a:t>
            </a:r>
            <a:endParaRPr lang="zh-CN" altLang="en-US" dirty="0">
              <a:solidFill>
                <a:schemeClr val="tx1">
                  <a:lumMod val="50000"/>
                  <a:lumOff val="50000"/>
                </a:schemeClr>
              </a:solidFill>
              <a:latin typeface="Helvetica"/>
            </a:endParaRPr>
          </a:p>
        </p:txBody>
      </p:sp>
      <p:sp>
        <p:nvSpPr>
          <p:cNvPr id="14" name="矩形 35">
            <a:hlinkClick r:id="rId6" action="ppaction://hlinksldjump"/>
          </p:cNvPr>
          <p:cNvSpPr txBox="1">
            <a:spLocks noChangeArrowheads="1"/>
          </p:cNvSpPr>
          <p:nvPr/>
        </p:nvSpPr>
        <p:spPr bwMode="auto">
          <a:xfrm>
            <a:off x="976313" y="1612900"/>
            <a:ext cx="347662"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A</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16" name="矩形 35">
            <a:hlinkClick r:id="" action="ppaction://noaction"/>
          </p:cNvPr>
          <p:cNvSpPr txBox="1">
            <a:spLocks noChangeArrowheads="1"/>
          </p:cNvSpPr>
          <p:nvPr/>
        </p:nvSpPr>
        <p:spPr bwMode="auto">
          <a:xfrm>
            <a:off x="612775" y="2652713"/>
            <a:ext cx="363538"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C</a:t>
            </a:r>
            <a:endParaRPr lang="zh-CN" altLang="zh-CN" sz="1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20" name="矩形 35">
            <a:hlinkClick r:id="" action="ppaction://noaction"/>
          </p:cNvPr>
          <p:cNvSpPr txBox="1">
            <a:spLocks noChangeArrowheads="1"/>
          </p:cNvSpPr>
          <p:nvPr/>
        </p:nvSpPr>
        <p:spPr bwMode="auto">
          <a:xfrm>
            <a:off x="560388" y="3163888"/>
            <a:ext cx="415925"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D</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25" name="矩形 35">
            <a:hlinkClick r:id="" action="ppaction://noaction"/>
          </p:cNvPr>
          <p:cNvSpPr txBox="1">
            <a:spLocks noChangeArrowheads="1"/>
          </p:cNvSpPr>
          <p:nvPr/>
        </p:nvSpPr>
        <p:spPr bwMode="auto">
          <a:xfrm>
            <a:off x="765175" y="4259263"/>
            <a:ext cx="409575"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F</a:t>
            </a:r>
            <a:endParaRPr lang="en-US" altLang="zh-CN" sz="1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26" name="矩形 35">
            <a:hlinkClick r:id="" action="ppaction://noaction"/>
          </p:cNvPr>
          <p:cNvSpPr txBox="1">
            <a:spLocks noChangeArrowheads="1"/>
          </p:cNvSpPr>
          <p:nvPr/>
        </p:nvSpPr>
        <p:spPr bwMode="auto">
          <a:xfrm>
            <a:off x="811721" y="4747768"/>
            <a:ext cx="614743"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TED</a:t>
            </a:r>
            <a:endParaRPr lang="en-US" altLang="zh-CN" sz="1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27" name="矩形 35">
            <a:hlinkClick r:id="rId7" action="ppaction://hlinksldjump"/>
          </p:cNvPr>
          <p:cNvSpPr txBox="1">
            <a:spLocks noChangeArrowheads="1"/>
          </p:cNvSpPr>
          <p:nvPr/>
        </p:nvSpPr>
        <p:spPr bwMode="auto">
          <a:xfrm>
            <a:off x="708026" y="2130456"/>
            <a:ext cx="268288" cy="485939"/>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B</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28" name="矩形 35">
            <a:hlinkClick r:id="" action="ppaction://noaction"/>
          </p:cNvPr>
          <p:cNvSpPr txBox="1">
            <a:spLocks noChangeArrowheads="1"/>
          </p:cNvSpPr>
          <p:nvPr/>
        </p:nvSpPr>
        <p:spPr bwMode="auto">
          <a:xfrm>
            <a:off x="612775" y="3698748"/>
            <a:ext cx="363538"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E</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pic>
        <p:nvPicPr>
          <p:cNvPr id="3" name="图片 2">
            <a:hlinkClick r:id="rId8" action="ppaction://hlinksldjump"/>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707091" y="1288174"/>
            <a:ext cx="252000" cy="252000"/>
          </a:xfrm>
          <a:prstGeom prst="rect">
            <a:avLst/>
          </a:prstGeom>
        </p:spPr>
      </p:pic>
    </p:spTree>
    <p:controls>
      <mc:AlternateContent xmlns:mc="http://schemas.openxmlformats.org/markup-compatibility/2006">
        <mc:Choice xmlns:v="urn:schemas-microsoft-com:vml" Requires="v">
          <p:control spid="213030" name="WindowsMediaPlayer1" r:id="rId2" imgW="3000240" imgH="704880"/>
        </mc:Choice>
        <mc:Fallback>
          <p:control name="WindowsMediaPlayer1" r:id="rId2" imgW="3000240" imgH="704880">
            <p:pic>
              <p:nvPicPr>
                <p:cNvPr id="0" name="WindowsMediaPlayer1"/>
                <p:cNvPicPr preferRelativeResize="0">
                  <a:picLocks noChangeArrowheads="1" noChangeShapeType="1"/>
                </p:cNvPicPr>
                <p:nvPr/>
              </p:nvPicPr>
              <p:blipFill>
                <a:blip r:embed="rId10">
                  <a:extLst>
                    <a:ext uri="{28A0092B-C50C-407E-A947-70E740481C1C}">
                      <a14:useLocalDpi xmlns:a14="http://schemas.microsoft.com/office/drawing/2010/main" val="0"/>
                    </a:ext>
                  </a:extLst>
                </a:blip>
                <a:srcRect/>
                <a:stretch>
                  <a:fillRect/>
                </a:stretch>
              </p:blipFill>
              <p:spPr bwMode="auto">
                <a:xfrm>
                  <a:off x="5054600" y="1181100"/>
                  <a:ext cx="2997200" cy="698500"/>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extLst>
      <p:ext uri="{BB962C8B-B14F-4D97-AF65-F5344CB8AC3E}">
        <p14:creationId xmlns:p14="http://schemas.microsoft.com/office/powerpoint/2010/main" val="3605207488"/>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矩形 11"/>
          <p:cNvSpPr txBox="1">
            <a:spLocks noChangeArrowheads="1"/>
          </p:cNvSpPr>
          <p:nvPr/>
        </p:nvSpPr>
        <p:spPr bwMode="auto">
          <a:xfrm>
            <a:off x="2222082" y="1053893"/>
            <a:ext cx="6620637" cy="400050"/>
          </a:xfrm>
          <a:prstGeom prst="rect">
            <a:avLst/>
          </a:prstGeom>
          <a:noFill/>
          <a:ln w="12700">
            <a:noFill/>
            <a:miter lim="400000"/>
            <a:headEnd/>
            <a:tailEnd/>
          </a:ln>
        </p:spPr>
        <p:txBody>
          <a:bodyPr wrap="square" lIns="45719" rIns="45719">
            <a:spAutoFit/>
          </a:bodyPr>
          <a:lstStyle/>
          <a:p>
            <a:pPr eaLnBrk="1"/>
            <a:r>
              <a:rPr lang="en-US" altLang="zh-CN" sz="2000" b="1" dirty="0">
                <a:latin typeface="Helvetica" pitchFamily="34" charset="0"/>
                <a:ea typeface="Times New Roman" pitchFamily="18" charset="0"/>
                <a:cs typeface="Helvetica" pitchFamily="34" charset="0"/>
                <a:sym typeface="Helvetica" pitchFamily="34" charset="0"/>
              </a:rPr>
              <a:t>Listening 2 Transcript</a:t>
            </a:r>
          </a:p>
        </p:txBody>
      </p:sp>
      <p:pic>
        <p:nvPicPr>
          <p:cNvPr id="13317" name="图片 8">
            <a:hlinkClick r:id="rId4" action="ppaction://hlinksldjump"/>
          </p:cNvPr>
          <p:cNvPicPr>
            <a:picLocks noChangeAspect="1"/>
          </p:cNvPicPr>
          <p:nvPr/>
        </p:nvPicPr>
        <p:blipFill>
          <a:blip r:embed="rId5" cstate="print"/>
          <a:srcRect/>
          <a:stretch>
            <a:fillRect/>
          </a:stretch>
        </p:blipFill>
        <p:spPr bwMode="auto">
          <a:xfrm>
            <a:off x="10748963" y="5946775"/>
            <a:ext cx="476250" cy="474663"/>
          </a:xfrm>
          <a:prstGeom prst="rect">
            <a:avLst/>
          </a:prstGeom>
          <a:noFill/>
          <a:ln w="9525">
            <a:noFill/>
            <a:miter lim="800000"/>
            <a:headEnd/>
            <a:tailEnd/>
          </a:ln>
        </p:spPr>
      </p:pic>
      <p:sp>
        <p:nvSpPr>
          <p:cNvPr id="13318" name="文本框 9">
            <a:hlinkClick r:id="rId4" action="ppaction://hlinksldjump"/>
          </p:cNvPr>
          <p:cNvSpPr txBox="1">
            <a:spLocks noChangeArrowheads="1"/>
          </p:cNvSpPr>
          <p:nvPr/>
        </p:nvSpPr>
        <p:spPr bwMode="auto">
          <a:xfrm>
            <a:off x="11225213" y="5980113"/>
            <a:ext cx="966787" cy="461962"/>
          </a:xfrm>
          <a:prstGeom prst="rect">
            <a:avLst/>
          </a:prstGeom>
          <a:noFill/>
          <a:ln w="9525">
            <a:noFill/>
            <a:miter lim="800000"/>
            <a:headEnd/>
            <a:tailEnd/>
          </a:ln>
        </p:spPr>
        <p:txBody>
          <a:bodyPr>
            <a:spAutoFit/>
          </a:bodyPr>
          <a:lstStyle/>
          <a:p>
            <a:pPr eaLnBrk="1"/>
            <a:r>
              <a:rPr lang="de-DE" altLang="zh-CN" sz="2400" dirty="0">
                <a:latin typeface="Helvetica" pitchFamily="34" charset="0"/>
                <a:ea typeface="Times New Roman" pitchFamily="18" charset="0"/>
                <a:cs typeface="Helvetica" pitchFamily="34" charset="0"/>
              </a:rPr>
              <a:t>Back</a:t>
            </a:r>
          </a:p>
        </p:txBody>
      </p:sp>
      <p:sp>
        <p:nvSpPr>
          <p:cNvPr id="9" name="矩形 8"/>
          <p:cNvSpPr/>
          <p:nvPr/>
        </p:nvSpPr>
        <p:spPr>
          <a:xfrm>
            <a:off x="2166563" y="1446925"/>
            <a:ext cx="10177848" cy="4801314"/>
          </a:xfrm>
          <a:prstGeom prst="rect">
            <a:avLst/>
          </a:prstGeom>
        </p:spPr>
        <p:txBody>
          <a:bodyPr wrap="square">
            <a:spAutoFit/>
          </a:bodyPr>
          <a:lstStyle/>
          <a:p>
            <a:r>
              <a:rPr lang="en-US" altLang="zh-CN" b="1" dirty="0">
                <a:solidFill>
                  <a:schemeClr val="tx1">
                    <a:lumMod val="50000"/>
                    <a:lumOff val="50000"/>
                  </a:schemeClr>
                </a:solidFill>
                <a:latin typeface="Helvetica"/>
              </a:rPr>
              <a:t>Bob:</a:t>
            </a:r>
            <a:r>
              <a:rPr lang="en-US" altLang="zh-CN" dirty="0">
                <a:solidFill>
                  <a:schemeClr val="tx1">
                    <a:lumMod val="50000"/>
                    <a:lumOff val="50000"/>
                  </a:schemeClr>
                </a:solidFill>
                <a:latin typeface="Helvetica"/>
              </a:rPr>
              <a:t> Well Helen, the simple answer is that I do nothing.</a:t>
            </a:r>
          </a:p>
          <a:p>
            <a:r>
              <a:rPr lang="en-US" altLang="zh-CN" b="1" dirty="0">
                <a:solidFill>
                  <a:schemeClr val="tx1">
                    <a:lumMod val="50000"/>
                    <a:lumOff val="50000"/>
                  </a:schemeClr>
                </a:solidFill>
                <a:latin typeface="Helvetica"/>
              </a:rPr>
              <a:t>Helen: </a:t>
            </a:r>
            <a:r>
              <a:rPr lang="en-US" altLang="zh-CN" dirty="0">
                <a:solidFill>
                  <a:schemeClr val="tx1">
                    <a:lumMod val="50000"/>
                    <a:lumOff val="50000"/>
                  </a:schemeClr>
                </a:solidFill>
                <a:latin typeface="Helvetica"/>
              </a:rPr>
              <a:t>Nothing! Come on, Bob.</a:t>
            </a:r>
          </a:p>
          <a:p>
            <a:r>
              <a:rPr lang="en-US" altLang="zh-CN" b="1" dirty="0">
                <a:solidFill>
                  <a:schemeClr val="tx1">
                    <a:lumMod val="50000"/>
                    <a:lumOff val="50000"/>
                  </a:schemeClr>
                </a:solidFill>
                <a:latin typeface="Helvetica"/>
              </a:rPr>
              <a:t>Bob:</a:t>
            </a:r>
            <a:r>
              <a:rPr lang="en-US" altLang="zh-CN" dirty="0">
                <a:solidFill>
                  <a:schemeClr val="tx1">
                    <a:lumMod val="50000"/>
                    <a:lumOff val="50000"/>
                  </a:schemeClr>
                </a:solidFill>
                <a:latin typeface="Helvetica"/>
              </a:rPr>
              <a:t> Nothing. I don’t play sports. I don’t do any exercise. I just chill out.</a:t>
            </a:r>
          </a:p>
          <a:p>
            <a:r>
              <a:rPr lang="en-US" altLang="zh-CN" b="1" dirty="0">
                <a:solidFill>
                  <a:schemeClr val="tx1">
                    <a:lumMod val="50000"/>
                    <a:lumOff val="50000"/>
                  </a:schemeClr>
                </a:solidFill>
                <a:latin typeface="Helvetica"/>
              </a:rPr>
              <a:t>Helen:</a:t>
            </a:r>
            <a:r>
              <a:rPr lang="en-US" altLang="zh-CN" dirty="0">
                <a:solidFill>
                  <a:schemeClr val="tx1">
                    <a:lumMod val="50000"/>
                    <a:lumOff val="50000"/>
                  </a:schemeClr>
                </a:solidFill>
                <a:latin typeface="Helvetica"/>
              </a:rPr>
              <a:t> OK, but what time do you get up?</a:t>
            </a:r>
          </a:p>
          <a:p>
            <a:r>
              <a:rPr lang="en-US" altLang="zh-CN" b="1" dirty="0">
                <a:solidFill>
                  <a:schemeClr val="tx1">
                    <a:lumMod val="50000"/>
                    <a:lumOff val="50000"/>
                  </a:schemeClr>
                </a:solidFill>
                <a:latin typeface="Helvetica"/>
              </a:rPr>
              <a:t>Bob:</a:t>
            </a:r>
            <a:r>
              <a:rPr lang="en-US" altLang="zh-CN" dirty="0">
                <a:solidFill>
                  <a:schemeClr val="tx1">
                    <a:lumMod val="50000"/>
                    <a:lumOff val="50000"/>
                  </a:schemeClr>
                </a:solidFill>
                <a:latin typeface="Helvetica"/>
              </a:rPr>
              <a:t> I get up at about 9 o’clock and have breakfast around 10. During the week I don’t have </a:t>
            </a:r>
          </a:p>
          <a:p>
            <a:r>
              <a:rPr lang="en-US" altLang="zh-CN" dirty="0">
                <a:solidFill>
                  <a:schemeClr val="tx1">
                    <a:lumMod val="50000"/>
                    <a:lumOff val="50000"/>
                  </a:schemeClr>
                </a:solidFill>
                <a:latin typeface="Helvetica"/>
              </a:rPr>
              <a:t>         time for breakfast, so on Sunday I have a big breakfast.</a:t>
            </a:r>
          </a:p>
          <a:p>
            <a:r>
              <a:rPr lang="en-US" altLang="zh-CN" b="1" dirty="0">
                <a:solidFill>
                  <a:schemeClr val="tx1">
                    <a:lumMod val="50000"/>
                    <a:lumOff val="50000"/>
                  </a:schemeClr>
                </a:solidFill>
                <a:latin typeface="Helvetica"/>
              </a:rPr>
              <a:t>Helen: </a:t>
            </a:r>
            <a:r>
              <a:rPr lang="en-US" altLang="zh-CN" dirty="0">
                <a:solidFill>
                  <a:schemeClr val="tx1">
                    <a:lumMod val="50000"/>
                    <a:lumOff val="50000"/>
                  </a:schemeClr>
                </a:solidFill>
                <a:latin typeface="Helvetica"/>
              </a:rPr>
              <a:t>Do you eat in or do you have breakfast in a restaurant?</a:t>
            </a:r>
          </a:p>
          <a:p>
            <a:r>
              <a:rPr lang="en-US" altLang="zh-CN" b="1" dirty="0">
                <a:solidFill>
                  <a:schemeClr val="tx1">
                    <a:lumMod val="50000"/>
                    <a:lumOff val="50000"/>
                  </a:schemeClr>
                </a:solidFill>
                <a:latin typeface="Helvetica"/>
              </a:rPr>
              <a:t>Bob:</a:t>
            </a:r>
            <a:r>
              <a:rPr lang="en-US" altLang="zh-CN" dirty="0">
                <a:solidFill>
                  <a:schemeClr val="tx1">
                    <a:lumMod val="50000"/>
                    <a:lumOff val="50000"/>
                  </a:schemeClr>
                </a:solidFill>
                <a:latin typeface="Helvetica"/>
              </a:rPr>
              <a:t> I like cooking so I eat at home. Eggs, pancakes—the works! If it’s nice out, I’ll eat outside.</a:t>
            </a:r>
          </a:p>
          <a:p>
            <a:r>
              <a:rPr lang="en-US" altLang="zh-CN" b="1" dirty="0">
                <a:solidFill>
                  <a:schemeClr val="tx1">
                    <a:lumMod val="50000"/>
                    <a:lumOff val="50000"/>
                  </a:schemeClr>
                </a:solidFill>
                <a:latin typeface="Helvetica"/>
              </a:rPr>
              <a:t>Helen:</a:t>
            </a:r>
            <a:r>
              <a:rPr lang="en-US" altLang="zh-CN" dirty="0">
                <a:solidFill>
                  <a:schemeClr val="tx1">
                    <a:lumMod val="50000"/>
                    <a:lumOff val="50000"/>
                  </a:schemeClr>
                </a:solidFill>
                <a:latin typeface="Helvetica"/>
              </a:rPr>
              <a:t> And then?</a:t>
            </a:r>
          </a:p>
          <a:p>
            <a:r>
              <a:rPr lang="en-US" altLang="zh-CN" b="1" dirty="0">
                <a:solidFill>
                  <a:schemeClr val="tx1">
                    <a:lumMod val="50000"/>
                    <a:lumOff val="50000"/>
                  </a:schemeClr>
                </a:solidFill>
                <a:latin typeface="Helvetica"/>
              </a:rPr>
              <a:t>Bob:</a:t>
            </a:r>
            <a:r>
              <a:rPr lang="en-US" altLang="zh-CN" dirty="0">
                <a:solidFill>
                  <a:schemeClr val="tx1">
                    <a:lumMod val="50000"/>
                    <a:lumOff val="50000"/>
                  </a:schemeClr>
                </a:solidFill>
                <a:latin typeface="Helvetica"/>
              </a:rPr>
              <a:t> Then I often take a nap. In the afternoon, I sometimes watch sports on TV.</a:t>
            </a:r>
          </a:p>
          <a:p>
            <a:r>
              <a:rPr lang="en-US" altLang="zh-CN" b="1" dirty="0">
                <a:solidFill>
                  <a:schemeClr val="tx1">
                    <a:lumMod val="50000"/>
                    <a:lumOff val="50000"/>
                  </a:schemeClr>
                </a:solidFill>
                <a:latin typeface="Helvetica"/>
              </a:rPr>
              <a:t>Helen:</a:t>
            </a:r>
            <a:r>
              <a:rPr lang="en-US" altLang="zh-CN" dirty="0">
                <a:solidFill>
                  <a:schemeClr val="tx1">
                    <a:lumMod val="50000"/>
                    <a:lumOff val="50000"/>
                  </a:schemeClr>
                </a:solidFill>
                <a:latin typeface="Helvetica"/>
              </a:rPr>
              <a:t> Do you like sports?</a:t>
            </a:r>
          </a:p>
          <a:p>
            <a:r>
              <a:rPr lang="en-US" altLang="zh-CN" b="1" dirty="0">
                <a:solidFill>
                  <a:schemeClr val="tx1">
                    <a:lumMod val="50000"/>
                    <a:lumOff val="50000"/>
                  </a:schemeClr>
                </a:solidFill>
                <a:latin typeface="Helvetica"/>
              </a:rPr>
              <a:t>Bob:</a:t>
            </a:r>
            <a:r>
              <a:rPr lang="en-US" altLang="zh-CN" dirty="0">
                <a:solidFill>
                  <a:schemeClr val="tx1">
                    <a:lumMod val="50000"/>
                    <a:lumOff val="50000"/>
                  </a:schemeClr>
                </a:solidFill>
                <a:latin typeface="Helvetica"/>
              </a:rPr>
              <a:t> Yes. Basketball is my favorite—but I don’t play—I just watch.</a:t>
            </a:r>
          </a:p>
          <a:p>
            <a:r>
              <a:rPr lang="en-US" altLang="zh-CN" b="1" dirty="0">
                <a:solidFill>
                  <a:schemeClr val="tx1">
                    <a:lumMod val="50000"/>
                    <a:lumOff val="50000"/>
                  </a:schemeClr>
                </a:solidFill>
                <a:latin typeface="Helvetica"/>
              </a:rPr>
              <a:t>Helen: </a:t>
            </a:r>
            <a:r>
              <a:rPr lang="en-US" altLang="zh-CN" dirty="0">
                <a:solidFill>
                  <a:schemeClr val="tx1">
                    <a:lumMod val="50000"/>
                    <a:lumOff val="50000"/>
                  </a:schemeClr>
                </a:solidFill>
                <a:latin typeface="Helvetica"/>
              </a:rPr>
              <a:t>OK. So you don’t leave the house at all on Sundays.</a:t>
            </a:r>
          </a:p>
          <a:p>
            <a:r>
              <a:rPr lang="en-US" altLang="zh-CN" b="1" dirty="0">
                <a:solidFill>
                  <a:schemeClr val="tx1">
                    <a:lumMod val="50000"/>
                    <a:lumOff val="50000"/>
                  </a:schemeClr>
                </a:solidFill>
                <a:latin typeface="Helvetica"/>
              </a:rPr>
              <a:t>Bob:</a:t>
            </a:r>
            <a:r>
              <a:rPr lang="en-US" altLang="zh-CN" dirty="0">
                <a:solidFill>
                  <a:schemeClr val="tx1">
                    <a:lumMod val="50000"/>
                    <a:lumOff val="50000"/>
                  </a:schemeClr>
                </a:solidFill>
                <a:latin typeface="Helvetica"/>
              </a:rPr>
              <a:t> Oh yes. In the evening, I often go out for dinner with some friends. But I always try </a:t>
            </a:r>
          </a:p>
          <a:p>
            <a:r>
              <a:rPr lang="en-US" altLang="zh-CN" dirty="0">
                <a:solidFill>
                  <a:schemeClr val="tx1">
                    <a:lumMod val="50000"/>
                    <a:lumOff val="50000"/>
                  </a:schemeClr>
                </a:solidFill>
                <a:latin typeface="Helvetica"/>
              </a:rPr>
              <a:t>         to go to bed early. I need to be ready for Monday morning and work.</a:t>
            </a:r>
          </a:p>
          <a:p>
            <a:r>
              <a:rPr lang="en-US" altLang="zh-CN" b="1" dirty="0">
                <a:solidFill>
                  <a:schemeClr val="tx1">
                    <a:lumMod val="50000"/>
                    <a:lumOff val="50000"/>
                  </a:schemeClr>
                </a:solidFill>
                <a:latin typeface="Helvetica"/>
              </a:rPr>
              <a:t>Helen: </a:t>
            </a:r>
            <a:r>
              <a:rPr lang="en-US" altLang="zh-CN" dirty="0">
                <a:solidFill>
                  <a:schemeClr val="tx1">
                    <a:lumMod val="50000"/>
                    <a:lumOff val="50000"/>
                  </a:schemeClr>
                </a:solidFill>
                <a:latin typeface="Helvetica"/>
              </a:rPr>
              <a:t>OK. We’ll go to a commercial break and when we come back, I’m going to find out </a:t>
            </a:r>
          </a:p>
          <a:p>
            <a:r>
              <a:rPr lang="en-US" altLang="zh-CN" dirty="0">
                <a:solidFill>
                  <a:schemeClr val="tx1">
                    <a:lumMod val="50000"/>
                    <a:lumOff val="50000"/>
                  </a:schemeClr>
                </a:solidFill>
                <a:latin typeface="Helvetica"/>
              </a:rPr>
              <a:t>            more about these friends. Back in a minute.</a:t>
            </a:r>
          </a:p>
        </p:txBody>
      </p:sp>
      <p:sp>
        <p:nvSpPr>
          <p:cNvPr id="14" name="矩形 35">
            <a:hlinkClick r:id="rId6" action="ppaction://hlinksldjump"/>
          </p:cNvPr>
          <p:cNvSpPr txBox="1">
            <a:spLocks noChangeArrowheads="1"/>
          </p:cNvSpPr>
          <p:nvPr/>
        </p:nvSpPr>
        <p:spPr bwMode="auto">
          <a:xfrm>
            <a:off x="976313" y="1612900"/>
            <a:ext cx="347662"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A</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16" name="矩形 35">
            <a:hlinkClick r:id="" action="ppaction://noaction"/>
          </p:cNvPr>
          <p:cNvSpPr txBox="1">
            <a:spLocks noChangeArrowheads="1"/>
          </p:cNvSpPr>
          <p:nvPr/>
        </p:nvSpPr>
        <p:spPr bwMode="auto">
          <a:xfrm>
            <a:off x="612775" y="2652713"/>
            <a:ext cx="363538"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C</a:t>
            </a:r>
            <a:endParaRPr lang="zh-CN" altLang="zh-CN" sz="1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20" name="矩形 35">
            <a:hlinkClick r:id="" action="ppaction://noaction"/>
          </p:cNvPr>
          <p:cNvSpPr txBox="1">
            <a:spLocks noChangeArrowheads="1"/>
          </p:cNvSpPr>
          <p:nvPr/>
        </p:nvSpPr>
        <p:spPr bwMode="auto">
          <a:xfrm>
            <a:off x="560388" y="3163888"/>
            <a:ext cx="415925"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D</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25" name="矩形 35">
            <a:hlinkClick r:id="" action="ppaction://noaction"/>
          </p:cNvPr>
          <p:cNvSpPr txBox="1">
            <a:spLocks noChangeArrowheads="1"/>
          </p:cNvSpPr>
          <p:nvPr/>
        </p:nvSpPr>
        <p:spPr bwMode="auto">
          <a:xfrm>
            <a:off x="765175" y="4259263"/>
            <a:ext cx="409575"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F</a:t>
            </a:r>
            <a:endParaRPr lang="en-US" altLang="zh-CN" sz="1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26" name="矩形 35">
            <a:hlinkClick r:id="" action="ppaction://noaction"/>
          </p:cNvPr>
          <p:cNvSpPr txBox="1">
            <a:spLocks noChangeArrowheads="1"/>
          </p:cNvSpPr>
          <p:nvPr/>
        </p:nvSpPr>
        <p:spPr bwMode="auto">
          <a:xfrm>
            <a:off x="811721" y="4747768"/>
            <a:ext cx="614743"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TED</a:t>
            </a:r>
            <a:endParaRPr lang="en-US" altLang="zh-CN" sz="1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27" name="矩形 35">
            <a:hlinkClick r:id="rId4" action="ppaction://hlinksldjump"/>
          </p:cNvPr>
          <p:cNvSpPr txBox="1">
            <a:spLocks noChangeArrowheads="1"/>
          </p:cNvSpPr>
          <p:nvPr/>
        </p:nvSpPr>
        <p:spPr bwMode="auto">
          <a:xfrm>
            <a:off x="708026" y="2130456"/>
            <a:ext cx="268288" cy="485939"/>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B</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28" name="矩形 35">
            <a:hlinkClick r:id="" action="ppaction://noaction"/>
          </p:cNvPr>
          <p:cNvSpPr txBox="1">
            <a:spLocks noChangeArrowheads="1"/>
          </p:cNvSpPr>
          <p:nvPr/>
        </p:nvSpPr>
        <p:spPr bwMode="auto">
          <a:xfrm>
            <a:off x="612775" y="3698748"/>
            <a:ext cx="363538"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E</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Tree>
    <p:controls>
      <mc:AlternateContent xmlns:mc="http://schemas.openxmlformats.org/markup-compatibility/2006">
        <mc:Choice xmlns:v="urn:schemas-microsoft-com:vml" Requires="v">
          <p:control spid="214054" name="Image1" r:id="rId2" imgW="247680" imgH="247680"/>
        </mc:Choice>
        <mc:Fallback>
          <p:control name="Image1" r:id="rId2" imgW="247680" imgH="247680">
            <p:pic>
              <p:nvPicPr>
                <p:cNvPr id="0" name="Image1"/>
                <p:cNvPicPr preferRelativeResize="0">
                  <a:picLocks noChangeArrowheads="1" noChangeShapeType="1"/>
                </p:cNvPicPr>
                <p:nvPr/>
              </p:nvPicPr>
              <p:blipFill>
                <a:blip r:embed="rId7">
                  <a:extLst>
                    <a:ext uri="{28A0092B-C50C-407E-A947-70E740481C1C}">
                      <a14:useLocalDpi xmlns:a14="http://schemas.microsoft.com/office/drawing/2010/main" val="0"/>
                    </a:ext>
                  </a:extLst>
                </a:blip>
                <a:srcRect/>
                <a:stretch>
                  <a:fillRect/>
                </a:stretch>
              </p:blipFill>
              <p:spPr bwMode="auto">
                <a:xfrm>
                  <a:off x="5029200" y="1117600"/>
                  <a:ext cx="241300" cy="241300"/>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矩形 11"/>
          <p:cNvSpPr txBox="1">
            <a:spLocks noChangeArrowheads="1"/>
          </p:cNvSpPr>
          <p:nvPr/>
        </p:nvSpPr>
        <p:spPr bwMode="auto">
          <a:xfrm>
            <a:off x="2222082" y="1053893"/>
            <a:ext cx="6620637" cy="400050"/>
          </a:xfrm>
          <a:prstGeom prst="rect">
            <a:avLst/>
          </a:prstGeom>
          <a:noFill/>
          <a:ln w="12700">
            <a:noFill/>
            <a:miter lim="400000"/>
            <a:headEnd/>
            <a:tailEnd/>
          </a:ln>
        </p:spPr>
        <p:txBody>
          <a:bodyPr wrap="square" lIns="45719" rIns="45719">
            <a:spAutoFit/>
          </a:bodyPr>
          <a:lstStyle/>
          <a:p>
            <a:pPr eaLnBrk="1"/>
            <a:r>
              <a:rPr lang="en-US" altLang="zh-CN" sz="2000" b="1" dirty="0">
                <a:latin typeface="Helvetica" pitchFamily="34" charset="0"/>
                <a:ea typeface="Times New Roman" pitchFamily="18" charset="0"/>
                <a:cs typeface="Helvetica" pitchFamily="34" charset="0"/>
                <a:sym typeface="Helvetica" pitchFamily="34" charset="0"/>
              </a:rPr>
              <a:t>Listening 2 Transcript</a:t>
            </a:r>
          </a:p>
        </p:txBody>
      </p:sp>
      <p:pic>
        <p:nvPicPr>
          <p:cNvPr id="13317" name="图片 8">
            <a:hlinkClick r:id="rId4" action="ppaction://hlinksldjump"/>
          </p:cNvPr>
          <p:cNvPicPr>
            <a:picLocks noChangeAspect="1"/>
          </p:cNvPicPr>
          <p:nvPr/>
        </p:nvPicPr>
        <p:blipFill>
          <a:blip r:embed="rId5" cstate="print"/>
          <a:srcRect/>
          <a:stretch>
            <a:fillRect/>
          </a:stretch>
        </p:blipFill>
        <p:spPr bwMode="auto">
          <a:xfrm>
            <a:off x="10748963" y="5946775"/>
            <a:ext cx="476250" cy="474663"/>
          </a:xfrm>
          <a:prstGeom prst="rect">
            <a:avLst/>
          </a:prstGeom>
          <a:noFill/>
          <a:ln w="9525">
            <a:noFill/>
            <a:miter lim="800000"/>
            <a:headEnd/>
            <a:tailEnd/>
          </a:ln>
        </p:spPr>
      </p:pic>
      <p:sp>
        <p:nvSpPr>
          <p:cNvPr id="13318" name="文本框 9">
            <a:hlinkClick r:id="rId4" action="ppaction://hlinksldjump"/>
          </p:cNvPr>
          <p:cNvSpPr txBox="1">
            <a:spLocks noChangeArrowheads="1"/>
          </p:cNvSpPr>
          <p:nvPr/>
        </p:nvSpPr>
        <p:spPr bwMode="auto">
          <a:xfrm>
            <a:off x="11225213" y="5980113"/>
            <a:ext cx="966787" cy="461962"/>
          </a:xfrm>
          <a:prstGeom prst="rect">
            <a:avLst/>
          </a:prstGeom>
          <a:noFill/>
          <a:ln w="9525">
            <a:noFill/>
            <a:miter lim="800000"/>
            <a:headEnd/>
            <a:tailEnd/>
          </a:ln>
        </p:spPr>
        <p:txBody>
          <a:bodyPr>
            <a:spAutoFit/>
          </a:bodyPr>
          <a:lstStyle/>
          <a:p>
            <a:pPr eaLnBrk="1"/>
            <a:r>
              <a:rPr lang="de-DE" altLang="zh-CN" sz="2400" dirty="0">
                <a:latin typeface="Helvetica" pitchFamily="34" charset="0"/>
                <a:ea typeface="Times New Roman" pitchFamily="18" charset="0"/>
                <a:cs typeface="Helvetica" pitchFamily="34" charset="0"/>
              </a:rPr>
              <a:t>Back</a:t>
            </a:r>
          </a:p>
        </p:txBody>
      </p:sp>
      <p:sp>
        <p:nvSpPr>
          <p:cNvPr id="9" name="矩形 8"/>
          <p:cNvSpPr/>
          <p:nvPr/>
        </p:nvSpPr>
        <p:spPr>
          <a:xfrm>
            <a:off x="2166563" y="1446925"/>
            <a:ext cx="10177848" cy="4801314"/>
          </a:xfrm>
          <a:prstGeom prst="rect">
            <a:avLst/>
          </a:prstGeom>
        </p:spPr>
        <p:txBody>
          <a:bodyPr wrap="square">
            <a:spAutoFit/>
          </a:bodyPr>
          <a:lstStyle/>
          <a:p>
            <a:r>
              <a:rPr lang="en-US" altLang="zh-CN" b="1" dirty="0">
                <a:solidFill>
                  <a:schemeClr val="tx1">
                    <a:lumMod val="50000"/>
                    <a:lumOff val="50000"/>
                  </a:schemeClr>
                </a:solidFill>
                <a:latin typeface="Helvetica"/>
              </a:rPr>
              <a:t>Bob:</a:t>
            </a:r>
            <a:r>
              <a:rPr lang="en-US" altLang="zh-CN" dirty="0">
                <a:solidFill>
                  <a:schemeClr val="tx1">
                    <a:lumMod val="50000"/>
                    <a:lumOff val="50000"/>
                  </a:schemeClr>
                </a:solidFill>
                <a:latin typeface="Helvetica"/>
              </a:rPr>
              <a:t> Well Helen, the simple answer is that I do nothing.</a:t>
            </a:r>
          </a:p>
          <a:p>
            <a:r>
              <a:rPr lang="en-US" altLang="zh-CN" b="1" dirty="0">
                <a:solidFill>
                  <a:schemeClr val="tx1">
                    <a:lumMod val="50000"/>
                    <a:lumOff val="50000"/>
                  </a:schemeClr>
                </a:solidFill>
                <a:latin typeface="Helvetica"/>
              </a:rPr>
              <a:t>Helen: </a:t>
            </a:r>
            <a:r>
              <a:rPr lang="en-US" altLang="zh-CN" dirty="0">
                <a:solidFill>
                  <a:schemeClr val="tx1">
                    <a:lumMod val="50000"/>
                    <a:lumOff val="50000"/>
                  </a:schemeClr>
                </a:solidFill>
                <a:latin typeface="Helvetica"/>
              </a:rPr>
              <a:t>Nothing! Come on, Bob.</a:t>
            </a:r>
          </a:p>
          <a:p>
            <a:r>
              <a:rPr lang="en-US" altLang="zh-CN" b="1" dirty="0">
                <a:solidFill>
                  <a:schemeClr val="tx1">
                    <a:lumMod val="50000"/>
                    <a:lumOff val="50000"/>
                  </a:schemeClr>
                </a:solidFill>
                <a:latin typeface="Helvetica"/>
              </a:rPr>
              <a:t>Bob:</a:t>
            </a:r>
            <a:r>
              <a:rPr lang="en-US" altLang="zh-CN" dirty="0">
                <a:solidFill>
                  <a:schemeClr val="tx1">
                    <a:lumMod val="50000"/>
                    <a:lumOff val="50000"/>
                  </a:schemeClr>
                </a:solidFill>
                <a:latin typeface="Helvetica"/>
              </a:rPr>
              <a:t> Nothing. I don’t play sports. I don’t do any exercise. I just chill out.</a:t>
            </a:r>
          </a:p>
          <a:p>
            <a:r>
              <a:rPr lang="en-US" altLang="zh-CN" b="1" dirty="0">
                <a:solidFill>
                  <a:schemeClr val="tx1">
                    <a:lumMod val="50000"/>
                    <a:lumOff val="50000"/>
                  </a:schemeClr>
                </a:solidFill>
                <a:latin typeface="Helvetica"/>
              </a:rPr>
              <a:t>Helen:</a:t>
            </a:r>
            <a:r>
              <a:rPr lang="en-US" altLang="zh-CN" dirty="0">
                <a:solidFill>
                  <a:schemeClr val="tx1">
                    <a:lumMod val="50000"/>
                    <a:lumOff val="50000"/>
                  </a:schemeClr>
                </a:solidFill>
                <a:latin typeface="Helvetica"/>
              </a:rPr>
              <a:t> OK, but what time do you get up?</a:t>
            </a:r>
          </a:p>
          <a:p>
            <a:r>
              <a:rPr lang="en-US" altLang="zh-CN" b="1" dirty="0">
                <a:solidFill>
                  <a:schemeClr val="tx1">
                    <a:lumMod val="50000"/>
                    <a:lumOff val="50000"/>
                  </a:schemeClr>
                </a:solidFill>
                <a:latin typeface="Helvetica"/>
              </a:rPr>
              <a:t>Bob:</a:t>
            </a:r>
            <a:r>
              <a:rPr lang="en-US" altLang="zh-CN" dirty="0">
                <a:solidFill>
                  <a:schemeClr val="tx1">
                    <a:lumMod val="50000"/>
                    <a:lumOff val="50000"/>
                  </a:schemeClr>
                </a:solidFill>
                <a:latin typeface="Helvetica"/>
              </a:rPr>
              <a:t> I get up at about 9 o’clock and have breakfast around 10. During the week I don’t have </a:t>
            </a:r>
          </a:p>
          <a:p>
            <a:r>
              <a:rPr lang="en-US" altLang="zh-CN" dirty="0">
                <a:solidFill>
                  <a:schemeClr val="tx1">
                    <a:lumMod val="50000"/>
                    <a:lumOff val="50000"/>
                  </a:schemeClr>
                </a:solidFill>
                <a:latin typeface="Helvetica"/>
              </a:rPr>
              <a:t>         time for breakfast, so on Sunday I have a big breakfast.</a:t>
            </a:r>
          </a:p>
          <a:p>
            <a:r>
              <a:rPr lang="en-US" altLang="zh-CN" b="1" dirty="0">
                <a:solidFill>
                  <a:schemeClr val="tx1">
                    <a:lumMod val="50000"/>
                    <a:lumOff val="50000"/>
                  </a:schemeClr>
                </a:solidFill>
                <a:latin typeface="Helvetica"/>
              </a:rPr>
              <a:t>Helen: </a:t>
            </a:r>
            <a:r>
              <a:rPr lang="en-US" altLang="zh-CN" dirty="0">
                <a:solidFill>
                  <a:schemeClr val="tx1">
                    <a:lumMod val="50000"/>
                    <a:lumOff val="50000"/>
                  </a:schemeClr>
                </a:solidFill>
                <a:latin typeface="Helvetica"/>
              </a:rPr>
              <a:t>Do you eat in or do you have breakfast in a restaurant?</a:t>
            </a:r>
          </a:p>
          <a:p>
            <a:r>
              <a:rPr lang="en-US" altLang="zh-CN" b="1" dirty="0">
                <a:solidFill>
                  <a:schemeClr val="tx1">
                    <a:lumMod val="50000"/>
                    <a:lumOff val="50000"/>
                  </a:schemeClr>
                </a:solidFill>
                <a:latin typeface="Helvetica"/>
              </a:rPr>
              <a:t>Bob:</a:t>
            </a:r>
            <a:r>
              <a:rPr lang="en-US" altLang="zh-CN" dirty="0">
                <a:solidFill>
                  <a:schemeClr val="tx1">
                    <a:lumMod val="50000"/>
                    <a:lumOff val="50000"/>
                  </a:schemeClr>
                </a:solidFill>
                <a:latin typeface="Helvetica"/>
              </a:rPr>
              <a:t> I like cooking so I eat at home. Eggs, pancakes—the works! If it’s nice out, I’ll eat outside.</a:t>
            </a:r>
          </a:p>
          <a:p>
            <a:r>
              <a:rPr lang="en-US" altLang="zh-CN" b="1" dirty="0">
                <a:solidFill>
                  <a:schemeClr val="tx1">
                    <a:lumMod val="50000"/>
                    <a:lumOff val="50000"/>
                  </a:schemeClr>
                </a:solidFill>
                <a:latin typeface="Helvetica"/>
              </a:rPr>
              <a:t>Helen:</a:t>
            </a:r>
            <a:r>
              <a:rPr lang="en-US" altLang="zh-CN" dirty="0">
                <a:solidFill>
                  <a:schemeClr val="tx1">
                    <a:lumMod val="50000"/>
                    <a:lumOff val="50000"/>
                  </a:schemeClr>
                </a:solidFill>
                <a:latin typeface="Helvetica"/>
              </a:rPr>
              <a:t> And then?</a:t>
            </a:r>
          </a:p>
          <a:p>
            <a:r>
              <a:rPr lang="en-US" altLang="zh-CN" b="1" dirty="0">
                <a:solidFill>
                  <a:schemeClr val="tx1">
                    <a:lumMod val="50000"/>
                    <a:lumOff val="50000"/>
                  </a:schemeClr>
                </a:solidFill>
                <a:latin typeface="Helvetica"/>
              </a:rPr>
              <a:t>Bob:</a:t>
            </a:r>
            <a:r>
              <a:rPr lang="en-US" altLang="zh-CN" dirty="0">
                <a:solidFill>
                  <a:schemeClr val="tx1">
                    <a:lumMod val="50000"/>
                    <a:lumOff val="50000"/>
                  </a:schemeClr>
                </a:solidFill>
                <a:latin typeface="Helvetica"/>
              </a:rPr>
              <a:t> Then I often take a nap. In the afternoon, I sometimes watch sports on TV.</a:t>
            </a:r>
          </a:p>
          <a:p>
            <a:r>
              <a:rPr lang="en-US" altLang="zh-CN" b="1" dirty="0">
                <a:solidFill>
                  <a:schemeClr val="tx1">
                    <a:lumMod val="50000"/>
                    <a:lumOff val="50000"/>
                  </a:schemeClr>
                </a:solidFill>
                <a:latin typeface="Helvetica"/>
              </a:rPr>
              <a:t>Helen:</a:t>
            </a:r>
            <a:r>
              <a:rPr lang="en-US" altLang="zh-CN" dirty="0">
                <a:solidFill>
                  <a:schemeClr val="tx1">
                    <a:lumMod val="50000"/>
                    <a:lumOff val="50000"/>
                  </a:schemeClr>
                </a:solidFill>
                <a:latin typeface="Helvetica"/>
              </a:rPr>
              <a:t> Do you like sports?</a:t>
            </a:r>
          </a:p>
          <a:p>
            <a:r>
              <a:rPr lang="en-US" altLang="zh-CN" b="1" dirty="0">
                <a:solidFill>
                  <a:schemeClr val="tx1">
                    <a:lumMod val="50000"/>
                    <a:lumOff val="50000"/>
                  </a:schemeClr>
                </a:solidFill>
                <a:latin typeface="Helvetica"/>
              </a:rPr>
              <a:t>Bob:</a:t>
            </a:r>
            <a:r>
              <a:rPr lang="en-US" altLang="zh-CN" dirty="0">
                <a:solidFill>
                  <a:schemeClr val="tx1">
                    <a:lumMod val="50000"/>
                    <a:lumOff val="50000"/>
                  </a:schemeClr>
                </a:solidFill>
                <a:latin typeface="Helvetica"/>
              </a:rPr>
              <a:t> Yes. Basketball is my favorite—but I don’t play—I just watch.</a:t>
            </a:r>
          </a:p>
          <a:p>
            <a:r>
              <a:rPr lang="en-US" altLang="zh-CN" b="1" dirty="0">
                <a:solidFill>
                  <a:schemeClr val="tx1">
                    <a:lumMod val="50000"/>
                    <a:lumOff val="50000"/>
                  </a:schemeClr>
                </a:solidFill>
                <a:latin typeface="Helvetica"/>
              </a:rPr>
              <a:t>Helen: </a:t>
            </a:r>
            <a:r>
              <a:rPr lang="en-US" altLang="zh-CN" dirty="0">
                <a:solidFill>
                  <a:schemeClr val="tx1">
                    <a:lumMod val="50000"/>
                    <a:lumOff val="50000"/>
                  </a:schemeClr>
                </a:solidFill>
                <a:latin typeface="Helvetica"/>
              </a:rPr>
              <a:t>OK. So you don’t leave the house at all on Sundays.</a:t>
            </a:r>
          </a:p>
          <a:p>
            <a:r>
              <a:rPr lang="en-US" altLang="zh-CN" b="1" dirty="0">
                <a:solidFill>
                  <a:schemeClr val="tx1">
                    <a:lumMod val="50000"/>
                    <a:lumOff val="50000"/>
                  </a:schemeClr>
                </a:solidFill>
                <a:latin typeface="Helvetica"/>
              </a:rPr>
              <a:t>Bob:</a:t>
            </a:r>
            <a:r>
              <a:rPr lang="en-US" altLang="zh-CN" dirty="0">
                <a:solidFill>
                  <a:schemeClr val="tx1">
                    <a:lumMod val="50000"/>
                    <a:lumOff val="50000"/>
                  </a:schemeClr>
                </a:solidFill>
                <a:latin typeface="Helvetica"/>
              </a:rPr>
              <a:t> Oh yes. In the evening, I often go out for dinner with some friends. But I always try </a:t>
            </a:r>
          </a:p>
          <a:p>
            <a:r>
              <a:rPr lang="en-US" altLang="zh-CN" dirty="0">
                <a:solidFill>
                  <a:schemeClr val="tx1">
                    <a:lumMod val="50000"/>
                    <a:lumOff val="50000"/>
                  </a:schemeClr>
                </a:solidFill>
                <a:latin typeface="Helvetica"/>
              </a:rPr>
              <a:t>         to go to bed early. I need to be ready for Monday morning and work.</a:t>
            </a:r>
          </a:p>
          <a:p>
            <a:r>
              <a:rPr lang="en-US" altLang="zh-CN" b="1" dirty="0">
                <a:solidFill>
                  <a:schemeClr val="tx1">
                    <a:lumMod val="50000"/>
                    <a:lumOff val="50000"/>
                  </a:schemeClr>
                </a:solidFill>
                <a:latin typeface="Helvetica"/>
              </a:rPr>
              <a:t>Helen: </a:t>
            </a:r>
            <a:r>
              <a:rPr lang="en-US" altLang="zh-CN" dirty="0">
                <a:solidFill>
                  <a:schemeClr val="tx1">
                    <a:lumMod val="50000"/>
                    <a:lumOff val="50000"/>
                  </a:schemeClr>
                </a:solidFill>
                <a:latin typeface="Helvetica"/>
              </a:rPr>
              <a:t>OK. We’ll go to a commercial break and when we come back, I’m going to find out </a:t>
            </a:r>
          </a:p>
          <a:p>
            <a:r>
              <a:rPr lang="en-US" altLang="zh-CN" dirty="0">
                <a:solidFill>
                  <a:schemeClr val="tx1">
                    <a:lumMod val="50000"/>
                    <a:lumOff val="50000"/>
                  </a:schemeClr>
                </a:solidFill>
                <a:latin typeface="Helvetica"/>
              </a:rPr>
              <a:t>            more about these friends. Back in a minute.</a:t>
            </a:r>
          </a:p>
        </p:txBody>
      </p:sp>
      <p:sp>
        <p:nvSpPr>
          <p:cNvPr id="14" name="矩形 35">
            <a:hlinkClick r:id="rId6" action="ppaction://hlinksldjump"/>
          </p:cNvPr>
          <p:cNvSpPr txBox="1">
            <a:spLocks noChangeArrowheads="1"/>
          </p:cNvSpPr>
          <p:nvPr/>
        </p:nvSpPr>
        <p:spPr bwMode="auto">
          <a:xfrm>
            <a:off x="976313" y="1612900"/>
            <a:ext cx="347662"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A</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16" name="矩形 35">
            <a:hlinkClick r:id="" action="ppaction://noaction"/>
          </p:cNvPr>
          <p:cNvSpPr txBox="1">
            <a:spLocks noChangeArrowheads="1"/>
          </p:cNvSpPr>
          <p:nvPr/>
        </p:nvSpPr>
        <p:spPr bwMode="auto">
          <a:xfrm>
            <a:off x="612775" y="2652713"/>
            <a:ext cx="363538"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C</a:t>
            </a:r>
            <a:endParaRPr lang="zh-CN" altLang="zh-CN" sz="1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20" name="矩形 35">
            <a:hlinkClick r:id="" action="ppaction://noaction"/>
          </p:cNvPr>
          <p:cNvSpPr txBox="1">
            <a:spLocks noChangeArrowheads="1"/>
          </p:cNvSpPr>
          <p:nvPr/>
        </p:nvSpPr>
        <p:spPr bwMode="auto">
          <a:xfrm>
            <a:off x="560388" y="3163888"/>
            <a:ext cx="415925"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D</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25" name="矩形 35">
            <a:hlinkClick r:id="" action="ppaction://noaction"/>
          </p:cNvPr>
          <p:cNvSpPr txBox="1">
            <a:spLocks noChangeArrowheads="1"/>
          </p:cNvSpPr>
          <p:nvPr/>
        </p:nvSpPr>
        <p:spPr bwMode="auto">
          <a:xfrm>
            <a:off x="765175" y="4259263"/>
            <a:ext cx="409575"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F</a:t>
            </a:r>
            <a:endParaRPr lang="en-US" altLang="zh-CN" sz="1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26" name="矩形 35">
            <a:hlinkClick r:id="" action="ppaction://noaction"/>
          </p:cNvPr>
          <p:cNvSpPr txBox="1">
            <a:spLocks noChangeArrowheads="1"/>
          </p:cNvSpPr>
          <p:nvPr/>
        </p:nvSpPr>
        <p:spPr bwMode="auto">
          <a:xfrm>
            <a:off x="811721" y="4747768"/>
            <a:ext cx="614743"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TED</a:t>
            </a:r>
            <a:endParaRPr lang="en-US" altLang="zh-CN" sz="1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27" name="矩形 35">
            <a:hlinkClick r:id="rId4" action="ppaction://hlinksldjump"/>
          </p:cNvPr>
          <p:cNvSpPr txBox="1">
            <a:spLocks noChangeArrowheads="1"/>
          </p:cNvSpPr>
          <p:nvPr/>
        </p:nvSpPr>
        <p:spPr bwMode="auto">
          <a:xfrm>
            <a:off x="708026" y="2130456"/>
            <a:ext cx="268288" cy="485939"/>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B</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28" name="矩形 35">
            <a:hlinkClick r:id="" action="ppaction://noaction"/>
          </p:cNvPr>
          <p:cNvSpPr txBox="1">
            <a:spLocks noChangeArrowheads="1"/>
          </p:cNvSpPr>
          <p:nvPr/>
        </p:nvSpPr>
        <p:spPr bwMode="auto">
          <a:xfrm>
            <a:off x="612775" y="3698748"/>
            <a:ext cx="363538"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E</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pic>
        <p:nvPicPr>
          <p:cNvPr id="3" name="图片 2">
            <a:hlinkClick r:id="rId6" action="ppaction://hlinksldjump"/>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999321" y="1136516"/>
            <a:ext cx="252000" cy="252000"/>
          </a:xfrm>
          <a:prstGeom prst="rect">
            <a:avLst/>
          </a:prstGeom>
        </p:spPr>
      </p:pic>
    </p:spTree>
    <p:controls>
      <mc:AlternateContent xmlns:mc="http://schemas.openxmlformats.org/markup-compatibility/2006">
        <mc:Choice xmlns:v="urn:schemas-microsoft-com:vml" Requires="v">
          <p:control spid="215078" name="WindowsMediaPlayer1" r:id="rId2" imgW="3000240" imgH="695160"/>
        </mc:Choice>
        <mc:Fallback>
          <p:control name="WindowsMediaPlayer1" r:id="rId2" imgW="3000240" imgH="695160">
            <p:pic>
              <p:nvPicPr>
                <p:cNvPr id="0" name="WindowsMediaPlayer1"/>
                <p:cNvPicPr preferRelativeResize="0">
                  <a:picLocks noChangeArrowheads="1" noChangeShapeType="1"/>
                </p:cNvPicPr>
                <p:nvPr/>
              </p:nvPicPr>
              <p:blipFill>
                <a:blip r:embed="rId8">
                  <a:extLst>
                    <a:ext uri="{28A0092B-C50C-407E-A947-70E740481C1C}">
                      <a14:useLocalDpi xmlns:a14="http://schemas.microsoft.com/office/drawing/2010/main" val="0"/>
                    </a:ext>
                  </a:extLst>
                </a:blip>
                <a:srcRect/>
                <a:stretch>
                  <a:fillRect/>
                </a:stretch>
              </p:blipFill>
              <p:spPr bwMode="auto">
                <a:xfrm>
                  <a:off x="5294313" y="763588"/>
                  <a:ext cx="3003550" cy="698500"/>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extLst>
      <p:ext uri="{BB962C8B-B14F-4D97-AF65-F5344CB8AC3E}">
        <p14:creationId xmlns:p14="http://schemas.microsoft.com/office/powerpoint/2010/main" val="337177841"/>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矩形 11"/>
          <p:cNvSpPr txBox="1">
            <a:spLocks noChangeArrowheads="1"/>
          </p:cNvSpPr>
          <p:nvPr/>
        </p:nvSpPr>
        <p:spPr bwMode="auto">
          <a:xfrm>
            <a:off x="1901570" y="1204722"/>
            <a:ext cx="4407789" cy="400050"/>
          </a:xfrm>
          <a:prstGeom prst="rect">
            <a:avLst/>
          </a:prstGeom>
          <a:noFill/>
          <a:ln w="12700">
            <a:noFill/>
            <a:miter lim="400000"/>
            <a:headEnd/>
            <a:tailEnd/>
          </a:ln>
        </p:spPr>
        <p:txBody>
          <a:bodyPr wrap="square" lIns="45719" rIns="45719">
            <a:spAutoFit/>
          </a:bodyPr>
          <a:lstStyle/>
          <a:p>
            <a:pPr eaLnBrk="1"/>
            <a:r>
              <a:rPr lang="en-US" altLang="zh-CN" sz="2000" b="1" dirty="0">
                <a:latin typeface="Helvetica" pitchFamily="34" charset="0"/>
                <a:ea typeface="Times New Roman" pitchFamily="18" charset="0"/>
                <a:cs typeface="Helvetica" pitchFamily="34" charset="0"/>
                <a:sym typeface="Helvetica" pitchFamily="34" charset="0"/>
              </a:rPr>
              <a:t>Listening 4 Transcript</a:t>
            </a:r>
          </a:p>
        </p:txBody>
      </p:sp>
      <p:pic>
        <p:nvPicPr>
          <p:cNvPr id="13317" name="图片 8">
            <a:hlinkClick r:id="" action="ppaction://noaction"/>
          </p:cNvPr>
          <p:cNvPicPr>
            <a:picLocks noChangeAspect="1"/>
          </p:cNvPicPr>
          <p:nvPr/>
        </p:nvPicPr>
        <p:blipFill>
          <a:blip r:embed="rId4" cstate="print"/>
          <a:srcRect/>
          <a:stretch>
            <a:fillRect/>
          </a:stretch>
        </p:blipFill>
        <p:spPr bwMode="auto">
          <a:xfrm>
            <a:off x="10748963" y="5946775"/>
            <a:ext cx="476250" cy="474663"/>
          </a:xfrm>
          <a:prstGeom prst="rect">
            <a:avLst/>
          </a:prstGeom>
          <a:noFill/>
          <a:ln w="9525">
            <a:noFill/>
            <a:miter lim="800000"/>
            <a:headEnd/>
            <a:tailEnd/>
          </a:ln>
        </p:spPr>
      </p:pic>
      <p:sp>
        <p:nvSpPr>
          <p:cNvPr id="13318" name="文本框 9">
            <a:hlinkClick r:id="" action="ppaction://noaction"/>
          </p:cNvPr>
          <p:cNvSpPr txBox="1">
            <a:spLocks noChangeArrowheads="1"/>
          </p:cNvSpPr>
          <p:nvPr/>
        </p:nvSpPr>
        <p:spPr bwMode="auto">
          <a:xfrm>
            <a:off x="11225213" y="5980113"/>
            <a:ext cx="966787" cy="461962"/>
          </a:xfrm>
          <a:prstGeom prst="rect">
            <a:avLst/>
          </a:prstGeom>
          <a:noFill/>
          <a:ln w="9525">
            <a:noFill/>
            <a:miter lim="800000"/>
            <a:headEnd/>
            <a:tailEnd/>
          </a:ln>
        </p:spPr>
        <p:txBody>
          <a:bodyPr>
            <a:spAutoFit/>
          </a:bodyPr>
          <a:lstStyle/>
          <a:p>
            <a:pPr eaLnBrk="1"/>
            <a:r>
              <a:rPr lang="de-DE" altLang="zh-CN" sz="2400">
                <a:latin typeface="Helvetica" pitchFamily="34" charset="0"/>
                <a:ea typeface="Times New Roman" pitchFamily="18" charset="0"/>
                <a:cs typeface="Helvetica" pitchFamily="34" charset="0"/>
              </a:rPr>
              <a:t>Back</a:t>
            </a:r>
          </a:p>
        </p:txBody>
      </p:sp>
      <p:sp>
        <p:nvSpPr>
          <p:cNvPr id="9" name="矩形 8"/>
          <p:cNvSpPr/>
          <p:nvPr/>
        </p:nvSpPr>
        <p:spPr>
          <a:xfrm>
            <a:off x="1864995" y="1998613"/>
            <a:ext cx="10327005" cy="2336537"/>
          </a:xfrm>
          <a:prstGeom prst="rect">
            <a:avLst/>
          </a:prstGeom>
        </p:spPr>
        <p:txBody>
          <a:bodyPr wrap="square">
            <a:spAutoFit/>
          </a:bodyPr>
          <a:lstStyle/>
          <a:p>
            <a:pPr>
              <a:lnSpc>
                <a:spcPts val="2500"/>
              </a:lnSpc>
            </a:pPr>
            <a:r>
              <a:rPr lang="en-US" altLang="zh-CN" b="1" dirty="0">
                <a:solidFill>
                  <a:schemeClr val="tx1">
                    <a:lumMod val="50000"/>
                    <a:lumOff val="50000"/>
                  </a:schemeClr>
                </a:solidFill>
                <a:latin typeface="Helvetica"/>
              </a:rPr>
              <a:t>Diego:</a:t>
            </a:r>
            <a:r>
              <a:rPr lang="en-US" altLang="zh-CN" dirty="0">
                <a:solidFill>
                  <a:schemeClr val="tx1">
                    <a:lumMod val="50000"/>
                    <a:lumOff val="50000"/>
                  </a:schemeClr>
                </a:solidFill>
                <a:latin typeface="Helvetica"/>
              </a:rPr>
              <a:t> What do you do on New Year’s Eve?</a:t>
            </a:r>
          </a:p>
          <a:p>
            <a:pPr>
              <a:lnSpc>
                <a:spcPts val="2500"/>
              </a:lnSpc>
            </a:pPr>
            <a:r>
              <a:rPr lang="en-US" altLang="zh-CN" b="1" dirty="0">
                <a:solidFill>
                  <a:schemeClr val="tx1">
                    <a:lumMod val="50000"/>
                    <a:lumOff val="50000"/>
                  </a:schemeClr>
                </a:solidFill>
                <a:latin typeface="Helvetica"/>
              </a:rPr>
              <a:t>Chuck: </a:t>
            </a:r>
            <a:r>
              <a:rPr lang="en-US" altLang="zh-CN" dirty="0">
                <a:solidFill>
                  <a:schemeClr val="tx1">
                    <a:lumMod val="50000"/>
                    <a:lumOff val="50000"/>
                  </a:schemeClr>
                </a:solidFill>
                <a:latin typeface="Helvetica"/>
              </a:rPr>
              <a:t>Well, we sometimes go downtown. There are fireworks. It’s really pretty. Other people invite</a:t>
            </a:r>
          </a:p>
          <a:p>
            <a:pPr>
              <a:lnSpc>
                <a:spcPts val="2500"/>
              </a:lnSpc>
            </a:pPr>
            <a:r>
              <a:rPr lang="en-US" altLang="zh-CN" dirty="0">
                <a:solidFill>
                  <a:schemeClr val="tx1">
                    <a:lumMod val="50000"/>
                    <a:lumOff val="50000"/>
                  </a:schemeClr>
                </a:solidFill>
                <a:latin typeface="Helvetica"/>
              </a:rPr>
              <a:t>             friends to their house and they have a party.</a:t>
            </a:r>
          </a:p>
          <a:p>
            <a:pPr>
              <a:lnSpc>
                <a:spcPts val="2500"/>
              </a:lnSpc>
            </a:pPr>
            <a:r>
              <a:rPr lang="en-US" altLang="zh-CN" b="1" dirty="0">
                <a:solidFill>
                  <a:schemeClr val="tx1">
                    <a:lumMod val="50000"/>
                    <a:lumOff val="50000"/>
                  </a:schemeClr>
                </a:solidFill>
                <a:latin typeface="Helvetica"/>
              </a:rPr>
              <a:t>Diego: </a:t>
            </a:r>
            <a:r>
              <a:rPr lang="en-US" altLang="zh-CN" dirty="0">
                <a:solidFill>
                  <a:schemeClr val="tx1">
                    <a:lumMod val="50000"/>
                    <a:lumOff val="50000"/>
                  </a:schemeClr>
                </a:solidFill>
                <a:latin typeface="Helvetica"/>
              </a:rPr>
              <a:t>Do you give presents to your friends and family?</a:t>
            </a:r>
          </a:p>
          <a:p>
            <a:pPr>
              <a:lnSpc>
                <a:spcPts val="2500"/>
              </a:lnSpc>
            </a:pPr>
            <a:r>
              <a:rPr lang="en-US" altLang="zh-CN" b="1" dirty="0">
                <a:solidFill>
                  <a:schemeClr val="tx1">
                    <a:lumMod val="50000"/>
                    <a:lumOff val="50000"/>
                  </a:schemeClr>
                </a:solidFill>
                <a:latin typeface="Helvetica"/>
              </a:rPr>
              <a:t>Chuck: </a:t>
            </a:r>
            <a:r>
              <a:rPr lang="en-US" altLang="zh-CN" dirty="0">
                <a:solidFill>
                  <a:schemeClr val="tx1">
                    <a:lumMod val="50000"/>
                    <a:lumOff val="50000"/>
                  </a:schemeClr>
                </a:solidFill>
                <a:latin typeface="Helvetica"/>
              </a:rPr>
              <a:t>No, we never give presents on New Year’s Eve.</a:t>
            </a:r>
          </a:p>
          <a:p>
            <a:pPr>
              <a:lnSpc>
                <a:spcPts val="2500"/>
              </a:lnSpc>
            </a:pPr>
            <a:r>
              <a:rPr lang="en-US" altLang="zh-CN" b="1" dirty="0">
                <a:solidFill>
                  <a:schemeClr val="tx1">
                    <a:lumMod val="50000"/>
                    <a:lumOff val="50000"/>
                  </a:schemeClr>
                </a:solidFill>
                <a:latin typeface="Helvetica"/>
              </a:rPr>
              <a:t>Diego: </a:t>
            </a:r>
            <a:r>
              <a:rPr lang="en-US" altLang="zh-CN" dirty="0">
                <a:solidFill>
                  <a:schemeClr val="tx1">
                    <a:lumMod val="50000"/>
                    <a:lumOff val="50000"/>
                  </a:schemeClr>
                </a:solidFill>
                <a:latin typeface="Helvetica"/>
              </a:rPr>
              <a:t>Do you have a meal with your family?</a:t>
            </a:r>
          </a:p>
          <a:p>
            <a:pPr>
              <a:lnSpc>
                <a:spcPts val="2500"/>
              </a:lnSpc>
            </a:pPr>
            <a:r>
              <a:rPr lang="en-US" altLang="zh-CN" b="1" dirty="0">
                <a:solidFill>
                  <a:schemeClr val="tx1">
                    <a:lumMod val="50000"/>
                    <a:lumOff val="50000"/>
                  </a:schemeClr>
                </a:solidFill>
                <a:latin typeface="Helvetica"/>
              </a:rPr>
              <a:t>Chuck: </a:t>
            </a:r>
            <a:r>
              <a:rPr lang="en-US" altLang="zh-CN" dirty="0">
                <a:solidFill>
                  <a:schemeClr val="tx1">
                    <a:lumMod val="50000"/>
                    <a:lumOff val="50000"/>
                  </a:schemeClr>
                </a:solidFill>
                <a:latin typeface="Helvetica"/>
              </a:rPr>
              <a:t>No, we do that on Christmas. On New Year’s Eve we just have a party!</a:t>
            </a:r>
          </a:p>
        </p:txBody>
      </p:sp>
      <p:sp>
        <p:nvSpPr>
          <p:cNvPr id="14" name="矩形 35">
            <a:hlinkClick r:id="rId5" action="ppaction://hlinksldjump"/>
          </p:cNvPr>
          <p:cNvSpPr txBox="1">
            <a:spLocks noChangeArrowheads="1"/>
          </p:cNvSpPr>
          <p:nvPr/>
        </p:nvSpPr>
        <p:spPr bwMode="auto">
          <a:xfrm>
            <a:off x="976313" y="1612900"/>
            <a:ext cx="347662"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A</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16" name="矩形 35">
            <a:hlinkClick r:id="" action="ppaction://noaction"/>
          </p:cNvPr>
          <p:cNvSpPr txBox="1">
            <a:spLocks noChangeArrowheads="1"/>
          </p:cNvSpPr>
          <p:nvPr/>
        </p:nvSpPr>
        <p:spPr bwMode="auto">
          <a:xfrm>
            <a:off x="612775" y="2652713"/>
            <a:ext cx="363538"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C</a:t>
            </a:r>
            <a:endParaRPr lang="zh-CN" altLang="zh-CN" sz="1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20" name="矩形 35">
            <a:hlinkClick r:id="" action="ppaction://noaction"/>
          </p:cNvPr>
          <p:cNvSpPr txBox="1">
            <a:spLocks noChangeArrowheads="1"/>
          </p:cNvSpPr>
          <p:nvPr/>
        </p:nvSpPr>
        <p:spPr bwMode="auto">
          <a:xfrm>
            <a:off x="560388" y="3163888"/>
            <a:ext cx="415925"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D</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25" name="矩形 35">
            <a:hlinkClick r:id="" action="ppaction://noaction"/>
          </p:cNvPr>
          <p:cNvSpPr txBox="1">
            <a:spLocks noChangeArrowheads="1"/>
          </p:cNvSpPr>
          <p:nvPr/>
        </p:nvSpPr>
        <p:spPr bwMode="auto">
          <a:xfrm>
            <a:off x="765175" y="4259263"/>
            <a:ext cx="409575"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F</a:t>
            </a:r>
            <a:endParaRPr lang="en-US" altLang="zh-CN" sz="1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26" name="矩形 35">
            <a:hlinkClick r:id="" action="ppaction://noaction"/>
          </p:cNvPr>
          <p:cNvSpPr txBox="1">
            <a:spLocks noChangeArrowheads="1"/>
          </p:cNvSpPr>
          <p:nvPr/>
        </p:nvSpPr>
        <p:spPr bwMode="auto">
          <a:xfrm>
            <a:off x="811721" y="4747768"/>
            <a:ext cx="614743"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TED</a:t>
            </a:r>
            <a:endParaRPr lang="en-US" altLang="zh-CN" sz="1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27" name="矩形 35">
            <a:hlinkClick r:id="rId6" action="ppaction://hlinksldjump"/>
          </p:cNvPr>
          <p:cNvSpPr txBox="1">
            <a:spLocks noChangeArrowheads="1"/>
          </p:cNvSpPr>
          <p:nvPr/>
        </p:nvSpPr>
        <p:spPr bwMode="auto">
          <a:xfrm>
            <a:off x="708026" y="2130456"/>
            <a:ext cx="268288" cy="485939"/>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B</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28" name="矩形 35">
            <a:hlinkClick r:id="" action="ppaction://noaction"/>
          </p:cNvPr>
          <p:cNvSpPr txBox="1">
            <a:spLocks noChangeArrowheads="1"/>
          </p:cNvSpPr>
          <p:nvPr/>
        </p:nvSpPr>
        <p:spPr bwMode="auto">
          <a:xfrm>
            <a:off x="612775" y="3698748"/>
            <a:ext cx="363538"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E</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Tree>
    <p:controls>
      <mc:AlternateContent xmlns:mc="http://schemas.openxmlformats.org/markup-compatibility/2006">
        <mc:Choice xmlns:v="urn:schemas-microsoft-com:vml" Requires="v">
          <p:control spid="216101" name="Image1" r:id="rId2" imgW="247680" imgH="247680"/>
        </mc:Choice>
        <mc:Fallback>
          <p:control name="Image1" r:id="rId2" imgW="247680" imgH="247680">
            <p:pic>
              <p:nvPicPr>
                <p:cNvPr id="0" name="Image1"/>
                <p:cNvPicPr preferRelativeResize="0">
                  <a:picLocks noChangeArrowheads="1" noChangeShapeType="1"/>
                </p:cNvPicPr>
                <p:nvPr/>
              </p:nvPicPr>
              <p:blipFill>
                <a:blip r:embed="rId7">
                  <a:extLst>
                    <a:ext uri="{28A0092B-C50C-407E-A947-70E740481C1C}">
                      <a14:useLocalDpi xmlns:a14="http://schemas.microsoft.com/office/drawing/2010/main" val="0"/>
                    </a:ext>
                  </a:extLst>
                </a:blip>
                <a:srcRect/>
                <a:stretch>
                  <a:fillRect/>
                </a:stretch>
              </p:blipFill>
              <p:spPr bwMode="auto">
                <a:xfrm>
                  <a:off x="4699000" y="1282700"/>
                  <a:ext cx="241300" cy="241300"/>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矩形 11"/>
          <p:cNvSpPr txBox="1">
            <a:spLocks noChangeArrowheads="1"/>
          </p:cNvSpPr>
          <p:nvPr/>
        </p:nvSpPr>
        <p:spPr bwMode="auto">
          <a:xfrm>
            <a:off x="1901570" y="1204722"/>
            <a:ext cx="4407789" cy="400050"/>
          </a:xfrm>
          <a:prstGeom prst="rect">
            <a:avLst/>
          </a:prstGeom>
          <a:noFill/>
          <a:ln w="12700">
            <a:noFill/>
            <a:miter lim="400000"/>
            <a:headEnd/>
            <a:tailEnd/>
          </a:ln>
        </p:spPr>
        <p:txBody>
          <a:bodyPr wrap="square" lIns="45719" rIns="45719">
            <a:spAutoFit/>
          </a:bodyPr>
          <a:lstStyle/>
          <a:p>
            <a:pPr eaLnBrk="1"/>
            <a:r>
              <a:rPr lang="en-US" altLang="zh-CN" sz="2000" b="1" dirty="0">
                <a:latin typeface="Helvetica" pitchFamily="34" charset="0"/>
                <a:ea typeface="Times New Roman" pitchFamily="18" charset="0"/>
                <a:cs typeface="Helvetica" pitchFamily="34" charset="0"/>
                <a:sym typeface="Helvetica" pitchFamily="34" charset="0"/>
              </a:rPr>
              <a:t>Listening 4 Transcript</a:t>
            </a:r>
          </a:p>
        </p:txBody>
      </p:sp>
      <p:pic>
        <p:nvPicPr>
          <p:cNvPr id="13317" name="图片 8">
            <a:hlinkClick r:id="" action="ppaction://noaction"/>
          </p:cNvPr>
          <p:cNvPicPr>
            <a:picLocks noChangeAspect="1"/>
          </p:cNvPicPr>
          <p:nvPr/>
        </p:nvPicPr>
        <p:blipFill>
          <a:blip r:embed="rId4" cstate="print"/>
          <a:srcRect/>
          <a:stretch>
            <a:fillRect/>
          </a:stretch>
        </p:blipFill>
        <p:spPr bwMode="auto">
          <a:xfrm>
            <a:off x="10748963" y="5946775"/>
            <a:ext cx="476250" cy="474663"/>
          </a:xfrm>
          <a:prstGeom prst="rect">
            <a:avLst/>
          </a:prstGeom>
          <a:noFill/>
          <a:ln w="9525">
            <a:noFill/>
            <a:miter lim="800000"/>
            <a:headEnd/>
            <a:tailEnd/>
          </a:ln>
        </p:spPr>
      </p:pic>
      <p:sp>
        <p:nvSpPr>
          <p:cNvPr id="13318" name="文本框 9">
            <a:hlinkClick r:id="" action="ppaction://noaction"/>
          </p:cNvPr>
          <p:cNvSpPr txBox="1">
            <a:spLocks noChangeArrowheads="1"/>
          </p:cNvSpPr>
          <p:nvPr/>
        </p:nvSpPr>
        <p:spPr bwMode="auto">
          <a:xfrm>
            <a:off x="11225213" y="5980113"/>
            <a:ext cx="966787" cy="461962"/>
          </a:xfrm>
          <a:prstGeom prst="rect">
            <a:avLst/>
          </a:prstGeom>
          <a:noFill/>
          <a:ln w="9525">
            <a:noFill/>
            <a:miter lim="800000"/>
            <a:headEnd/>
            <a:tailEnd/>
          </a:ln>
        </p:spPr>
        <p:txBody>
          <a:bodyPr>
            <a:spAutoFit/>
          </a:bodyPr>
          <a:lstStyle/>
          <a:p>
            <a:pPr eaLnBrk="1"/>
            <a:r>
              <a:rPr lang="de-DE" altLang="zh-CN" sz="2400">
                <a:latin typeface="Helvetica" pitchFamily="34" charset="0"/>
                <a:ea typeface="Times New Roman" pitchFamily="18" charset="0"/>
                <a:cs typeface="Helvetica" pitchFamily="34" charset="0"/>
              </a:rPr>
              <a:t>Back</a:t>
            </a:r>
          </a:p>
        </p:txBody>
      </p:sp>
      <p:sp>
        <p:nvSpPr>
          <p:cNvPr id="9" name="矩形 8"/>
          <p:cNvSpPr/>
          <p:nvPr/>
        </p:nvSpPr>
        <p:spPr>
          <a:xfrm>
            <a:off x="1864995" y="1998613"/>
            <a:ext cx="10327005" cy="2336537"/>
          </a:xfrm>
          <a:prstGeom prst="rect">
            <a:avLst/>
          </a:prstGeom>
        </p:spPr>
        <p:txBody>
          <a:bodyPr wrap="square">
            <a:spAutoFit/>
          </a:bodyPr>
          <a:lstStyle/>
          <a:p>
            <a:pPr>
              <a:lnSpc>
                <a:spcPts val="2500"/>
              </a:lnSpc>
            </a:pPr>
            <a:r>
              <a:rPr lang="en-US" altLang="zh-CN" b="1" dirty="0">
                <a:solidFill>
                  <a:schemeClr val="tx1">
                    <a:lumMod val="50000"/>
                    <a:lumOff val="50000"/>
                  </a:schemeClr>
                </a:solidFill>
                <a:latin typeface="Helvetica"/>
              </a:rPr>
              <a:t>Diego:</a:t>
            </a:r>
            <a:r>
              <a:rPr lang="en-US" altLang="zh-CN" dirty="0">
                <a:solidFill>
                  <a:schemeClr val="tx1">
                    <a:lumMod val="50000"/>
                    <a:lumOff val="50000"/>
                  </a:schemeClr>
                </a:solidFill>
                <a:latin typeface="Helvetica"/>
              </a:rPr>
              <a:t> What do you do on New Year’s Eve?</a:t>
            </a:r>
          </a:p>
          <a:p>
            <a:pPr>
              <a:lnSpc>
                <a:spcPts val="2500"/>
              </a:lnSpc>
            </a:pPr>
            <a:r>
              <a:rPr lang="en-US" altLang="zh-CN" b="1" dirty="0">
                <a:solidFill>
                  <a:schemeClr val="tx1">
                    <a:lumMod val="50000"/>
                    <a:lumOff val="50000"/>
                  </a:schemeClr>
                </a:solidFill>
                <a:latin typeface="Helvetica"/>
              </a:rPr>
              <a:t>Chuck: </a:t>
            </a:r>
            <a:r>
              <a:rPr lang="en-US" altLang="zh-CN" dirty="0">
                <a:solidFill>
                  <a:schemeClr val="tx1">
                    <a:lumMod val="50000"/>
                    <a:lumOff val="50000"/>
                  </a:schemeClr>
                </a:solidFill>
                <a:latin typeface="Helvetica"/>
              </a:rPr>
              <a:t>Well, we sometimes go downtown. There are fireworks. It’s really pretty. Other people invite</a:t>
            </a:r>
          </a:p>
          <a:p>
            <a:pPr>
              <a:lnSpc>
                <a:spcPts val="2500"/>
              </a:lnSpc>
            </a:pPr>
            <a:r>
              <a:rPr lang="en-US" altLang="zh-CN" dirty="0">
                <a:solidFill>
                  <a:schemeClr val="tx1">
                    <a:lumMod val="50000"/>
                    <a:lumOff val="50000"/>
                  </a:schemeClr>
                </a:solidFill>
                <a:latin typeface="Helvetica"/>
              </a:rPr>
              <a:t>             friends to their house and they have a party.</a:t>
            </a:r>
          </a:p>
          <a:p>
            <a:pPr>
              <a:lnSpc>
                <a:spcPts val="2500"/>
              </a:lnSpc>
            </a:pPr>
            <a:r>
              <a:rPr lang="en-US" altLang="zh-CN" b="1" dirty="0">
                <a:solidFill>
                  <a:schemeClr val="tx1">
                    <a:lumMod val="50000"/>
                    <a:lumOff val="50000"/>
                  </a:schemeClr>
                </a:solidFill>
                <a:latin typeface="Helvetica"/>
              </a:rPr>
              <a:t>Diego: </a:t>
            </a:r>
            <a:r>
              <a:rPr lang="en-US" altLang="zh-CN" dirty="0">
                <a:solidFill>
                  <a:schemeClr val="tx1">
                    <a:lumMod val="50000"/>
                    <a:lumOff val="50000"/>
                  </a:schemeClr>
                </a:solidFill>
                <a:latin typeface="Helvetica"/>
              </a:rPr>
              <a:t>Do you give presents to your friends and family?</a:t>
            </a:r>
          </a:p>
          <a:p>
            <a:pPr>
              <a:lnSpc>
                <a:spcPts val="2500"/>
              </a:lnSpc>
            </a:pPr>
            <a:r>
              <a:rPr lang="en-US" altLang="zh-CN" b="1" dirty="0">
                <a:solidFill>
                  <a:schemeClr val="tx1">
                    <a:lumMod val="50000"/>
                    <a:lumOff val="50000"/>
                  </a:schemeClr>
                </a:solidFill>
                <a:latin typeface="Helvetica"/>
              </a:rPr>
              <a:t>Chuck: </a:t>
            </a:r>
            <a:r>
              <a:rPr lang="en-US" altLang="zh-CN" dirty="0">
                <a:solidFill>
                  <a:schemeClr val="tx1">
                    <a:lumMod val="50000"/>
                    <a:lumOff val="50000"/>
                  </a:schemeClr>
                </a:solidFill>
                <a:latin typeface="Helvetica"/>
              </a:rPr>
              <a:t>No, we never give presents on New Year’s Eve.</a:t>
            </a:r>
          </a:p>
          <a:p>
            <a:pPr>
              <a:lnSpc>
                <a:spcPts val="2500"/>
              </a:lnSpc>
            </a:pPr>
            <a:r>
              <a:rPr lang="en-US" altLang="zh-CN" b="1" dirty="0">
                <a:solidFill>
                  <a:schemeClr val="tx1">
                    <a:lumMod val="50000"/>
                    <a:lumOff val="50000"/>
                  </a:schemeClr>
                </a:solidFill>
                <a:latin typeface="Helvetica"/>
              </a:rPr>
              <a:t>Diego: </a:t>
            </a:r>
            <a:r>
              <a:rPr lang="en-US" altLang="zh-CN" dirty="0">
                <a:solidFill>
                  <a:schemeClr val="tx1">
                    <a:lumMod val="50000"/>
                    <a:lumOff val="50000"/>
                  </a:schemeClr>
                </a:solidFill>
                <a:latin typeface="Helvetica"/>
              </a:rPr>
              <a:t>Do you have a meal with your family?</a:t>
            </a:r>
          </a:p>
          <a:p>
            <a:pPr>
              <a:lnSpc>
                <a:spcPts val="2500"/>
              </a:lnSpc>
            </a:pPr>
            <a:r>
              <a:rPr lang="en-US" altLang="zh-CN" b="1" dirty="0">
                <a:solidFill>
                  <a:schemeClr val="tx1">
                    <a:lumMod val="50000"/>
                    <a:lumOff val="50000"/>
                  </a:schemeClr>
                </a:solidFill>
                <a:latin typeface="Helvetica"/>
              </a:rPr>
              <a:t>Chuck: </a:t>
            </a:r>
            <a:r>
              <a:rPr lang="en-US" altLang="zh-CN" dirty="0">
                <a:solidFill>
                  <a:schemeClr val="tx1">
                    <a:lumMod val="50000"/>
                    <a:lumOff val="50000"/>
                  </a:schemeClr>
                </a:solidFill>
                <a:latin typeface="Helvetica"/>
              </a:rPr>
              <a:t>No, we do that on Christmas. On New Year’s Eve we just have a party!</a:t>
            </a:r>
          </a:p>
        </p:txBody>
      </p:sp>
      <p:sp>
        <p:nvSpPr>
          <p:cNvPr id="14" name="矩形 35">
            <a:hlinkClick r:id="rId5" action="ppaction://hlinksldjump"/>
          </p:cNvPr>
          <p:cNvSpPr txBox="1">
            <a:spLocks noChangeArrowheads="1"/>
          </p:cNvSpPr>
          <p:nvPr/>
        </p:nvSpPr>
        <p:spPr bwMode="auto">
          <a:xfrm>
            <a:off x="976313" y="1612900"/>
            <a:ext cx="347662"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A</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16" name="矩形 35">
            <a:hlinkClick r:id="" action="ppaction://noaction"/>
          </p:cNvPr>
          <p:cNvSpPr txBox="1">
            <a:spLocks noChangeArrowheads="1"/>
          </p:cNvSpPr>
          <p:nvPr/>
        </p:nvSpPr>
        <p:spPr bwMode="auto">
          <a:xfrm>
            <a:off x="612775" y="2652713"/>
            <a:ext cx="363538"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C</a:t>
            </a:r>
            <a:endParaRPr lang="zh-CN" altLang="zh-CN" sz="1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20" name="矩形 35">
            <a:hlinkClick r:id="" action="ppaction://noaction"/>
          </p:cNvPr>
          <p:cNvSpPr txBox="1">
            <a:spLocks noChangeArrowheads="1"/>
          </p:cNvSpPr>
          <p:nvPr/>
        </p:nvSpPr>
        <p:spPr bwMode="auto">
          <a:xfrm>
            <a:off x="560388" y="3163888"/>
            <a:ext cx="415925"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D</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25" name="矩形 35">
            <a:hlinkClick r:id="" action="ppaction://noaction"/>
          </p:cNvPr>
          <p:cNvSpPr txBox="1">
            <a:spLocks noChangeArrowheads="1"/>
          </p:cNvSpPr>
          <p:nvPr/>
        </p:nvSpPr>
        <p:spPr bwMode="auto">
          <a:xfrm>
            <a:off x="765175" y="4259263"/>
            <a:ext cx="409575"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F</a:t>
            </a:r>
            <a:endParaRPr lang="en-US" altLang="zh-CN" sz="1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26" name="矩形 35">
            <a:hlinkClick r:id="" action="ppaction://noaction"/>
          </p:cNvPr>
          <p:cNvSpPr txBox="1">
            <a:spLocks noChangeArrowheads="1"/>
          </p:cNvSpPr>
          <p:nvPr/>
        </p:nvSpPr>
        <p:spPr bwMode="auto">
          <a:xfrm>
            <a:off x="811721" y="4747768"/>
            <a:ext cx="614743"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TED</a:t>
            </a:r>
            <a:endParaRPr lang="en-US" altLang="zh-CN" sz="1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27" name="矩形 35">
            <a:hlinkClick r:id="rId6" action="ppaction://hlinksldjump"/>
          </p:cNvPr>
          <p:cNvSpPr txBox="1">
            <a:spLocks noChangeArrowheads="1"/>
          </p:cNvSpPr>
          <p:nvPr/>
        </p:nvSpPr>
        <p:spPr bwMode="auto">
          <a:xfrm>
            <a:off x="708026" y="2130456"/>
            <a:ext cx="268288" cy="485939"/>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B</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28" name="矩形 35">
            <a:hlinkClick r:id="" action="ppaction://noaction"/>
          </p:cNvPr>
          <p:cNvSpPr txBox="1">
            <a:spLocks noChangeArrowheads="1"/>
          </p:cNvSpPr>
          <p:nvPr/>
        </p:nvSpPr>
        <p:spPr bwMode="auto">
          <a:xfrm>
            <a:off x="612775" y="3698748"/>
            <a:ext cx="363538"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E</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pic>
        <p:nvPicPr>
          <p:cNvPr id="3" name="图片 2">
            <a:hlinkClick r:id="rId7" action="ppaction://hlinksldjump"/>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694363" y="1290518"/>
            <a:ext cx="252000" cy="252000"/>
          </a:xfrm>
          <a:prstGeom prst="rect">
            <a:avLst/>
          </a:prstGeom>
        </p:spPr>
      </p:pic>
    </p:spTree>
    <p:controls>
      <mc:AlternateContent xmlns:mc="http://schemas.openxmlformats.org/markup-compatibility/2006">
        <mc:Choice xmlns:v="urn:schemas-microsoft-com:vml" Requires="v">
          <p:control spid="217126" name="WindowsMediaPlayer1" r:id="rId2" imgW="3000240" imgH="695160"/>
        </mc:Choice>
        <mc:Fallback>
          <p:control name="WindowsMediaPlayer1" r:id="rId2" imgW="3000240" imgH="695160">
            <p:pic>
              <p:nvPicPr>
                <p:cNvPr id="0" name="WindowsMediaPlayer1"/>
                <p:cNvPicPr preferRelativeResize="0">
                  <a:picLocks noChangeArrowheads="1" noChangeShapeType="1"/>
                </p:cNvPicPr>
                <p:nvPr/>
              </p:nvPicPr>
              <p:blipFill>
                <a:blip r:embed="rId9">
                  <a:extLst>
                    <a:ext uri="{28A0092B-C50C-407E-A947-70E740481C1C}">
                      <a14:useLocalDpi xmlns:a14="http://schemas.microsoft.com/office/drawing/2010/main" val="0"/>
                    </a:ext>
                  </a:extLst>
                </a:blip>
                <a:srcRect/>
                <a:stretch>
                  <a:fillRect/>
                </a:stretch>
              </p:blipFill>
              <p:spPr bwMode="auto">
                <a:xfrm>
                  <a:off x="5076825" y="1152525"/>
                  <a:ext cx="3000375" cy="698500"/>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extLst>
      <p:ext uri="{BB962C8B-B14F-4D97-AF65-F5344CB8AC3E}">
        <p14:creationId xmlns:p14="http://schemas.microsoft.com/office/powerpoint/2010/main" val="2489790247"/>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矩形 11"/>
          <p:cNvSpPr txBox="1">
            <a:spLocks noChangeArrowheads="1"/>
          </p:cNvSpPr>
          <p:nvPr/>
        </p:nvSpPr>
        <p:spPr bwMode="auto">
          <a:xfrm>
            <a:off x="1901570" y="1058418"/>
            <a:ext cx="4901565" cy="400050"/>
          </a:xfrm>
          <a:prstGeom prst="rect">
            <a:avLst/>
          </a:prstGeom>
          <a:noFill/>
          <a:ln w="12700">
            <a:noFill/>
            <a:miter lim="400000"/>
            <a:headEnd/>
            <a:tailEnd/>
          </a:ln>
        </p:spPr>
        <p:txBody>
          <a:bodyPr wrap="square" lIns="45719" rIns="45719">
            <a:spAutoFit/>
          </a:bodyPr>
          <a:lstStyle/>
          <a:p>
            <a:pPr eaLnBrk="1"/>
            <a:r>
              <a:rPr lang="en-US" altLang="zh-CN" sz="2000" b="1" dirty="0">
                <a:latin typeface="Helvetica" pitchFamily="34" charset="0"/>
                <a:ea typeface="Times New Roman" pitchFamily="18" charset="0"/>
                <a:cs typeface="Helvetica" pitchFamily="34" charset="0"/>
                <a:sym typeface="Helvetica" pitchFamily="34" charset="0"/>
              </a:rPr>
              <a:t>Listening 5 Transcript</a:t>
            </a:r>
          </a:p>
        </p:txBody>
      </p:sp>
      <p:pic>
        <p:nvPicPr>
          <p:cNvPr id="13317" name="图片 8">
            <a:hlinkClick r:id="" action="ppaction://noaction"/>
          </p:cNvPr>
          <p:cNvPicPr>
            <a:picLocks noChangeAspect="1"/>
          </p:cNvPicPr>
          <p:nvPr/>
        </p:nvPicPr>
        <p:blipFill>
          <a:blip r:embed="rId4" cstate="print"/>
          <a:srcRect/>
          <a:stretch>
            <a:fillRect/>
          </a:stretch>
        </p:blipFill>
        <p:spPr bwMode="auto">
          <a:xfrm>
            <a:off x="10748963" y="5946775"/>
            <a:ext cx="476250" cy="474663"/>
          </a:xfrm>
          <a:prstGeom prst="rect">
            <a:avLst/>
          </a:prstGeom>
          <a:noFill/>
          <a:ln w="9525">
            <a:noFill/>
            <a:miter lim="800000"/>
            <a:headEnd/>
            <a:tailEnd/>
          </a:ln>
        </p:spPr>
      </p:pic>
      <p:sp>
        <p:nvSpPr>
          <p:cNvPr id="13318" name="文本框 9">
            <a:hlinkClick r:id="" action="ppaction://noaction"/>
          </p:cNvPr>
          <p:cNvSpPr txBox="1">
            <a:spLocks noChangeArrowheads="1"/>
          </p:cNvSpPr>
          <p:nvPr/>
        </p:nvSpPr>
        <p:spPr bwMode="auto">
          <a:xfrm>
            <a:off x="11225213" y="5980113"/>
            <a:ext cx="966787" cy="461962"/>
          </a:xfrm>
          <a:prstGeom prst="rect">
            <a:avLst/>
          </a:prstGeom>
          <a:noFill/>
          <a:ln w="9525">
            <a:noFill/>
            <a:miter lim="800000"/>
            <a:headEnd/>
            <a:tailEnd/>
          </a:ln>
        </p:spPr>
        <p:txBody>
          <a:bodyPr>
            <a:spAutoFit/>
          </a:bodyPr>
          <a:lstStyle/>
          <a:p>
            <a:pPr eaLnBrk="1"/>
            <a:r>
              <a:rPr lang="de-DE" altLang="zh-CN" sz="2400" dirty="0">
                <a:latin typeface="Helvetica" pitchFamily="34" charset="0"/>
                <a:ea typeface="Times New Roman" pitchFamily="18" charset="0"/>
                <a:cs typeface="Helvetica" pitchFamily="34" charset="0"/>
              </a:rPr>
              <a:t>Back</a:t>
            </a:r>
          </a:p>
        </p:txBody>
      </p:sp>
      <p:sp>
        <p:nvSpPr>
          <p:cNvPr id="9" name="矩形 8"/>
          <p:cNvSpPr/>
          <p:nvPr/>
        </p:nvSpPr>
        <p:spPr>
          <a:xfrm>
            <a:off x="1864995" y="1459117"/>
            <a:ext cx="10327005" cy="4524315"/>
          </a:xfrm>
          <a:prstGeom prst="rect">
            <a:avLst/>
          </a:prstGeom>
        </p:spPr>
        <p:txBody>
          <a:bodyPr wrap="square">
            <a:spAutoFit/>
          </a:bodyPr>
          <a:lstStyle/>
          <a:p>
            <a:r>
              <a:rPr lang="en-US" altLang="zh-CN" b="1" dirty="0">
                <a:solidFill>
                  <a:schemeClr val="tx1">
                    <a:lumMod val="50000"/>
                    <a:lumOff val="50000"/>
                  </a:schemeClr>
                </a:solidFill>
                <a:latin typeface="Helvetica"/>
              </a:rPr>
              <a:t>Eric Whitacre: </a:t>
            </a:r>
            <a:r>
              <a:rPr lang="en-US" altLang="zh-CN" dirty="0">
                <a:solidFill>
                  <a:schemeClr val="tx1">
                    <a:lumMod val="50000"/>
                    <a:lumOff val="50000"/>
                  </a:schemeClr>
                </a:solidFill>
                <a:latin typeface="Helvetica"/>
              </a:rPr>
              <a:t>A Virtual Choir 2,000 Voices Strong Eric Whitacre is a composer and conductor. He is excited about using choral  music to join people together from all around the world.</a:t>
            </a:r>
          </a:p>
          <a:p>
            <a:endParaRPr lang="en-US" altLang="zh-CN" dirty="0">
              <a:solidFill>
                <a:schemeClr val="tx1">
                  <a:lumMod val="50000"/>
                  <a:lumOff val="50000"/>
                </a:schemeClr>
              </a:solidFill>
              <a:latin typeface="Helvetica"/>
            </a:endParaRPr>
          </a:p>
          <a:p>
            <a:r>
              <a:rPr lang="en-US" altLang="zh-CN" dirty="0">
                <a:solidFill>
                  <a:schemeClr val="tx1">
                    <a:lumMod val="50000"/>
                    <a:lumOff val="50000"/>
                  </a:schemeClr>
                </a:solidFill>
                <a:latin typeface="Helvetica"/>
              </a:rPr>
              <a:t>As a child, Eric Whitacre lived in a small town with many farms. He loved music. He didn’t know how to read music, but he often played instruments. He always wanted to be part of a rock or pop band. Years later, he went to college. There he met the conductor of the college’s choir. At first, Eric didn’t want to join the choir, but finally he did.</a:t>
            </a:r>
          </a:p>
          <a:p>
            <a:endParaRPr lang="en-US" altLang="zh-CN" dirty="0">
              <a:solidFill>
                <a:schemeClr val="tx1">
                  <a:lumMod val="50000"/>
                  <a:lumOff val="50000"/>
                </a:schemeClr>
              </a:solidFill>
              <a:latin typeface="Helvetica"/>
            </a:endParaRPr>
          </a:p>
          <a:p>
            <a:r>
              <a:rPr lang="en-US" altLang="zh-CN" dirty="0">
                <a:solidFill>
                  <a:schemeClr val="tx1">
                    <a:lumMod val="50000"/>
                    <a:lumOff val="50000"/>
                  </a:schemeClr>
                </a:solidFill>
                <a:latin typeface="Helvetica"/>
              </a:rPr>
              <a:t>The first time that Eric Whitacre sang with the choir, it was a big surprise. He thought that choral music was beautiful and interesting. He Learned how to read music, and then he began to write musical pieces. He became a successful composer and conductor.</a:t>
            </a:r>
          </a:p>
          <a:p>
            <a:endParaRPr lang="en-US" altLang="zh-CN" dirty="0">
              <a:solidFill>
                <a:schemeClr val="tx1">
                  <a:lumMod val="50000"/>
                  <a:lumOff val="50000"/>
                </a:schemeClr>
              </a:solidFill>
              <a:latin typeface="Helvetica"/>
            </a:endParaRPr>
          </a:p>
          <a:p>
            <a:r>
              <a:rPr lang="en-US" altLang="zh-CN" dirty="0">
                <a:solidFill>
                  <a:schemeClr val="tx1">
                    <a:lumMod val="50000"/>
                    <a:lumOff val="50000"/>
                  </a:schemeClr>
                </a:solidFill>
                <a:latin typeface="Helvetica"/>
              </a:rPr>
              <a:t>Whitacre’s choir is very unusual because it’s completely virtual. The Internet makes this possible. The members of the choir don’t know each other. They are different ages, from different countries, and have different professions. But they are united by their love of singing and their desire to be part of a worldwide community that makes beautiful music.</a:t>
            </a:r>
          </a:p>
        </p:txBody>
      </p:sp>
      <p:sp>
        <p:nvSpPr>
          <p:cNvPr id="28" name="矩形 35">
            <a:hlinkClick r:id="rId5" action="ppaction://hlinksldjump"/>
          </p:cNvPr>
          <p:cNvSpPr txBox="1">
            <a:spLocks noChangeArrowheads="1"/>
          </p:cNvSpPr>
          <p:nvPr/>
        </p:nvSpPr>
        <p:spPr bwMode="auto">
          <a:xfrm>
            <a:off x="976313" y="1612900"/>
            <a:ext cx="347662"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A</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30" name="矩形 35">
            <a:hlinkClick r:id="" action="ppaction://noaction"/>
          </p:cNvPr>
          <p:cNvSpPr txBox="1">
            <a:spLocks noChangeArrowheads="1"/>
          </p:cNvSpPr>
          <p:nvPr/>
        </p:nvSpPr>
        <p:spPr bwMode="auto">
          <a:xfrm>
            <a:off x="612775" y="2652713"/>
            <a:ext cx="363538"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C</a:t>
            </a:r>
            <a:endParaRPr lang="zh-CN" altLang="zh-CN" sz="1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31" name="矩形 35">
            <a:hlinkClick r:id="" action="ppaction://noaction"/>
          </p:cNvPr>
          <p:cNvSpPr txBox="1">
            <a:spLocks noChangeArrowheads="1"/>
          </p:cNvSpPr>
          <p:nvPr/>
        </p:nvSpPr>
        <p:spPr bwMode="auto">
          <a:xfrm>
            <a:off x="560388" y="3163888"/>
            <a:ext cx="415925"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D</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33" name="矩形 35">
            <a:hlinkClick r:id="" action="ppaction://noaction"/>
          </p:cNvPr>
          <p:cNvSpPr txBox="1">
            <a:spLocks noChangeArrowheads="1"/>
          </p:cNvSpPr>
          <p:nvPr/>
        </p:nvSpPr>
        <p:spPr bwMode="auto">
          <a:xfrm>
            <a:off x="765175" y="4259263"/>
            <a:ext cx="409575"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F</a:t>
            </a:r>
            <a:endParaRPr lang="en-US" altLang="zh-CN" sz="1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34" name="矩形 35">
            <a:hlinkClick r:id="" action="ppaction://noaction"/>
          </p:cNvPr>
          <p:cNvSpPr txBox="1">
            <a:spLocks noChangeArrowheads="1"/>
          </p:cNvSpPr>
          <p:nvPr/>
        </p:nvSpPr>
        <p:spPr bwMode="auto">
          <a:xfrm>
            <a:off x="811721" y="4747768"/>
            <a:ext cx="614743"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TED</a:t>
            </a:r>
            <a:endParaRPr lang="en-US" altLang="zh-CN" sz="1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35" name="矩形 35">
            <a:hlinkClick r:id="rId6" action="ppaction://hlinksldjump"/>
          </p:cNvPr>
          <p:cNvSpPr txBox="1">
            <a:spLocks noChangeArrowheads="1"/>
          </p:cNvSpPr>
          <p:nvPr/>
        </p:nvSpPr>
        <p:spPr bwMode="auto">
          <a:xfrm>
            <a:off x="708026" y="2130456"/>
            <a:ext cx="268288" cy="485939"/>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B</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36" name="矩形 35">
            <a:hlinkClick r:id="" action="ppaction://noaction"/>
          </p:cNvPr>
          <p:cNvSpPr txBox="1">
            <a:spLocks noChangeArrowheads="1"/>
          </p:cNvSpPr>
          <p:nvPr/>
        </p:nvSpPr>
        <p:spPr bwMode="auto">
          <a:xfrm>
            <a:off x="612775" y="3698748"/>
            <a:ext cx="363538"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E</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Tree>
    <p:controls>
      <mc:AlternateContent xmlns:mc="http://schemas.openxmlformats.org/markup-compatibility/2006">
        <mc:Choice xmlns:v="urn:schemas-microsoft-com:vml" Requires="v">
          <p:control spid="218149" name="Image1" r:id="rId2" imgW="247680" imgH="247680"/>
        </mc:Choice>
        <mc:Fallback>
          <p:control name="Image1" r:id="rId2" imgW="247680" imgH="247680">
            <p:pic>
              <p:nvPicPr>
                <p:cNvPr id="0" name="Image1"/>
                <p:cNvPicPr preferRelativeResize="0">
                  <a:picLocks noChangeArrowheads="1" noChangeShapeType="1"/>
                </p:cNvPicPr>
                <p:nvPr/>
              </p:nvPicPr>
              <p:blipFill>
                <a:blip r:embed="rId7">
                  <a:extLst>
                    <a:ext uri="{28A0092B-C50C-407E-A947-70E740481C1C}">
                      <a14:useLocalDpi xmlns:a14="http://schemas.microsoft.com/office/drawing/2010/main" val="0"/>
                    </a:ext>
                  </a:extLst>
                </a:blip>
                <a:srcRect/>
                <a:stretch>
                  <a:fillRect/>
                </a:stretch>
              </p:blipFill>
              <p:spPr bwMode="auto">
                <a:xfrm>
                  <a:off x="4660900" y="1143000"/>
                  <a:ext cx="241300" cy="241300"/>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矩形 11"/>
          <p:cNvSpPr txBox="1">
            <a:spLocks noChangeArrowheads="1"/>
          </p:cNvSpPr>
          <p:nvPr/>
        </p:nvSpPr>
        <p:spPr bwMode="auto">
          <a:xfrm>
            <a:off x="1901570" y="1058418"/>
            <a:ext cx="4901565" cy="400050"/>
          </a:xfrm>
          <a:prstGeom prst="rect">
            <a:avLst/>
          </a:prstGeom>
          <a:noFill/>
          <a:ln w="12700">
            <a:noFill/>
            <a:miter lim="400000"/>
            <a:headEnd/>
            <a:tailEnd/>
          </a:ln>
        </p:spPr>
        <p:txBody>
          <a:bodyPr wrap="square" lIns="45719" rIns="45719">
            <a:spAutoFit/>
          </a:bodyPr>
          <a:lstStyle/>
          <a:p>
            <a:pPr eaLnBrk="1"/>
            <a:r>
              <a:rPr lang="en-US" altLang="zh-CN" sz="2000" b="1" dirty="0">
                <a:latin typeface="Helvetica" pitchFamily="34" charset="0"/>
                <a:ea typeface="Times New Roman" pitchFamily="18" charset="0"/>
                <a:cs typeface="Helvetica" pitchFamily="34" charset="0"/>
                <a:sym typeface="Helvetica" pitchFamily="34" charset="0"/>
              </a:rPr>
              <a:t>Listening 5 Transcript</a:t>
            </a:r>
          </a:p>
        </p:txBody>
      </p:sp>
      <p:pic>
        <p:nvPicPr>
          <p:cNvPr id="13317" name="图片 8">
            <a:hlinkClick r:id="" action="ppaction://noaction"/>
          </p:cNvPr>
          <p:cNvPicPr>
            <a:picLocks noChangeAspect="1"/>
          </p:cNvPicPr>
          <p:nvPr/>
        </p:nvPicPr>
        <p:blipFill>
          <a:blip r:embed="rId4" cstate="print"/>
          <a:srcRect/>
          <a:stretch>
            <a:fillRect/>
          </a:stretch>
        </p:blipFill>
        <p:spPr bwMode="auto">
          <a:xfrm>
            <a:off x="10748963" y="5946775"/>
            <a:ext cx="476250" cy="474663"/>
          </a:xfrm>
          <a:prstGeom prst="rect">
            <a:avLst/>
          </a:prstGeom>
          <a:noFill/>
          <a:ln w="9525">
            <a:noFill/>
            <a:miter lim="800000"/>
            <a:headEnd/>
            <a:tailEnd/>
          </a:ln>
        </p:spPr>
      </p:pic>
      <p:sp>
        <p:nvSpPr>
          <p:cNvPr id="13318" name="文本框 9">
            <a:hlinkClick r:id="" action="ppaction://noaction"/>
          </p:cNvPr>
          <p:cNvSpPr txBox="1">
            <a:spLocks noChangeArrowheads="1"/>
          </p:cNvSpPr>
          <p:nvPr/>
        </p:nvSpPr>
        <p:spPr bwMode="auto">
          <a:xfrm>
            <a:off x="11225213" y="5980113"/>
            <a:ext cx="966787" cy="461962"/>
          </a:xfrm>
          <a:prstGeom prst="rect">
            <a:avLst/>
          </a:prstGeom>
          <a:noFill/>
          <a:ln w="9525">
            <a:noFill/>
            <a:miter lim="800000"/>
            <a:headEnd/>
            <a:tailEnd/>
          </a:ln>
        </p:spPr>
        <p:txBody>
          <a:bodyPr>
            <a:spAutoFit/>
          </a:bodyPr>
          <a:lstStyle/>
          <a:p>
            <a:pPr eaLnBrk="1"/>
            <a:r>
              <a:rPr lang="de-DE" altLang="zh-CN" sz="2400" dirty="0">
                <a:latin typeface="Helvetica" pitchFamily="34" charset="0"/>
                <a:ea typeface="Times New Roman" pitchFamily="18" charset="0"/>
                <a:cs typeface="Helvetica" pitchFamily="34" charset="0"/>
              </a:rPr>
              <a:t>Back</a:t>
            </a:r>
          </a:p>
        </p:txBody>
      </p:sp>
      <p:sp>
        <p:nvSpPr>
          <p:cNvPr id="9" name="矩形 8"/>
          <p:cNvSpPr/>
          <p:nvPr/>
        </p:nvSpPr>
        <p:spPr>
          <a:xfrm>
            <a:off x="1864995" y="1459117"/>
            <a:ext cx="10327005" cy="4524315"/>
          </a:xfrm>
          <a:prstGeom prst="rect">
            <a:avLst/>
          </a:prstGeom>
        </p:spPr>
        <p:txBody>
          <a:bodyPr wrap="square">
            <a:spAutoFit/>
          </a:bodyPr>
          <a:lstStyle/>
          <a:p>
            <a:r>
              <a:rPr lang="en-US" altLang="zh-CN" b="1" dirty="0">
                <a:solidFill>
                  <a:schemeClr val="tx1">
                    <a:lumMod val="50000"/>
                    <a:lumOff val="50000"/>
                  </a:schemeClr>
                </a:solidFill>
                <a:latin typeface="Helvetica"/>
              </a:rPr>
              <a:t>Eric Whitacre: </a:t>
            </a:r>
            <a:r>
              <a:rPr lang="en-US" altLang="zh-CN" dirty="0">
                <a:solidFill>
                  <a:schemeClr val="tx1">
                    <a:lumMod val="50000"/>
                    <a:lumOff val="50000"/>
                  </a:schemeClr>
                </a:solidFill>
                <a:latin typeface="Helvetica"/>
              </a:rPr>
              <a:t>A Virtual Choir 2,000 Voices Strong Eric Whitacre is a composer and conductor. He is excited about using choral  music to join people together from all around the world.</a:t>
            </a:r>
          </a:p>
          <a:p>
            <a:endParaRPr lang="en-US" altLang="zh-CN" dirty="0">
              <a:solidFill>
                <a:schemeClr val="tx1">
                  <a:lumMod val="50000"/>
                  <a:lumOff val="50000"/>
                </a:schemeClr>
              </a:solidFill>
              <a:latin typeface="Helvetica"/>
            </a:endParaRPr>
          </a:p>
          <a:p>
            <a:r>
              <a:rPr lang="en-US" altLang="zh-CN" dirty="0">
                <a:solidFill>
                  <a:schemeClr val="tx1">
                    <a:lumMod val="50000"/>
                    <a:lumOff val="50000"/>
                  </a:schemeClr>
                </a:solidFill>
                <a:latin typeface="Helvetica"/>
              </a:rPr>
              <a:t>As a child, Eric Whitacre lived in a small town with many farms. He loved music. He didn’t know how to read music, but he often played instruments. He always wanted to be part of a rock or pop band. Years later, he went to college. There he met the conductor of the college’s choir. At first, Eric didn’t want to join the choir, but finally he did.</a:t>
            </a:r>
          </a:p>
          <a:p>
            <a:endParaRPr lang="en-US" altLang="zh-CN" dirty="0">
              <a:solidFill>
                <a:schemeClr val="tx1">
                  <a:lumMod val="50000"/>
                  <a:lumOff val="50000"/>
                </a:schemeClr>
              </a:solidFill>
              <a:latin typeface="Helvetica"/>
            </a:endParaRPr>
          </a:p>
          <a:p>
            <a:r>
              <a:rPr lang="en-US" altLang="zh-CN" dirty="0">
                <a:solidFill>
                  <a:schemeClr val="tx1">
                    <a:lumMod val="50000"/>
                    <a:lumOff val="50000"/>
                  </a:schemeClr>
                </a:solidFill>
                <a:latin typeface="Helvetica"/>
              </a:rPr>
              <a:t>The first time that Eric Whitacre sang with the choir, it was a big surprise. He thought that choral music was beautiful and interesting. He Learned how to read music, and then he began to write musical pieces. He became a successful composer and conductor.</a:t>
            </a:r>
          </a:p>
          <a:p>
            <a:endParaRPr lang="en-US" altLang="zh-CN" dirty="0">
              <a:solidFill>
                <a:schemeClr val="tx1">
                  <a:lumMod val="50000"/>
                  <a:lumOff val="50000"/>
                </a:schemeClr>
              </a:solidFill>
              <a:latin typeface="Helvetica"/>
            </a:endParaRPr>
          </a:p>
          <a:p>
            <a:r>
              <a:rPr lang="en-US" altLang="zh-CN" dirty="0">
                <a:solidFill>
                  <a:schemeClr val="tx1">
                    <a:lumMod val="50000"/>
                    <a:lumOff val="50000"/>
                  </a:schemeClr>
                </a:solidFill>
                <a:latin typeface="Helvetica"/>
              </a:rPr>
              <a:t>Whitacre’s choir is very unusual because it’s completely virtual. The Internet makes this possible. The members of the choir don’t know each other. They are different ages, from different countries, and have different professions. But they are united by their love of singing and their desire to be part of a worldwide community that makes beautiful music.</a:t>
            </a:r>
          </a:p>
        </p:txBody>
      </p:sp>
      <p:sp>
        <p:nvSpPr>
          <p:cNvPr id="28" name="矩形 35">
            <a:hlinkClick r:id="rId5" action="ppaction://hlinksldjump"/>
          </p:cNvPr>
          <p:cNvSpPr txBox="1">
            <a:spLocks noChangeArrowheads="1"/>
          </p:cNvSpPr>
          <p:nvPr/>
        </p:nvSpPr>
        <p:spPr bwMode="auto">
          <a:xfrm>
            <a:off x="976313" y="1612900"/>
            <a:ext cx="347662"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A</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30" name="矩形 35">
            <a:hlinkClick r:id="" action="ppaction://noaction"/>
          </p:cNvPr>
          <p:cNvSpPr txBox="1">
            <a:spLocks noChangeArrowheads="1"/>
          </p:cNvSpPr>
          <p:nvPr/>
        </p:nvSpPr>
        <p:spPr bwMode="auto">
          <a:xfrm>
            <a:off x="612775" y="2652713"/>
            <a:ext cx="363538"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C</a:t>
            </a:r>
            <a:endParaRPr lang="zh-CN" altLang="zh-CN" sz="1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31" name="矩形 35">
            <a:hlinkClick r:id="" action="ppaction://noaction"/>
          </p:cNvPr>
          <p:cNvSpPr txBox="1">
            <a:spLocks noChangeArrowheads="1"/>
          </p:cNvSpPr>
          <p:nvPr/>
        </p:nvSpPr>
        <p:spPr bwMode="auto">
          <a:xfrm>
            <a:off x="560388" y="3163888"/>
            <a:ext cx="415925"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D</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33" name="矩形 35">
            <a:hlinkClick r:id="" action="ppaction://noaction"/>
          </p:cNvPr>
          <p:cNvSpPr txBox="1">
            <a:spLocks noChangeArrowheads="1"/>
          </p:cNvSpPr>
          <p:nvPr/>
        </p:nvSpPr>
        <p:spPr bwMode="auto">
          <a:xfrm>
            <a:off x="765175" y="4259263"/>
            <a:ext cx="409575"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F</a:t>
            </a:r>
            <a:endParaRPr lang="en-US" altLang="zh-CN" sz="1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34" name="矩形 35">
            <a:hlinkClick r:id="" action="ppaction://noaction"/>
          </p:cNvPr>
          <p:cNvSpPr txBox="1">
            <a:spLocks noChangeArrowheads="1"/>
          </p:cNvSpPr>
          <p:nvPr/>
        </p:nvSpPr>
        <p:spPr bwMode="auto">
          <a:xfrm>
            <a:off x="811721" y="4747768"/>
            <a:ext cx="614743"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TED</a:t>
            </a:r>
            <a:endParaRPr lang="en-US" altLang="zh-CN" sz="1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35" name="矩形 35">
            <a:hlinkClick r:id="rId6" action="ppaction://hlinksldjump"/>
          </p:cNvPr>
          <p:cNvSpPr txBox="1">
            <a:spLocks noChangeArrowheads="1"/>
          </p:cNvSpPr>
          <p:nvPr/>
        </p:nvSpPr>
        <p:spPr bwMode="auto">
          <a:xfrm>
            <a:off x="708026" y="2130456"/>
            <a:ext cx="268288" cy="485939"/>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B</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36" name="矩形 35">
            <a:hlinkClick r:id="" action="ppaction://noaction"/>
          </p:cNvPr>
          <p:cNvSpPr txBox="1">
            <a:spLocks noChangeArrowheads="1"/>
          </p:cNvSpPr>
          <p:nvPr/>
        </p:nvSpPr>
        <p:spPr bwMode="auto">
          <a:xfrm>
            <a:off x="612775" y="3698748"/>
            <a:ext cx="363538"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E</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pic>
        <p:nvPicPr>
          <p:cNvPr id="2" name="图片 1">
            <a:hlinkClick r:id="rId7" action="ppaction://hlinksldjump"/>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659956" y="1142153"/>
            <a:ext cx="252000" cy="252000"/>
          </a:xfrm>
          <a:prstGeom prst="rect">
            <a:avLst/>
          </a:prstGeom>
        </p:spPr>
      </p:pic>
    </p:spTree>
    <p:controls>
      <mc:AlternateContent xmlns:mc="http://schemas.openxmlformats.org/markup-compatibility/2006">
        <mc:Choice xmlns:v="urn:schemas-microsoft-com:vml" Requires="v">
          <p:control spid="219174" name="WindowsMediaPlayer1" r:id="rId2" imgW="3000240" imgH="704880"/>
        </mc:Choice>
        <mc:Fallback>
          <p:control name="WindowsMediaPlayer1" r:id="rId2" imgW="3000240" imgH="704880">
            <p:pic>
              <p:nvPicPr>
                <p:cNvPr id="0" name="WindowsMediaPlayer1"/>
                <p:cNvPicPr preferRelativeResize="0">
                  <a:picLocks noChangeArrowheads="1" noChangeShapeType="1"/>
                </p:cNvPicPr>
                <p:nvPr/>
              </p:nvPicPr>
              <p:blipFill>
                <a:blip r:embed="rId9">
                  <a:extLst>
                    <a:ext uri="{28A0092B-C50C-407E-A947-70E740481C1C}">
                      <a14:useLocalDpi xmlns:a14="http://schemas.microsoft.com/office/drawing/2010/main" val="0"/>
                    </a:ext>
                  </a:extLst>
                </a:blip>
                <a:srcRect/>
                <a:stretch>
                  <a:fillRect/>
                </a:stretch>
              </p:blipFill>
              <p:spPr bwMode="auto">
                <a:xfrm>
                  <a:off x="4991100" y="787400"/>
                  <a:ext cx="2997200" cy="698500"/>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extLst>
      <p:ext uri="{BB962C8B-B14F-4D97-AF65-F5344CB8AC3E}">
        <p14:creationId xmlns:p14="http://schemas.microsoft.com/office/powerpoint/2010/main" val="1460670855"/>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矩形 11"/>
          <p:cNvSpPr txBox="1">
            <a:spLocks noChangeArrowheads="1"/>
          </p:cNvSpPr>
          <p:nvPr/>
        </p:nvSpPr>
        <p:spPr bwMode="auto">
          <a:xfrm>
            <a:off x="1901570" y="1204722"/>
            <a:ext cx="4197477" cy="400050"/>
          </a:xfrm>
          <a:prstGeom prst="rect">
            <a:avLst/>
          </a:prstGeom>
          <a:noFill/>
          <a:ln w="12700">
            <a:noFill/>
            <a:miter lim="400000"/>
            <a:headEnd/>
            <a:tailEnd/>
          </a:ln>
        </p:spPr>
        <p:txBody>
          <a:bodyPr wrap="square" lIns="45719" rIns="45719">
            <a:spAutoFit/>
          </a:bodyPr>
          <a:lstStyle/>
          <a:p>
            <a:pPr eaLnBrk="1"/>
            <a:r>
              <a:rPr lang="en-US" altLang="zh-CN" sz="2000" b="1" dirty="0">
                <a:latin typeface="Helvetica" pitchFamily="34" charset="0"/>
                <a:ea typeface="Times New Roman" pitchFamily="18" charset="0"/>
                <a:cs typeface="Helvetica" pitchFamily="34" charset="0"/>
                <a:sym typeface="Helvetica" pitchFamily="34" charset="0"/>
              </a:rPr>
              <a:t>Listening 6 Transcript</a:t>
            </a:r>
          </a:p>
        </p:txBody>
      </p:sp>
      <p:pic>
        <p:nvPicPr>
          <p:cNvPr id="13317" name="图片 8">
            <a:hlinkClick r:id="" action="ppaction://noaction"/>
          </p:cNvPr>
          <p:cNvPicPr>
            <a:picLocks noChangeAspect="1"/>
          </p:cNvPicPr>
          <p:nvPr/>
        </p:nvPicPr>
        <p:blipFill>
          <a:blip r:embed="rId4" cstate="print"/>
          <a:srcRect/>
          <a:stretch>
            <a:fillRect/>
          </a:stretch>
        </p:blipFill>
        <p:spPr bwMode="auto">
          <a:xfrm>
            <a:off x="10748963" y="5946775"/>
            <a:ext cx="476250" cy="474663"/>
          </a:xfrm>
          <a:prstGeom prst="rect">
            <a:avLst/>
          </a:prstGeom>
          <a:noFill/>
          <a:ln w="9525">
            <a:noFill/>
            <a:miter lim="800000"/>
            <a:headEnd/>
            <a:tailEnd/>
          </a:ln>
        </p:spPr>
      </p:pic>
      <p:sp>
        <p:nvSpPr>
          <p:cNvPr id="13318" name="文本框 9">
            <a:hlinkClick r:id="" action="ppaction://noaction"/>
          </p:cNvPr>
          <p:cNvSpPr txBox="1">
            <a:spLocks noChangeArrowheads="1"/>
          </p:cNvSpPr>
          <p:nvPr/>
        </p:nvSpPr>
        <p:spPr bwMode="auto">
          <a:xfrm>
            <a:off x="11225213" y="5980113"/>
            <a:ext cx="966787" cy="461962"/>
          </a:xfrm>
          <a:prstGeom prst="rect">
            <a:avLst/>
          </a:prstGeom>
          <a:noFill/>
          <a:ln w="9525">
            <a:noFill/>
            <a:miter lim="800000"/>
            <a:headEnd/>
            <a:tailEnd/>
          </a:ln>
        </p:spPr>
        <p:txBody>
          <a:bodyPr>
            <a:spAutoFit/>
          </a:bodyPr>
          <a:lstStyle/>
          <a:p>
            <a:pPr eaLnBrk="1"/>
            <a:r>
              <a:rPr lang="de-DE" altLang="zh-CN" sz="2400" dirty="0">
                <a:latin typeface="Helvetica" pitchFamily="34" charset="0"/>
                <a:ea typeface="Times New Roman" pitchFamily="18" charset="0"/>
                <a:cs typeface="Helvetica" pitchFamily="34" charset="0"/>
              </a:rPr>
              <a:t>Back</a:t>
            </a:r>
          </a:p>
        </p:txBody>
      </p:sp>
      <p:sp>
        <p:nvSpPr>
          <p:cNvPr id="9" name="矩形 8"/>
          <p:cNvSpPr/>
          <p:nvPr/>
        </p:nvSpPr>
        <p:spPr>
          <a:xfrm>
            <a:off x="1864995" y="1658620"/>
            <a:ext cx="10327005" cy="3416320"/>
          </a:xfrm>
          <a:prstGeom prst="rect">
            <a:avLst/>
          </a:prstGeom>
        </p:spPr>
        <p:txBody>
          <a:bodyPr wrap="square">
            <a:spAutoFit/>
          </a:bodyPr>
          <a:lstStyle/>
          <a:p>
            <a:r>
              <a:rPr lang="en-US" altLang="zh-CN" b="1" dirty="0">
                <a:solidFill>
                  <a:schemeClr val="tx1">
                    <a:lumMod val="50000"/>
                    <a:lumOff val="50000"/>
                  </a:schemeClr>
                </a:solidFill>
                <a:latin typeface="Helvetica"/>
              </a:rPr>
              <a:t>Happy New Year!</a:t>
            </a:r>
          </a:p>
          <a:p>
            <a:endParaRPr lang="en-US" altLang="zh-CN" dirty="0">
              <a:solidFill>
                <a:schemeClr val="tx1">
                  <a:lumMod val="50000"/>
                  <a:lumOff val="50000"/>
                </a:schemeClr>
              </a:solidFill>
              <a:latin typeface="Helvetica"/>
            </a:endParaRPr>
          </a:p>
          <a:p>
            <a:r>
              <a:rPr lang="en-US" altLang="zh-CN" dirty="0">
                <a:solidFill>
                  <a:schemeClr val="tx1">
                    <a:lumMod val="50000"/>
                    <a:lumOff val="50000"/>
                  </a:schemeClr>
                </a:solidFill>
                <a:latin typeface="Helvetica"/>
              </a:rPr>
              <a:t>In the Netherlands, New Year’s Day is always on January 1. It’s very cold, so people stay home and</a:t>
            </a:r>
          </a:p>
          <a:p>
            <a:r>
              <a:rPr lang="en-US" altLang="zh-CN" dirty="0">
                <a:solidFill>
                  <a:schemeClr val="tx1">
                    <a:lumMod val="50000"/>
                    <a:lumOff val="50000"/>
                  </a:schemeClr>
                </a:solidFill>
                <a:latin typeface="Helvetica"/>
              </a:rPr>
              <a:t>clean their houses. They have a party with their friends, and they eat special food, like donuts.</a:t>
            </a:r>
          </a:p>
          <a:p>
            <a:r>
              <a:rPr lang="en-US" altLang="zh-CN" dirty="0">
                <a:solidFill>
                  <a:schemeClr val="tx1">
                    <a:lumMod val="50000"/>
                    <a:lumOff val="50000"/>
                  </a:schemeClr>
                </a:solidFill>
                <a:latin typeface="Helvetica"/>
              </a:rPr>
              <a:t>In the evening, they watch a funny TV program about the old year, and then there are fireworks.</a:t>
            </a:r>
          </a:p>
          <a:p>
            <a:r>
              <a:rPr lang="en-US" altLang="zh-CN" dirty="0">
                <a:solidFill>
                  <a:schemeClr val="tx1">
                    <a:lumMod val="50000"/>
                    <a:lumOff val="50000"/>
                  </a:schemeClr>
                </a:solidFill>
                <a:latin typeface="Helvetica"/>
              </a:rPr>
              <a:t>In Iran, New Year’s Day isn’t in January. It’s called Nowruz, and it’s in March. People always buy new clothes and clean their houses. They make special food, like meat and rice. They visit all the people in their families and give them presents. It’s a very busy time!</a:t>
            </a:r>
          </a:p>
          <a:p>
            <a:r>
              <a:rPr lang="en-US" altLang="zh-CN" dirty="0">
                <a:solidFill>
                  <a:schemeClr val="tx1">
                    <a:lumMod val="50000"/>
                    <a:lumOff val="50000"/>
                  </a:schemeClr>
                </a:solidFill>
                <a:latin typeface="Helvetica"/>
              </a:rPr>
              <a:t>Chinese New Year is in January or February. The date is different every year. It’s a big celebration that lasts for 15 days. People don’t go to work. They clean their houses and send cards to their friends. They eat a big dinner with their families, and they give presents and money to all the children. At night, they watch fireworks.</a:t>
            </a:r>
          </a:p>
        </p:txBody>
      </p:sp>
      <p:sp>
        <p:nvSpPr>
          <p:cNvPr id="14" name="矩形 35">
            <a:hlinkClick r:id="rId5" action="ppaction://hlinksldjump"/>
          </p:cNvPr>
          <p:cNvSpPr txBox="1">
            <a:spLocks noChangeArrowheads="1"/>
          </p:cNvSpPr>
          <p:nvPr/>
        </p:nvSpPr>
        <p:spPr bwMode="auto">
          <a:xfrm>
            <a:off x="976313" y="1612900"/>
            <a:ext cx="347662"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A</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16" name="矩形 35">
            <a:hlinkClick r:id="" action="ppaction://noaction"/>
          </p:cNvPr>
          <p:cNvSpPr txBox="1">
            <a:spLocks noChangeArrowheads="1"/>
          </p:cNvSpPr>
          <p:nvPr/>
        </p:nvSpPr>
        <p:spPr bwMode="auto">
          <a:xfrm>
            <a:off x="612775" y="2652713"/>
            <a:ext cx="363538"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C</a:t>
            </a:r>
            <a:endParaRPr lang="zh-CN" altLang="zh-CN" sz="1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20" name="矩形 35">
            <a:hlinkClick r:id="" action="ppaction://noaction"/>
          </p:cNvPr>
          <p:cNvSpPr txBox="1">
            <a:spLocks noChangeArrowheads="1"/>
          </p:cNvSpPr>
          <p:nvPr/>
        </p:nvSpPr>
        <p:spPr bwMode="auto">
          <a:xfrm>
            <a:off x="560388" y="3163888"/>
            <a:ext cx="415925"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D</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25" name="矩形 35">
            <a:hlinkClick r:id="" action="ppaction://noaction"/>
          </p:cNvPr>
          <p:cNvSpPr txBox="1">
            <a:spLocks noChangeArrowheads="1"/>
          </p:cNvSpPr>
          <p:nvPr/>
        </p:nvSpPr>
        <p:spPr bwMode="auto">
          <a:xfrm>
            <a:off x="765175" y="4259263"/>
            <a:ext cx="409575"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F</a:t>
            </a:r>
            <a:endParaRPr lang="en-US" altLang="zh-CN" sz="1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26" name="矩形 35">
            <a:hlinkClick r:id="" action="ppaction://noaction"/>
          </p:cNvPr>
          <p:cNvSpPr txBox="1">
            <a:spLocks noChangeArrowheads="1"/>
          </p:cNvSpPr>
          <p:nvPr/>
        </p:nvSpPr>
        <p:spPr bwMode="auto">
          <a:xfrm>
            <a:off x="811721" y="4747768"/>
            <a:ext cx="614743"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TED</a:t>
            </a:r>
            <a:endParaRPr lang="en-US" altLang="zh-CN" sz="1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27" name="矩形 35">
            <a:hlinkClick r:id="rId6" action="ppaction://hlinksldjump"/>
          </p:cNvPr>
          <p:cNvSpPr txBox="1">
            <a:spLocks noChangeArrowheads="1"/>
          </p:cNvSpPr>
          <p:nvPr/>
        </p:nvSpPr>
        <p:spPr bwMode="auto">
          <a:xfrm>
            <a:off x="708026" y="2130456"/>
            <a:ext cx="268288" cy="485939"/>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B</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28" name="矩形 35">
            <a:hlinkClick r:id="" action="ppaction://noaction"/>
          </p:cNvPr>
          <p:cNvSpPr txBox="1">
            <a:spLocks noChangeArrowheads="1"/>
          </p:cNvSpPr>
          <p:nvPr/>
        </p:nvSpPr>
        <p:spPr bwMode="auto">
          <a:xfrm>
            <a:off x="612775" y="3698748"/>
            <a:ext cx="363538"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E</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Tree>
    <p:controls>
      <mc:AlternateContent xmlns:mc="http://schemas.openxmlformats.org/markup-compatibility/2006">
        <mc:Choice xmlns:v="urn:schemas-microsoft-com:vml" Requires="v">
          <p:control spid="220197" name="Image1" r:id="rId2" imgW="247680" imgH="247680"/>
        </mc:Choice>
        <mc:Fallback>
          <p:control name="Image1" r:id="rId2" imgW="247680" imgH="247680">
            <p:pic>
              <p:nvPicPr>
                <p:cNvPr id="0" name="Image1"/>
                <p:cNvPicPr preferRelativeResize="0">
                  <a:picLocks noChangeArrowheads="1" noChangeShapeType="1"/>
                </p:cNvPicPr>
                <p:nvPr/>
              </p:nvPicPr>
              <p:blipFill>
                <a:blip r:embed="rId7">
                  <a:extLst>
                    <a:ext uri="{28A0092B-C50C-407E-A947-70E740481C1C}">
                      <a14:useLocalDpi xmlns:a14="http://schemas.microsoft.com/office/drawing/2010/main" val="0"/>
                    </a:ext>
                  </a:extLst>
                </a:blip>
                <a:srcRect/>
                <a:stretch>
                  <a:fillRect/>
                </a:stretch>
              </p:blipFill>
              <p:spPr bwMode="auto">
                <a:xfrm>
                  <a:off x="4673600" y="1270000"/>
                  <a:ext cx="241300" cy="241300"/>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cSld>
  <p:clrMapOvr>
    <a:masterClrMapping/>
  </p:clrMapOvr>
  <p:transition spd="med"/>
</p:sld>
</file>

<file path=ppt/theme/theme1.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主题">
      <a:majorFont>
        <a:latin typeface="Helvetica"/>
        <a:ea typeface="Helvetica"/>
        <a:cs typeface="Helvetica"/>
      </a:majorFont>
      <a:minorFont>
        <a:latin typeface="Calibri"/>
        <a:ea typeface="Calibri"/>
        <a:cs typeface="Calibri"/>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主题">
      <a:majorFont>
        <a:latin typeface="Helvetica"/>
        <a:ea typeface="Helvetica"/>
        <a:cs typeface="Helvetica"/>
      </a:majorFont>
      <a:minorFont>
        <a:latin typeface="Calibri"/>
        <a:ea typeface="Calibri"/>
        <a:cs typeface="Calibri"/>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4414</TotalTime>
  <Words>1669</Words>
  <Application>Microsoft Office PowerPoint</Application>
  <PresentationFormat>自定义</PresentationFormat>
  <Paragraphs>203</Paragraphs>
  <Slides>13</Slides>
  <Notes>0</Notes>
  <HiddenSlides>13</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13</vt:i4>
      </vt:variant>
    </vt:vector>
  </HeadingPairs>
  <TitlesOfParts>
    <vt:vector size="20" baseType="lpstr">
      <vt:lpstr>Arial</vt:lpstr>
      <vt:lpstr>宋体</vt:lpstr>
      <vt:lpstr>Calibri Light</vt:lpstr>
      <vt:lpstr>Times New Roman</vt:lpstr>
      <vt:lpstr>Calibri</vt:lpstr>
      <vt:lpstr>Helvetica</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zhaozb</dc:creator>
  <cp:lastModifiedBy>User</cp:lastModifiedBy>
  <cp:revision>339</cp:revision>
  <dcterms:modified xsi:type="dcterms:W3CDTF">2018-12-12T03:53:17Z</dcterms:modified>
</cp:coreProperties>
</file>