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ppt/vbaProject.bin" ContentType="application/vnd.ms-office.vbaPro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54" r:id="rId1"/>
  </p:sldMasterIdLst>
  <p:notesMasterIdLst>
    <p:notesMasterId r:id="rId17"/>
  </p:notesMasterIdLst>
  <p:sldIdLst>
    <p:sldId id="317" r:id="rId2"/>
    <p:sldId id="350" r:id="rId3"/>
    <p:sldId id="326" r:id="rId4"/>
    <p:sldId id="351" r:id="rId5"/>
    <p:sldId id="319" r:id="rId6"/>
    <p:sldId id="352" r:id="rId7"/>
    <p:sldId id="320" r:id="rId8"/>
    <p:sldId id="353" r:id="rId9"/>
    <p:sldId id="321" r:id="rId10"/>
    <p:sldId id="354" r:id="rId11"/>
    <p:sldId id="330" r:id="rId12"/>
    <p:sldId id="355" r:id="rId13"/>
    <p:sldId id="325" r:id="rId14"/>
    <p:sldId id="356" r:id="rId15"/>
    <p:sldId id="357" r:id="rId16"/>
  </p:sldIdLst>
  <p:sldSz cx="12192000" cy="6858000"/>
  <p:notesSz cx="6858000" cy="9144000"/>
  <p:embeddedFontLst>
    <p:embeddedFont>
      <p:font typeface="微软雅黑" pitchFamily="34" charset="-122"/>
      <p:regular r:id="rId18"/>
      <p:bold r:id="rId19"/>
    </p:embeddedFont>
    <p:embeddedFont>
      <p:font typeface="Helvetica" pitchFamily="34" charset="0"/>
      <p:regular r:id="rId20"/>
      <p:bold r:id="rId21"/>
      <p:italic r:id="rId22"/>
      <p:boldItalic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2995036-2250-4E3E-AA30-30885941BCE9}">
          <p14:sldIdLst/>
        </p14:section>
        <p14:section name="Home" id="{58C20B62-9AEC-4803-B55A-2D426F68501D}">
          <p14:sldIdLst/>
        </p14:section>
        <p14:section name="Section A" id="{6610EB94-CB84-4AC5-91B3-09226A299085}">
          <p14:sldIdLst/>
        </p14:section>
        <p14:section name="Section B" id="{3AE37B09-8818-47E5-9A24-61D8E641A0C7}">
          <p14:sldIdLst/>
        </p14:section>
        <p14:section name="Section C" id="{BDC56865-0FEA-4EFE-AE13-43D44F841E00}">
          <p14:sldIdLst/>
        </p14:section>
        <p14:section name="Section D" id="{88FB50F8-CDB6-4DE0-A48A-6DD10CE1AE51}">
          <p14:sldIdLst/>
        </p14:section>
        <p14:section name="Section E" id="{0D52AA79-24B3-439C-9472-0091DBE3CD96}">
          <p14:sldIdLst/>
        </p14:section>
        <p14:section name="Section F1" id="{A54F5EA4-436F-4D0F-A35F-A2BB201C1E46}">
          <p14:sldIdLst/>
        </p14:section>
        <p14:section name="Section F2" id="{957E8E85-9B11-4CCA-A684-03FC319F97BB}">
          <p14:sldIdLst/>
        </p14:section>
        <p14:section name="End" id="{4A75C403-C347-4F18-B5CC-4805688BC494}">
          <p14:sldIdLst/>
        </p14:section>
        <p14:section name="Transcripts" id="{6300F408-EE73-454D-9DB3-D91FEBE21655}">
          <p14:sldIdLst>
            <p14:sldId id="317"/>
            <p14:sldId id="350"/>
            <p14:sldId id="326"/>
            <p14:sldId id="351"/>
            <p14:sldId id="319"/>
            <p14:sldId id="352"/>
            <p14:sldId id="320"/>
            <p14:sldId id="353"/>
            <p14:sldId id="321"/>
            <p14:sldId id="354"/>
            <p14:sldId id="330"/>
            <p14:sldId id="355"/>
            <p14:sldId id="325"/>
            <p14:sldId id="356"/>
            <p14:sldId id="357"/>
          </p14:sldIdLst>
        </p14:section>
      </p14:sectionLst>
    </p:ext>
    <p:ext uri="{EFAFB233-063F-42B5-8137-9DF3F51BA10A}">
      <p15:sldGuideLst xmlns:p15="http://schemas.microsoft.com/office/powerpoint/2012/main" xmlns="">
        <p15:guide id="1" orient="horz" pos="1480" userDrawn="1">
          <p15:clr>
            <a:srgbClr val="A4A3A4"/>
          </p15:clr>
        </p15:guide>
        <p15:guide id="2" pos="12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E11"/>
    <a:srgbClr val="D81E06"/>
    <a:srgbClr val="FF66FF"/>
    <a:srgbClr val="05438E"/>
    <a:srgbClr val="EAEFF7"/>
    <a:srgbClr val="D2DEEF"/>
    <a:srgbClr val="EBF1E9"/>
    <a:srgbClr val="08458E"/>
    <a:srgbClr val="203864"/>
    <a:srgbClr val="142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2" autoAdjust="0"/>
    <p:restoredTop sz="94708" autoAdjust="0"/>
  </p:normalViewPr>
  <p:slideViewPr>
    <p:cSldViewPr snapToGrid="0" snapToObjects="1">
      <p:cViewPr varScale="1">
        <p:scale>
          <a:sx n="106" d="100"/>
          <a:sy n="106" d="100"/>
        </p:scale>
        <p:origin x="-600" y="-90"/>
      </p:cViewPr>
      <p:guideLst>
        <p:guide orient="horz" pos="1480"/>
        <p:guide pos="1209"/>
      </p:guideLst>
    </p:cSldViewPr>
  </p:slideViewPr>
  <p:notesTextViewPr>
    <p:cViewPr>
      <p:scale>
        <a:sx n="1" d="1"/>
        <a:sy n="1" d="1"/>
      </p:scale>
      <p:origin x="0" y="0"/>
    </p:cViewPr>
  </p:notesTextViewPr>
  <p:sorterViewPr>
    <p:cViewPr>
      <p:scale>
        <a:sx n="66" d="100"/>
        <a:sy n="66" d="100"/>
      </p:scale>
      <p:origin x="0" y="34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06/relationships/vbaProject" Target="vbaProject.bin"/><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1.xml.rels><?xml version="1.0" encoding="UTF-8" standalone="yes"?>
<Relationships xmlns="http://schemas.openxmlformats.org/package/2006/relationships"><Relationship Id="rId1" Type="http://schemas.microsoft.com/office/2006/relationships/activeXControlBinary" Target="activeX6.bin"/></Relationships>
</file>

<file path=ppt/activeX/_rels/activeX13.xml.rels><?xml version="1.0" encoding="UTF-8" standalone="yes"?>
<Relationships xmlns="http://schemas.openxmlformats.org/package/2006/relationships"><Relationship Id="rId1" Type="http://schemas.microsoft.com/office/2006/relationships/activeXControlBinary" Target="activeX7.bin"/></Relationships>
</file>

<file path=ppt/activeX/_rels/activeX14.xml.rels><?xml version="1.0" encoding="UTF-8" standalone="yes"?>
<Relationships xmlns="http://schemas.openxmlformats.org/package/2006/relationships"><Relationship Id="rId1" Type="http://schemas.microsoft.com/office/2006/relationships/activeXControlBinary" Target="activeX8.bin"/></Relationships>
</file>

<file path=ppt/activeX/_rels/activeX15.xml.rels><?xml version="1.0" encoding="UTF-8" standalone="yes"?>
<Relationships xmlns="http://schemas.openxmlformats.org/package/2006/relationships"><Relationship Id="rId1" Type="http://schemas.microsoft.com/office/2006/relationships/activeXControlBinary" Target="activeX9.bin"/></Relationships>
</file>

<file path=ppt/activeX/_rels/activeX16.xml.rels><?xml version="1.0" encoding="UTF-8" standalone="yes"?>
<Relationships xmlns="http://schemas.openxmlformats.org/package/2006/relationships"><Relationship Id="rId1" Type="http://schemas.microsoft.com/office/2006/relationships/activeXControlBinary" Target="activeX10.bin"/></Relationships>
</file>

<file path=ppt/activeX/_rels/activeX17.xml.rels><?xml version="1.0" encoding="UTF-8" standalone="yes"?>
<Relationships xmlns="http://schemas.openxmlformats.org/package/2006/relationships"><Relationship Id="rId1" Type="http://schemas.microsoft.com/office/2006/relationships/activeXControlBinary" Target="activeX11.bin"/></Relationships>
</file>

<file path=ppt/activeX/_rels/activeX3.xml.rels><?xml version="1.0" encoding="UTF-8" standalone="yes"?>
<Relationships xmlns="http://schemas.openxmlformats.org/package/2006/relationships"><Relationship Id="rId1" Type="http://schemas.microsoft.com/office/2006/relationships/activeXControlBinary" Target="activeX2.bin"/></Relationships>
</file>

<file path=ppt/activeX/_rels/activeX5.xml.rels><?xml version="1.0" encoding="UTF-8" standalone="yes"?>
<Relationships xmlns="http://schemas.openxmlformats.org/package/2006/relationships"><Relationship Id="rId1" Type="http://schemas.microsoft.com/office/2006/relationships/activeXControlBinary" Target="activeX3.bin"/></Relationships>
</file>

<file path=ppt/activeX/_rels/activeX7.xml.rels><?xml version="1.0" encoding="UTF-8" standalone="yes"?>
<Relationships xmlns="http://schemas.openxmlformats.org/package/2006/relationships"><Relationship Id="rId1" Type="http://schemas.microsoft.com/office/2006/relationships/activeXControlBinary" Target="activeX4.bin"/></Relationships>
</file>

<file path=ppt/activeX/_rels/activeX9.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4C599241-6926-101B-9992-00000B65C6F9}" ax:persistence="persistStorage" r:id="rId1"/>
</file>

<file path=ppt/activeX/activeX10.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5\B1U5R5.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11.xml><?xml version="1.0" encoding="utf-8"?>
<ax:ocx xmlns:ax="http://schemas.microsoft.com/office/2006/activeX" xmlns:r="http://schemas.openxmlformats.org/officeDocument/2006/relationships" ax:classid="{4C599241-6926-101B-9992-00000B65C6F9}" ax:persistence="persistStorage" r:id="rId1"/>
</file>

<file path=ppt/activeX/activeX12.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5\B1U5R6.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13.xml><?xml version="1.0" encoding="utf-8"?>
<ax:ocx xmlns:ax="http://schemas.microsoft.com/office/2006/activeX" xmlns:r="http://schemas.openxmlformats.org/officeDocument/2006/relationships" ax:classid="{8BD21D10-EC42-11CE-9E0D-00AA006002F3}" ax:persistence="persistStorage" r:id="rId1"/>
</file>

<file path=ppt/activeX/activeX14.xml><?xml version="1.0" encoding="utf-8"?>
<ax:ocx xmlns:ax="http://schemas.microsoft.com/office/2006/activeX" xmlns:r="http://schemas.openxmlformats.org/officeDocument/2006/relationships" ax:classid="{4C599241-6926-101B-9992-00000B65C6F9}"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16.xml><?xml version="1.0" encoding="utf-8"?>
<ax:ocx xmlns:ax="http://schemas.microsoft.com/office/2006/activeX" xmlns:r="http://schemas.openxmlformats.org/officeDocument/2006/relationships" ax:classid="{8BD21D10-EC42-11CE-9E0D-00AA006002F3}" ax:persistence="persistStorage" r:id="rId1"/>
</file>

<file path=ppt/activeX/activeX17.xml><?xml version="1.0" encoding="utf-8"?>
<ax:ocx xmlns:ax="http://schemas.microsoft.com/office/2006/activeX" xmlns:r="http://schemas.openxmlformats.org/officeDocument/2006/relationships" ax:classid="{4C599241-6926-101B-9992-00000B65C6F9}" ax:persistence="persistStorage" r:id="rId1"/>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5\B1U5R1.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3.xml><?xml version="1.0" encoding="utf-8"?>
<ax:ocx xmlns:ax="http://schemas.microsoft.com/office/2006/activeX" xmlns:r="http://schemas.openxmlformats.org/officeDocument/2006/relationships" ax:classid="{4C599241-6926-101B-9992-00000B65C6F9}" ax:persistence="persistStorage" r:id="rId1"/>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5\B1U5R2.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5.xml><?xml version="1.0" encoding="utf-8"?>
<ax:ocx xmlns:ax="http://schemas.microsoft.com/office/2006/activeX" xmlns:r="http://schemas.openxmlformats.org/officeDocument/2006/relationships" ax:classid="{4C599241-6926-101B-9992-00000B65C6F9}" ax:persistence="persistStorage" r:id="rId1"/>
</file>

<file path=ppt/activeX/activeX6.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5\B1U5R3.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7.xml><?xml version="1.0" encoding="utf-8"?>
<ax:ocx xmlns:ax="http://schemas.microsoft.com/office/2006/activeX" xmlns:r="http://schemas.openxmlformats.org/officeDocument/2006/relationships" ax:classid="{4C599241-6926-101B-9992-00000B65C6F9}" ax:persistence="persistStorage" r:id="rId1"/>
</file>

<file path=ppt/activeX/activeX8.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5\B1U5R4.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9.xml><?xml version="1.0" encoding="utf-8"?>
<ax:ocx xmlns:ax="http://schemas.microsoft.com/office/2006/activeX" xmlns:r="http://schemas.openxmlformats.org/officeDocument/2006/relationships" ax:classid="{4C599241-6926-101B-9992-00000B65C6F9}"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panose="020B0604020202020204" pitchFamily="34" charset="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panose="020B0604020202020204" pitchFamily="34" charset="0"/>
                <a:ea typeface="微软雅黑" panose="020B0503020204020204" pitchFamily="34" charset="-122"/>
              </a:defRPr>
            </a:lvl1pPr>
          </a:lstStyle>
          <a:p>
            <a:fld id="{65CE922F-E6F8-43BD-A95C-F1868286C056}" type="datetimeFigureOut">
              <a:rPr lang="zh-CN" altLang="en-US" smtClean="0"/>
              <a:pPr/>
              <a:t>2018/12/12</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panose="020B0604020202020204" pitchFamily="34" charset="0"/>
                <a:ea typeface="微软雅黑" panose="020B0503020204020204" pitchFamily="34" charset="-122"/>
              </a:defRPr>
            </a:lvl1pPr>
          </a:lstStyle>
          <a:p>
            <a:fld id="{83BB02DF-07B3-43C5-969C-FBAA571CF95E}" type="slidenum">
              <a:rPr lang="zh-CN" altLang="en-US" smtClean="0"/>
              <a:pPr/>
              <a:t>‹#›</a:t>
            </a:fld>
            <a:endParaRPr lang="zh-CN" altLang="en-US" dirty="0"/>
          </a:p>
        </p:txBody>
      </p:sp>
    </p:spTree>
    <p:extLst>
      <p:ext uri="{BB962C8B-B14F-4D97-AF65-F5344CB8AC3E}">
        <p14:creationId xmlns:p14="http://schemas.microsoft.com/office/powerpoint/2010/main" val="272388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elvetica" panose="020B0604020202020204" pitchFamily="34" charset="0"/>
        <a:ea typeface="微软雅黑" panose="020B0503020204020204" pitchFamily="34" charset="-122"/>
        <a:cs typeface="+mn-cs"/>
      </a:defRPr>
    </a:lvl1pPr>
    <a:lvl2pPr marL="457200" algn="l" defTabSz="914400" rtl="0" eaLnBrk="1" latinLnBrk="0" hangingPunct="1">
      <a:defRPr sz="1200" kern="1200">
        <a:solidFill>
          <a:schemeClr val="tx1"/>
        </a:solidFill>
        <a:latin typeface="Helvetica" panose="020B0604020202020204" pitchFamily="34" charset="0"/>
        <a:ea typeface="微软雅黑" panose="020B0503020204020204" pitchFamily="34" charset="-122"/>
        <a:cs typeface="+mn-cs"/>
      </a:defRPr>
    </a:lvl2pPr>
    <a:lvl3pPr marL="914400" algn="l" defTabSz="914400" rtl="0" eaLnBrk="1" latinLnBrk="0" hangingPunct="1">
      <a:defRPr sz="1200" kern="1200">
        <a:solidFill>
          <a:schemeClr val="tx1"/>
        </a:solidFill>
        <a:latin typeface="Helvetica" panose="020B0604020202020204" pitchFamily="34" charset="0"/>
        <a:ea typeface="微软雅黑" panose="020B0503020204020204" pitchFamily="34" charset="-122"/>
        <a:cs typeface="+mn-cs"/>
      </a:defRPr>
    </a:lvl3pPr>
    <a:lvl4pPr marL="1371600" algn="l" defTabSz="914400" rtl="0" eaLnBrk="1" latinLnBrk="0" hangingPunct="1">
      <a:defRPr sz="1200" kern="1200">
        <a:solidFill>
          <a:schemeClr val="tx1"/>
        </a:solidFill>
        <a:latin typeface="Helvetica" panose="020B0604020202020204" pitchFamily="34" charset="0"/>
        <a:ea typeface="微软雅黑" panose="020B0503020204020204" pitchFamily="34" charset="-122"/>
        <a:cs typeface="+mn-cs"/>
      </a:defRPr>
    </a:lvl4pPr>
    <a:lvl5pPr marL="1828800" algn="l" defTabSz="914400" rtl="0" eaLnBrk="1" latinLnBrk="0" hangingPunct="1">
      <a:defRPr sz="1200" kern="1200">
        <a:solidFill>
          <a:schemeClr val="tx1"/>
        </a:solidFill>
        <a:latin typeface="Helvetica"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7869D6E1-CAC1-4079-B27C-41AE58CE128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xmlns="" id="{5943EE47-48A6-4128-BF2E-8BAF1EDC5C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BB210CC4-E05F-48FE-92FF-7740A9580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16DD39B-6244-450F-8725-FF89B00D5FAC}"/>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80B0540E-B370-4B51-BE34-2F1FA118B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E7BDFA4-095D-4869-BBE9-8F1D5AC572DE}"/>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pic>
        <p:nvPicPr>
          <p:cNvPr id="8" name="图像" descr="图像">
            <a:extLst>
              <a:ext uri="{FF2B5EF4-FFF2-40B4-BE49-F238E27FC236}">
                <a16:creationId xmlns:a16="http://schemas.microsoft.com/office/drawing/2014/main" xmlns="" id="{B36EBCA5-8D16-4607-A5AF-DCBAFD71578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2550" y="6375400"/>
            <a:ext cx="16383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9" name="矩形 35">
            <a:extLst>
              <a:ext uri="{FF2B5EF4-FFF2-40B4-BE49-F238E27FC236}">
                <a16:creationId xmlns:a16="http://schemas.microsoft.com/office/drawing/2014/main" xmlns="" id="{34CE53EA-53D6-49E6-9019-E601166F8E18}"/>
              </a:ext>
            </a:extLst>
          </p:cNvPr>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rPr>
              <a:t>Unit</a:t>
            </a:r>
            <a:r>
              <a:rPr lang="en-US"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rPr>
              <a:t> 5</a:t>
            </a:r>
            <a:endParaRPr lang="zh-CN"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142252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4433656-2A31-493E-9177-7A63B48753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D63880-A067-4F3E-BA56-F6921C8A5E2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703CB69-FF81-4FEE-94DA-1049B67404A4}"/>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898C0A43-1BFD-42F4-A0BA-61006F8301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9231A47-1C58-4E16-8BDF-E1C8C42C7B96}"/>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98335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F297E6E3-F1E5-409B-9C2C-52E518F26D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B49D150D-7137-42D1-999C-3973C951786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D2DD0A5-A3E1-4B5E-A56B-968EA09BADBD}"/>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AFA156A4-5E6C-471B-883E-1A6EC591A5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8EE0D9B-CF39-47CB-9768-2B54C12F4DF3}"/>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300215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563C78-EC35-46B6-A2BB-9A799FB720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D83DA25-984F-4D4F-A5BF-78E4B47157B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082EE3F-B4C3-49D7-88F8-C0C695F67A74}"/>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D792E1A9-3613-4436-824B-EACC466B3E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A746683-86ED-4626-B616-D1E8E8525BFA}"/>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49335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3D38FB-E127-423C-95DA-1DE54AEE24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78DC969C-BC44-4F13-B097-3F07685CA6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986F6768-E30B-44DD-814A-05F55C7707AB}"/>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33CF3C8E-6998-4F01-828B-03F97EBB67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F0E2298-F958-47F0-AB83-DA06BF26CAAE}"/>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82182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F479FD-726B-4CCC-BCCE-65607BC657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D3B0E44-1866-47F7-AA30-52BC2BD522B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BA8D38EF-55CB-4F85-8875-01C0C5BF4A9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B170B8BD-222B-438C-8AC7-4AC54EADADDD}"/>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6" name="页脚占位符 5">
            <a:extLst>
              <a:ext uri="{FF2B5EF4-FFF2-40B4-BE49-F238E27FC236}">
                <a16:creationId xmlns:a16="http://schemas.microsoft.com/office/drawing/2014/main" xmlns="" id="{5BAF7D56-F51F-4C7F-8D26-8BF7F17DC9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4C856F8-F9FD-44E5-952C-766AE75AAA12}"/>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403207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079CCD-EDA7-44F1-B1BC-AA9DD5EEE47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2AD417E-F610-48AE-8F4B-70BF10F3E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A4C5A731-D148-4E2E-9236-55AC7231F14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EBDF4AF8-E4DC-4734-9F7B-F2FCC2B21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053212F1-F0BF-44F5-AEB4-2E9C60D45DD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B89A2797-36A2-49F8-BCD3-C31A2E6C6985}"/>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8" name="页脚占位符 7">
            <a:extLst>
              <a:ext uri="{FF2B5EF4-FFF2-40B4-BE49-F238E27FC236}">
                <a16:creationId xmlns:a16="http://schemas.microsoft.com/office/drawing/2014/main" xmlns="" id="{8521BBF0-47AD-4977-A5E9-CF96BD4C6E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B4D5308F-B857-4DE8-A41C-E53AB73D2993}"/>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150780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ACA812-E957-4B03-B260-9ADFC583BE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EE51FA71-0B6C-49B6-A678-11EE0FB3A344}"/>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4" name="页脚占位符 3">
            <a:extLst>
              <a:ext uri="{FF2B5EF4-FFF2-40B4-BE49-F238E27FC236}">
                <a16:creationId xmlns:a16="http://schemas.microsoft.com/office/drawing/2014/main" xmlns="" id="{C445D311-83E4-4CE9-9338-E49FB11EA9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754C1088-9100-4C4F-B828-E7A16C174719}"/>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65659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43AD5B4B-7D6C-4684-B9DB-010D2A1221E3}"/>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3" name="页脚占位符 2">
            <a:extLst>
              <a:ext uri="{FF2B5EF4-FFF2-40B4-BE49-F238E27FC236}">
                <a16:creationId xmlns:a16="http://schemas.microsoft.com/office/drawing/2014/main" xmlns="" id="{3A164FD5-6D91-4560-8EE0-B563740CBC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A4A10DF-107E-4776-8500-6B6E6C85C76A}"/>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235135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F1A4F2-6528-457A-8C02-38D848EDCE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E344720B-98A4-4B07-A4BB-0B2949A72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2DED3BD3-4E57-460A-AA86-6307EB856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C20498C-1EDE-41B8-A1B5-033E73393DE0}"/>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6" name="页脚占位符 5">
            <a:extLst>
              <a:ext uri="{FF2B5EF4-FFF2-40B4-BE49-F238E27FC236}">
                <a16:creationId xmlns:a16="http://schemas.microsoft.com/office/drawing/2014/main" xmlns="" id="{12136726-23F3-490A-A7B5-725AAF4FA0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A17AD94-AE21-4D7C-8DDB-72EB5A1430FB}"/>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16453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D7E9033-61D7-4712-B055-3E2510A066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557D843A-1617-4E62-8CE2-B874B7952F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325F8C1-3AAB-4C06-8D57-71787BA76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817B6A2B-41EC-470E-8456-2AE7D00F390D}"/>
              </a:ext>
            </a:extLst>
          </p:cNvPr>
          <p:cNvSpPr>
            <a:spLocks noGrp="1"/>
          </p:cNvSpPr>
          <p:nvPr>
            <p:ph type="dt" sz="half" idx="10"/>
          </p:nvPr>
        </p:nvSpPr>
        <p:spPr/>
        <p:txBody>
          <a:bodyPr/>
          <a:lstStyle/>
          <a:p>
            <a:fld id="{678ED6D4-5661-4918-9C82-6D35480E47EA}" type="datetimeFigureOut">
              <a:rPr lang="zh-CN" altLang="en-US" smtClean="0"/>
              <a:pPr/>
              <a:t>2018/12/12</a:t>
            </a:fld>
            <a:endParaRPr lang="zh-CN" altLang="en-US"/>
          </a:p>
        </p:txBody>
      </p:sp>
      <p:sp>
        <p:nvSpPr>
          <p:cNvPr id="6" name="页脚占位符 5">
            <a:extLst>
              <a:ext uri="{FF2B5EF4-FFF2-40B4-BE49-F238E27FC236}">
                <a16:creationId xmlns:a16="http://schemas.microsoft.com/office/drawing/2014/main" xmlns="" id="{2689FC3A-6BCA-4C45-93E6-C567DA7B20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83F3972-9875-490D-AC5E-4C0C503D7C83}"/>
              </a:ext>
            </a:extLst>
          </p:cNvPr>
          <p:cNvSpPr>
            <a:spLocks noGrp="1"/>
          </p:cNvSpPr>
          <p:nvPr>
            <p:ph type="sldNum" sz="quarter" idx="12"/>
          </p:nvPr>
        </p:nvSpPr>
        <p:spPr/>
        <p:txBody>
          <a:bodyPr/>
          <a:lstStyle/>
          <a:p>
            <a:fld id="{8C3344F6-F10F-48BD-9F32-54B0A5F39006}" type="slidenum">
              <a:rPr lang="zh-CN" altLang="en-US" smtClean="0"/>
              <a:pPr/>
              <a:t>‹#›</a:t>
            </a:fld>
            <a:endParaRPr lang="zh-CN" altLang="en-US"/>
          </a:p>
        </p:txBody>
      </p:sp>
    </p:spTree>
    <p:extLst>
      <p:ext uri="{BB962C8B-B14F-4D97-AF65-F5344CB8AC3E}">
        <p14:creationId xmlns:p14="http://schemas.microsoft.com/office/powerpoint/2010/main" val="363301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7481F52-ACA4-44FB-83E9-4CF369242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xmlns="" id="{12BE4A47-C412-44ED-AA3D-2BDE8C6E9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xmlns="" id="{41DF670D-D37E-482A-BA03-A9F014A15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678ED6D4-5661-4918-9C82-6D35480E47EA}" type="datetimeFigureOut">
              <a:rPr lang="zh-CN" altLang="en-US" smtClean="0"/>
              <a:pPr/>
              <a:t>2018/12/12</a:t>
            </a:fld>
            <a:endParaRPr lang="zh-CN" altLang="en-US" dirty="0"/>
          </a:p>
        </p:txBody>
      </p:sp>
      <p:sp>
        <p:nvSpPr>
          <p:cNvPr id="5" name="页脚占位符 4">
            <a:extLst>
              <a:ext uri="{FF2B5EF4-FFF2-40B4-BE49-F238E27FC236}">
                <a16:creationId xmlns:a16="http://schemas.microsoft.com/office/drawing/2014/main" xmlns="" id="{8E4DFE5E-7C26-4D2B-B723-5C59435C5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xmlns="" id="{7363E436-26B3-40CA-8CAC-A8C4E5FBE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8C3344F6-F10F-48BD-9F32-54B0A5F39006}" type="slidenum">
              <a:rPr lang="zh-CN" altLang="en-US" smtClean="0"/>
              <a:pPr/>
              <a:t>‹#›</a:t>
            </a:fld>
            <a:endParaRPr lang="zh-CN" altLang="en-US" dirty="0"/>
          </a:p>
        </p:txBody>
      </p:sp>
    </p:spTree>
    <p:extLst>
      <p:ext uri="{BB962C8B-B14F-4D97-AF65-F5344CB8AC3E}">
        <p14:creationId xmlns:p14="http://schemas.microsoft.com/office/powerpoint/2010/main" val="424488588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1.xml"/><Relationship Id="rId7" Type="http://schemas.openxmlformats.org/officeDocument/2006/relationships/slide" Target="slide13.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8.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xml"/><Relationship Id="rId7" Type="http://schemas.openxmlformats.org/officeDocument/2006/relationships/image" Target="../media/image7.jpeg"/><Relationship Id="rId2" Type="http://schemas.openxmlformats.org/officeDocument/2006/relationships/control" Target="../activeX/activeX10.xml"/><Relationship Id="rId1" Type="http://schemas.openxmlformats.org/officeDocument/2006/relationships/vmlDrawing" Target="../drawings/vmlDrawing10.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wmf"/><Relationship Id="rId2" Type="http://schemas.openxmlformats.org/officeDocument/2006/relationships/control" Target="../activeX/activeX11.xml"/><Relationship Id="rId1" Type="http://schemas.openxmlformats.org/officeDocument/2006/relationships/vmlDrawing" Target="../drawings/vmlDrawing11.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xml"/><Relationship Id="rId7" Type="http://schemas.openxmlformats.org/officeDocument/2006/relationships/image" Target="../media/image7.jpeg"/><Relationship Id="rId2" Type="http://schemas.openxmlformats.org/officeDocument/2006/relationships/control" Target="../activeX/activeX12.xml"/><Relationship Id="rId1" Type="http://schemas.openxmlformats.org/officeDocument/2006/relationships/vmlDrawing" Target="../drawings/vmlDrawing12.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control" Target="../activeX/activeX14.xml"/><Relationship Id="rId7" Type="http://schemas.openxmlformats.org/officeDocument/2006/relationships/slide" Target="slide13.xml"/><Relationship Id="rId2" Type="http://schemas.openxmlformats.org/officeDocument/2006/relationships/control" Target="../activeX/activeX13.xml"/><Relationship Id="rId1" Type="http://schemas.openxmlformats.org/officeDocument/2006/relationships/vmlDrawing" Target="../drawings/vmlDrawing13.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6.wmf"/><Relationship Id="rId2" Type="http://schemas.openxmlformats.org/officeDocument/2006/relationships/control" Target="../activeX/activeX15.xml"/><Relationship Id="rId1" Type="http://schemas.openxmlformats.org/officeDocument/2006/relationships/vmlDrawing" Target="../drawings/vmlDrawing14.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control" Target="../activeX/activeX17.xml"/><Relationship Id="rId7" Type="http://schemas.openxmlformats.org/officeDocument/2006/relationships/slide" Target="slide13.xml"/><Relationship Id="rId2" Type="http://schemas.openxmlformats.org/officeDocument/2006/relationships/control" Target="../activeX/activeX16.xml"/><Relationship Id="rId1" Type="http://schemas.openxmlformats.org/officeDocument/2006/relationships/vmlDrawing" Target="../drawings/vmlDrawing15.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image" Target="../media/image14.wmf"/></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Layout" Target="../slideLayouts/slideLayout1.xml"/><Relationship Id="rId7" Type="http://schemas.openxmlformats.org/officeDocument/2006/relationships/slide" Target="slide13.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8.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wmf"/><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xml"/><Relationship Id="rId7" Type="http://schemas.openxmlformats.org/officeDocument/2006/relationships/image" Target="../media/image7.jpeg"/><Relationship Id="rId2" Type="http://schemas.openxmlformats.org/officeDocument/2006/relationships/control" Target="../activeX/activeX4.xml"/><Relationship Id="rId1" Type="http://schemas.openxmlformats.org/officeDocument/2006/relationships/vmlDrawing" Target="../drawings/vmlDrawing4.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wmf"/><Relationship Id="rId2" Type="http://schemas.openxmlformats.org/officeDocument/2006/relationships/control" Target="../activeX/activeX5.xml"/><Relationship Id="rId1" Type="http://schemas.openxmlformats.org/officeDocument/2006/relationships/vmlDrawing" Target="../drawings/vmlDrawing5.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xml"/><Relationship Id="rId7" Type="http://schemas.openxmlformats.org/officeDocument/2006/relationships/image" Target="../media/image7.jpeg"/><Relationship Id="rId2" Type="http://schemas.openxmlformats.org/officeDocument/2006/relationships/control" Target="../activeX/activeX6.xml"/><Relationship Id="rId1" Type="http://schemas.openxmlformats.org/officeDocument/2006/relationships/vmlDrawing" Target="../drawings/vmlDrawing6.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wmf"/><Relationship Id="rId2" Type="http://schemas.openxmlformats.org/officeDocument/2006/relationships/control" Target="../activeX/activeX7.xml"/><Relationship Id="rId1" Type="http://schemas.openxmlformats.org/officeDocument/2006/relationships/vmlDrawing" Target="../drawings/vmlDrawing7.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xml"/><Relationship Id="rId7" Type="http://schemas.openxmlformats.org/officeDocument/2006/relationships/image" Target="../media/image7.jpeg"/><Relationship Id="rId2" Type="http://schemas.openxmlformats.org/officeDocument/2006/relationships/control" Target="../activeX/activeX8.xml"/><Relationship Id="rId1" Type="http://schemas.openxmlformats.org/officeDocument/2006/relationships/vmlDrawing" Target="../drawings/vmlDrawing8.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wmf"/><Relationship Id="rId2" Type="http://schemas.openxmlformats.org/officeDocument/2006/relationships/control" Target="../activeX/activeX9.xml"/><Relationship Id="rId1" Type="http://schemas.openxmlformats.org/officeDocument/2006/relationships/vmlDrawing" Target="../drawings/vmlDrawing9.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1919288" y="1103224"/>
            <a:ext cx="3989509"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1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7" name="图片 6">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8" name="文本框 7"/>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9"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sp>
        <p:nvSpPr>
          <p:cNvPr id="10" name="矩形 9"/>
          <p:cNvSpPr/>
          <p:nvPr/>
        </p:nvSpPr>
        <p:spPr>
          <a:xfrm>
            <a:off x="1919288" y="1585962"/>
            <a:ext cx="6405966" cy="2657138"/>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Mom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Hey, it’s quiet today. Where are the kids?</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Well, Mario’s playing basketball in the yard.</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Mom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What’s Carla doing?</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She’s swimming in the pool.</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Mom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And the twins? What are they doing?</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Uhh... I don’t know.</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Mom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Hey, you two! What are you doing?</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Twins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We’re playing soccer!</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1" name="文本框 10">
            <a:hlinkClick r:id="rId6" action="ppaction://hlinksldjump"/>
            <a:extLst>
              <a:ext uri="{FF2B5EF4-FFF2-40B4-BE49-F238E27FC236}">
                <a16:creationId xmlns:a16="http://schemas.microsoft.com/office/drawing/2014/main" xmlns="" id="{544AB9F5-C368-4D3F-938E-1212A667D2BF}"/>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文本框 11">
            <a:hlinkClick r:id="rId7" action="ppaction://hlinksldjump"/>
            <a:extLst>
              <a:ext uri="{FF2B5EF4-FFF2-40B4-BE49-F238E27FC236}">
                <a16:creationId xmlns:a16="http://schemas.microsoft.com/office/drawing/2014/main" xmlns="" id="{AF4C285C-822D-4EA3-81CF-FDC0FA592BB0}"/>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 action="ppaction://noaction"/>
            <a:extLst>
              <a:ext uri="{FF2B5EF4-FFF2-40B4-BE49-F238E27FC236}">
                <a16:creationId xmlns:a16="http://schemas.microsoft.com/office/drawing/2014/main" xmlns="" id="{332F248D-3E24-4D75-BD3F-2D937BF1ADE5}"/>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0FB5AC0D-35B4-4FAD-9E9E-DD1B4AF1E940}"/>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69AE22B2-C1EE-4A7D-9C49-101C37776BC6}"/>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2BF0C9F7-46BC-41FA-B004-D54693A549F5}"/>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24588" name="Image1" r:id="rId2" imgW="247680" imgH="247680"/>
        </mc:Choice>
        <mc:Fallback>
          <p:control name="Image1" r:id="rId2"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4813300" y="11557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6432158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19288" y="922308"/>
            <a:ext cx="3714014"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5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8"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sp>
        <p:nvSpPr>
          <p:cNvPr id="9" name="矩形 8"/>
          <p:cNvSpPr/>
          <p:nvPr/>
        </p:nvSpPr>
        <p:spPr>
          <a:xfrm>
            <a:off x="1919288" y="1339880"/>
            <a:ext cx="5104109" cy="4524315"/>
          </a:xfrm>
          <a:prstGeom prst="rect">
            <a:avLst/>
          </a:prstGeom>
        </p:spPr>
        <p:txBody>
          <a:bodyPr wrap="square">
            <a:spAutoFit/>
          </a:bodyPr>
          <a:lstStyle/>
          <a:p>
            <a:r>
              <a:rPr lang="en-US" altLang="zh-CN" sz="1600"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My Mind-Shifting Everest Swim</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Lewis Pugh is a famous swimmer, but not in the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way you might think. In 2007 he swam across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 North Pole in water that was so cold his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fingers were frozen. Why did Pugh do this? Well,</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he wants people to pay attention to global warming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 the problems it is causing.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As a boy, Lewis visited national parks and he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learned how fragile and amazing the Earth is.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Now he wants to protect the Earth and draw</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attention to the problems facing it. He decided to</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swim in water near the North Pole to bring attention</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to the melting glaciers and icecap. Lewis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said that the swim was so scary and painful that</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it would be his last time swimming in freezing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water. But when he heard about Lake Imja, near</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Mt. Everest, high on the Himalayas, he decided</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to swim in cold water again.</a:t>
            </a:r>
          </a:p>
        </p:txBody>
      </p:sp>
      <p:sp>
        <p:nvSpPr>
          <p:cNvPr id="10" name="矩形 9"/>
          <p:cNvSpPr/>
          <p:nvPr/>
        </p:nvSpPr>
        <p:spPr>
          <a:xfrm>
            <a:off x="6949189" y="1626657"/>
            <a:ext cx="5104109" cy="4278094"/>
          </a:xfrm>
          <a:prstGeom prst="rect">
            <a:avLst/>
          </a:prstGeom>
        </p:spPr>
        <p:txBody>
          <a:bodyPr wrap="square">
            <a:spAutoFit/>
          </a:bodyPr>
          <a:lstStyle/>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Mt. Everest is the tallest mountain in the world</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 swimming there is very difficult. It’s so high</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that it’s hard to breathe. You feel sick and your</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head hurts. Because of global warming, glaciers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on Mt. Everest are melting and leaving lakes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behind, like Lake Imja. This means there’s less </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water for people who need it in nearby countries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like China, India, Pakistan, and Bangladesh.</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Lewis says he learned two lessons from swimming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at Mt. Everest. First, he learned that people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can unintentionally do a lot of damage. We do</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things that hurt the Earth because we know no</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other way to live. Second, he learned that if we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change the way we think, we can do things we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didn’t think were possible. We can all do something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to protect our environment if we change the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way we think and think more about our future.</a:t>
            </a: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5" name="文本框 10"/>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1" name="文本框 10">
            <a:hlinkClick r:id="rId5" action="ppaction://hlinksldjump"/>
            <a:extLst>
              <a:ext uri="{FF2B5EF4-FFF2-40B4-BE49-F238E27FC236}">
                <a16:creationId xmlns:a16="http://schemas.microsoft.com/office/drawing/2014/main" xmlns="" id="{5C8CD9BD-2DB1-4851-97E4-C75ADEE3C501}"/>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rId6" action="ppaction://hlinksldjump"/>
            <a:extLst>
              <a:ext uri="{FF2B5EF4-FFF2-40B4-BE49-F238E27FC236}">
                <a16:creationId xmlns:a16="http://schemas.microsoft.com/office/drawing/2014/main" xmlns="" id="{553CAB53-2313-411A-BA1F-777152CEC079}"/>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8AE50267-6C83-4AFA-ABF4-0D641B5CE097}"/>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3BCA8D4B-90AE-4CE1-AAE7-D9E420E5B0F1}"/>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5B9B6477-D0CD-4E06-87AE-AD5BCBD8DCD4}"/>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8" name="文本框 17">
            <a:hlinkClick r:id="" action="ppaction://noaction"/>
            <a:extLst>
              <a:ext uri="{FF2B5EF4-FFF2-40B4-BE49-F238E27FC236}">
                <a16:creationId xmlns:a16="http://schemas.microsoft.com/office/drawing/2014/main" xmlns="" id="{45F659D8-C248-4C83-A53C-E0B59EAB97A7}"/>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9" name="图片 18">
            <a:extLst>
              <a:ext uri="{FF2B5EF4-FFF2-40B4-BE49-F238E27FC236}">
                <a16:creationId xmlns:a16="http://schemas.microsoft.com/office/drawing/2014/main" xmlns="" id="{741DDC81-4932-4DCC-A352-16ED49DDA62F}"/>
              </a:ext>
            </a:extLst>
          </p:cNvPr>
          <p:cNvPicPr>
            <a:picLocks noChangeAspect="1"/>
          </p:cNvPicPr>
          <p:nvPr/>
        </p:nvPicPr>
        <p:blipFill>
          <a:blip r:embed="rId7"/>
          <a:stretch>
            <a:fillRect/>
          </a:stretch>
        </p:blipFill>
        <p:spPr>
          <a:xfrm>
            <a:off x="4870271" y="996363"/>
            <a:ext cx="252000" cy="252000"/>
          </a:xfrm>
          <a:prstGeom prst="rect">
            <a:avLst/>
          </a:prstGeom>
        </p:spPr>
      </p:pic>
    </p:spTree>
    <p:controls>
      <mc:AlternateContent xmlns:mc="http://schemas.openxmlformats.org/markup-compatibility/2006">
        <mc:Choice xmlns:v="urn:schemas-microsoft-com:vml" Requires="v">
          <p:control spid="33804"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207000" y="9017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351300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2181025" y="958319"/>
            <a:ext cx="3602647"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6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9" name="图片 8">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9"/>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1" name="矩形 10"/>
          <p:cNvSpPr/>
          <p:nvPr/>
        </p:nvSpPr>
        <p:spPr>
          <a:xfrm>
            <a:off x="2181025" y="1358429"/>
            <a:ext cx="7718640" cy="4801314"/>
          </a:xfrm>
          <a:prstGeom prst="rect">
            <a:avLst/>
          </a:prstGeom>
        </p:spPr>
        <p:txBody>
          <a:bodyPr wrap="square">
            <a:spAutoFit/>
          </a:bodyPr>
          <a:lstStyle/>
          <a:p>
            <a:r>
              <a:rPr lang="en-US" altLang="zh-CN"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Sports Around the World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Soccer is very popular in Brazil. It’s a great sport for people of all ages. You don’t need much—just a ball and a place to play. You can play on a team, or you can just play with your friends. Soccer is popular in every country around the world. It’s really an international sport. In Canada, people love ice hockey. It’s very cold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in winter, but people don’t like to stay indoors. Children play ice hockey at school. People watch their games and drink hot chocolate! Of course, people also watch famous hockey teams on TV.</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One of the most popular sports in the United States is baseball. Some people think it’s very slow, but it’s a really interesting game. It’s fun to sit outdoors with your friends at a baseball game. People eat hot dogs and cheer for their team.</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 lot of people in China play volleyball. There are teams at schools and offices. You can play volleyball indoors or outdoors. It’s a good sport because you don’t need expensive equipment. The only things you need are a ball and a net.</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文本框 11">
            <a:hlinkClick r:id="rId5" action="ppaction://hlinksldjump"/>
            <a:extLst>
              <a:ext uri="{FF2B5EF4-FFF2-40B4-BE49-F238E27FC236}">
                <a16:creationId xmlns:a16="http://schemas.microsoft.com/office/drawing/2014/main" xmlns="" id="{EE62DFB3-D285-4B77-B5E5-C2145F76D413}"/>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rId6" action="ppaction://hlinksldjump"/>
            <a:extLst>
              <a:ext uri="{FF2B5EF4-FFF2-40B4-BE49-F238E27FC236}">
                <a16:creationId xmlns:a16="http://schemas.microsoft.com/office/drawing/2014/main" xmlns="" id="{C34C70B4-1F71-4C95-B386-E46D494C9693}"/>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B2B8F493-1F80-4050-800C-9D63DB93D959}"/>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3D7C088E-EFFE-409A-904C-D71B4EFF7919}"/>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060A6E0A-58B9-42EF-ABD1-F7E1046AC3C6}"/>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0E03303B-4CAE-4DAF-B49E-FEDD5253B33C}"/>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34827"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5118100" y="10160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2442042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2181025" y="958319"/>
            <a:ext cx="3602647"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6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9" name="图片 8">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9"/>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1" name="矩形 10"/>
          <p:cNvSpPr/>
          <p:nvPr/>
        </p:nvSpPr>
        <p:spPr>
          <a:xfrm>
            <a:off x="2181025" y="1358429"/>
            <a:ext cx="7718640" cy="4801314"/>
          </a:xfrm>
          <a:prstGeom prst="rect">
            <a:avLst/>
          </a:prstGeom>
        </p:spPr>
        <p:txBody>
          <a:bodyPr wrap="square">
            <a:spAutoFit/>
          </a:bodyPr>
          <a:lstStyle/>
          <a:p>
            <a:r>
              <a:rPr lang="en-US" altLang="zh-CN"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Sports Around the World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Soccer is very popular in Brazil. It’s a great sport for people of all ages. You don’t need much—just a ball and a place to play. You can play on a team, or you can just play with your friends. Soccer is popular in every country around the world. It’s really an international sport. In Canada, people love ice hockey. It’s very cold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in winter, but people don’t like to stay indoors. Children play ice hockey at school. People watch their games and drink hot chocolate! Of course, people also watch famous hockey teams on TV.</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One of the most popular sports in the United States is baseball. Some people think it’s very slow, but it’s a really interesting game. It’s fun to sit outdoors with your friends at a baseball game. People eat hot dogs and cheer for their team.</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 lot of people in China play volleyball. There are teams at schools and offices. You can play volleyball indoors or outdoors. It’s a good sport because you don’t need expensive equipment. The only things you need are a ball and a net.</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文本框 11">
            <a:hlinkClick r:id="rId5" action="ppaction://hlinksldjump"/>
            <a:extLst>
              <a:ext uri="{FF2B5EF4-FFF2-40B4-BE49-F238E27FC236}">
                <a16:creationId xmlns:a16="http://schemas.microsoft.com/office/drawing/2014/main" xmlns="" id="{EE62DFB3-D285-4B77-B5E5-C2145F76D413}"/>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rId6" action="ppaction://hlinksldjump"/>
            <a:extLst>
              <a:ext uri="{FF2B5EF4-FFF2-40B4-BE49-F238E27FC236}">
                <a16:creationId xmlns:a16="http://schemas.microsoft.com/office/drawing/2014/main" xmlns="" id="{C34C70B4-1F71-4C95-B386-E46D494C9693}"/>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B2B8F493-1F80-4050-800C-9D63DB93D959}"/>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3D7C088E-EFFE-409A-904C-D71B4EFF7919}"/>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060A6E0A-58B9-42EF-ABD1-F7E1046AC3C6}"/>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0E03303B-4CAE-4DAF-B49E-FEDD5253B33C}"/>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8" name="图片 17">
            <a:extLst>
              <a:ext uri="{FF2B5EF4-FFF2-40B4-BE49-F238E27FC236}">
                <a16:creationId xmlns:a16="http://schemas.microsoft.com/office/drawing/2014/main" xmlns="" id="{32084CAB-E1E4-400F-9280-2EC99D2EFE8D}"/>
              </a:ext>
            </a:extLst>
          </p:cNvPr>
          <p:cNvPicPr>
            <a:picLocks noChangeAspect="1"/>
          </p:cNvPicPr>
          <p:nvPr/>
        </p:nvPicPr>
        <p:blipFill>
          <a:blip r:embed="rId7"/>
          <a:stretch>
            <a:fillRect/>
          </a:stretch>
        </p:blipFill>
        <p:spPr>
          <a:xfrm>
            <a:off x="5122271" y="1032374"/>
            <a:ext cx="252000" cy="252000"/>
          </a:xfrm>
          <a:prstGeom prst="rect">
            <a:avLst/>
          </a:prstGeom>
        </p:spPr>
      </p:pic>
    </p:spTree>
    <p:controls>
      <mc:AlternateContent xmlns:mc="http://schemas.openxmlformats.org/markup-compatibility/2006">
        <mc:Choice xmlns:v="urn:schemas-microsoft-com:vml" Requires="v">
          <p:control spid="35851"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8509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0962153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19288" y="1000125"/>
            <a:ext cx="301466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Video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9"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pic>
        <p:nvPicPr>
          <p:cNvPr id="12" name="图片 11">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0" name="文本框 9">
            <a:hlinkClick r:id="rId6" action="ppaction://hlinksldjump"/>
            <a:extLst>
              <a:ext uri="{FF2B5EF4-FFF2-40B4-BE49-F238E27FC236}">
                <a16:creationId xmlns:a16="http://schemas.microsoft.com/office/drawing/2014/main" xmlns="" id="{3F947627-9A39-4E33-A8C1-3A3EDCCF88AF}"/>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1" name="文本框 10">
            <a:hlinkClick r:id="rId7" action="ppaction://hlinksldjump"/>
            <a:extLst>
              <a:ext uri="{FF2B5EF4-FFF2-40B4-BE49-F238E27FC236}">
                <a16:creationId xmlns:a16="http://schemas.microsoft.com/office/drawing/2014/main" xmlns="" id="{B22D5BCA-66C1-4301-8C79-FC9BBDA377B0}"/>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C061894B-382B-4983-BF00-98861BF92487}"/>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B2EBC236-1B9F-4013-86DD-4D698A6AD037}"/>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7BC512E4-9374-4E76-A48A-4C1245301DB3}"/>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F03311D9-4F44-42BD-9729-78D016913CFB}"/>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1055" name="TextBox1" r:id="rId2" imgW="5143680" imgH="3828960"/>
        </mc:Choice>
        <mc:Fallback>
          <p:control name="TextBox1" r:id="rId2" imgW="5143680" imgH="382896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1993900" y="1587500"/>
                  <a:ext cx="5143500" cy="38227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56"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4127500" y="11049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0220167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0" name="文本框 9">
            <a:hlinkClick r:id="rId5" action="ppaction://hlinksldjump"/>
            <a:extLst>
              <a:ext uri="{FF2B5EF4-FFF2-40B4-BE49-F238E27FC236}">
                <a16:creationId xmlns:a16="http://schemas.microsoft.com/office/drawing/2014/main" xmlns="" id="{3F947627-9A39-4E33-A8C1-3A3EDCCF88AF}"/>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1" name="文本框 10">
            <a:hlinkClick r:id="rId6" action="ppaction://hlinksldjump"/>
            <a:extLst>
              <a:ext uri="{FF2B5EF4-FFF2-40B4-BE49-F238E27FC236}">
                <a16:creationId xmlns:a16="http://schemas.microsoft.com/office/drawing/2014/main" xmlns="" id="{B22D5BCA-66C1-4301-8C79-FC9BBDA377B0}"/>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C061894B-382B-4983-BF00-98861BF92487}"/>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B2EBC236-1B9F-4013-86DD-4D698A6AD037}"/>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7BC512E4-9374-4E76-A48A-4C1245301DB3}"/>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F03311D9-4F44-42BD-9729-78D016913CFB}"/>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41986" name="TextBox1" r:id="rId2" imgW="5143680" imgH="3828960"/>
        </mc:Choice>
        <mc:Fallback>
          <p:control name="TextBox1" r:id="rId2" imgW="5143680" imgH="382896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830638" y="-3611563"/>
                  <a:ext cx="5143500" cy="10577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15997762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19288" y="1000125"/>
            <a:ext cx="301466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Video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9"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pic>
        <p:nvPicPr>
          <p:cNvPr id="12" name="图片 11">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0" name="文本框 9">
            <a:hlinkClick r:id="rId6" action="ppaction://hlinksldjump"/>
            <a:extLst>
              <a:ext uri="{FF2B5EF4-FFF2-40B4-BE49-F238E27FC236}">
                <a16:creationId xmlns:a16="http://schemas.microsoft.com/office/drawing/2014/main" xmlns="" id="{3F947627-9A39-4E33-A8C1-3A3EDCCF88AF}"/>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1" name="文本框 10">
            <a:hlinkClick r:id="rId7" action="ppaction://hlinksldjump"/>
            <a:extLst>
              <a:ext uri="{FF2B5EF4-FFF2-40B4-BE49-F238E27FC236}">
                <a16:creationId xmlns:a16="http://schemas.microsoft.com/office/drawing/2014/main" xmlns="" id="{B22D5BCA-66C1-4301-8C79-FC9BBDA377B0}"/>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C061894B-382B-4983-BF00-98861BF92487}"/>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B2EBC236-1B9F-4013-86DD-4D698A6AD037}"/>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7BC512E4-9374-4E76-A48A-4C1245301DB3}"/>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F03311D9-4F44-42BD-9729-78D016913CFB}"/>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43010" name="TextBox1" r:id="rId2" imgW="5143680" imgH="3828960"/>
        </mc:Choice>
        <mc:Fallback>
          <p:control name="TextBox1" r:id="rId2" imgW="5143680" imgH="382896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1993900" y="1587500"/>
                  <a:ext cx="5143500" cy="38227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43011"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4127500" y="11049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1599776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1919288" y="1103224"/>
            <a:ext cx="3989509"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1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7" name="图片 6">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8" name="文本框 7"/>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9"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sp>
        <p:nvSpPr>
          <p:cNvPr id="10" name="矩形 9"/>
          <p:cNvSpPr/>
          <p:nvPr/>
        </p:nvSpPr>
        <p:spPr>
          <a:xfrm>
            <a:off x="1919288" y="1585962"/>
            <a:ext cx="6405966" cy="2657138"/>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Mom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Hey, it’s quiet today. Where are the kids?</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Well, Mario’s playing basketball in the yard.</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Mom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What’s Carla doing?</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She’s swimming in the pool.</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Mom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And the twins? What are they doing?</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Uhh... I don’t know.</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Mom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Hey, you two! What are you doing?</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Twins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We’re playing soccer!</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1" name="文本框 10">
            <a:hlinkClick r:id="rId6" action="ppaction://hlinksldjump"/>
            <a:extLst>
              <a:ext uri="{FF2B5EF4-FFF2-40B4-BE49-F238E27FC236}">
                <a16:creationId xmlns:a16="http://schemas.microsoft.com/office/drawing/2014/main" xmlns="" id="{544AB9F5-C368-4D3F-938E-1212A667D2BF}"/>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文本框 11">
            <a:hlinkClick r:id="rId7" action="ppaction://hlinksldjump"/>
            <a:extLst>
              <a:ext uri="{FF2B5EF4-FFF2-40B4-BE49-F238E27FC236}">
                <a16:creationId xmlns:a16="http://schemas.microsoft.com/office/drawing/2014/main" xmlns="" id="{AF4C285C-822D-4EA3-81CF-FDC0FA592BB0}"/>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 action="ppaction://noaction"/>
            <a:extLst>
              <a:ext uri="{FF2B5EF4-FFF2-40B4-BE49-F238E27FC236}">
                <a16:creationId xmlns:a16="http://schemas.microsoft.com/office/drawing/2014/main" xmlns="" id="{332F248D-3E24-4D75-BD3F-2D937BF1ADE5}"/>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0FB5AC0D-35B4-4FAD-9E9E-DD1B4AF1E940}"/>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69AE22B2-C1EE-4A7D-9C49-101C37776BC6}"/>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2BF0C9F7-46BC-41FA-B004-D54693A549F5}"/>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4" name="图片 3">
            <a:extLst>
              <a:ext uri="{FF2B5EF4-FFF2-40B4-BE49-F238E27FC236}">
                <a16:creationId xmlns:a16="http://schemas.microsoft.com/office/drawing/2014/main" xmlns="" id="{18B90D69-0EDE-4B8B-9D8C-F6D53D1D2461}"/>
              </a:ext>
            </a:extLst>
          </p:cNvPr>
          <p:cNvPicPr>
            <a:picLocks noChangeAspect="1"/>
          </p:cNvPicPr>
          <p:nvPr/>
        </p:nvPicPr>
        <p:blipFill>
          <a:blip r:embed="rId8"/>
          <a:stretch>
            <a:fillRect/>
          </a:stretch>
        </p:blipFill>
        <p:spPr>
          <a:xfrm>
            <a:off x="4822146" y="1169518"/>
            <a:ext cx="252000" cy="252000"/>
          </a:xfrm>
          <a:prstGeom prst="rect">
            <a:avLst/>
          </a:prstGeom>
        </p:spPr>
      </p:pic>
    </p:spTree>
    <p:controls>
      <mc:AlternateContent xmlns:mc="http://schemas.openxmlformats.org/markup-compatibility/2006">
        <mc:Choice xmlns:v="urn:schemas-microsoft-com:vml" Requires="v">
          <p:control spid="25612"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156200" y="9398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9546041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2065521" y="1061828"/>
            <a:ext cx="3725739"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2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9"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2065521" y="1451557"/>
            <a:ext cx="5505511" cy="4524315"/>
          </a:xfrm>
          <a:prstGeom prst="rect">
            <a:avLst/>
          </a:prstGeom>
        </p:spPr>
        <p:txBody>
          <a:bodyPr wrap="square">
            <a:spAutoFit/>
          </a:bodyPr>
          <a:lstStyle/>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Conversation 1</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Mai</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Karen. What are you doing?</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Karen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You’ll never guess. I’m ice skating</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with Alan.</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Mai</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Ice skating! Wow! Alan doesn’t like sports.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You guys usually go to the movies on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Fridays.</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Karen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Not today!</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Conversation 2</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Lucas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Khaled. How’s the studying going?</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Khaled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I’m not studying.</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Lucas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What! You usually study in the evening.</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Khaled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No, today I’m taking a break. I’m playing</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basketball with some friends. Hey, can I call</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you back?</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Lucas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Sure. Enjoy your game.</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矩形 11"/>
          <p:cNvSpPr/>
          <p:nvPr/>
        </p:nvSpPr>
        <p:spPr>
          <a:xfrm>
            <a:off x="7943208" y="1614433"/>
            <a:ext cx="3096968" cy="3693319"/>
          </a:xfrm>
          <a:prstGeom prst="rect">
            <a:avLst/>
          </a:prstGeom>
        </p:spPr>
        <p:txBody>
          <a:bodyPr wrap="square">
            <a:spAutoFit/>
          </a:bodyPr>
          <a:lstStyle/>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Conversation 3</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Liam. What’s up?</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Liam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Luis. I’m fixing the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roof.</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You’re fixing the roof!</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But you usually go to</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 ball game on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Sundays.</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Liam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Yes, but it’s raining</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and the roof is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leaking. So, no ball</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game this week.</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Oh, well. Good luck.</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rId5" action="ppaction://hlinksldjump"/>
            <a:extLst>
              <a:ext uri="{FF2B5EF4-FFF2-40B4-BE49-F238E27FC236}">
                <a16:creationId xmlns:a16="http://schemas.microsoft.com/office/drawing/2014/main" xmlns="" id="{24A61429-CA0F-4140-8DB6-B281C5E764A9}"/>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rId6" action="ppaction://hlinksldjump"/>
            <a:extLst>
              <a:ext uri="{FF2B5EF4-FFF2-40B4-BE49-F238E27FC236}">
                <a16:creationId xmlns:a16="http://schemas.microsoft.com/office/drawing/2014/main" xmlns="" id="{E4C3AE6E-914F-4F03-BAD8-0BBE80BA02A0}"/>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3A560374-E301-403C-9867-6743FCAED239}"/>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E6569143-3043-4D18-ABCB-1B99DE8FD5FB}"/>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8C58936C-93EE-4599-8724-DCBF48EFA853}"/>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8" name="文本框 17">
            <a:hlinkClick r:id="" action="ppaction://noaction"/>
            <a:extLst>
              <a:ext uri="{FF2B5EF4-FFF2-40B4-BE49-F238E27FC236}">
                <a16:creationId xmlns:a16="http://schemas.microsoft.com/office/drawing/2014/main" xmlns="" id="{2DBB6EED-72BF-4D49-8EFD-6028E1271A95}"/>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26636"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889500" y="11684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2869990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2065521" y="1061828"/>
            <a:ext cx="3725739"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2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2065521" y="1451557"/>
            <a:ext cx="5505511" cy="4524315"/>
          </a:xfrm>
          <a:prstGeom prst="rect">
            <a:avLst/>
          </a:prstGeom>
        </p:spPr>
        <p:txBody>
          <a:bodyPr wrap="square">
            <a:spAutoFit/>
          </a:bodyPr>
          <a:lstStyle/>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Conversation 1</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Mai</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Karen. What are you doing?</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Karen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You’ll never guess. I’m ice skating</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with Alan.</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Mai</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Ice skating! Wow! Alan doesn’t like sports.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You guys usually go to the movies on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Fridays.</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Karen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Not today!</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Conversation 2</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Lucas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Khaled. How’s the studying going?</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Khaled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I’m not studying.</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Lucas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What! You usually study in the evening.</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Khaled</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No, today I’m taking a break. I’m playing</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basketball with some friends. Hey, can I call</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you back?</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Lucas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Sure. Enjoy your game.</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矩形 11"/>
          <p:cNvSpPr/>
          <p:nvPr/>
        </p:nvSpPr>
        <p:spPr>
          <a:xfrm>
            <a:off x="7943208" y="1614433"/>
            <a:ext cx="3096968" cy="3693319"/>
          </a:xfrm>
          <a:prstGeom prst="rect">
            <a:avLst/>
          </a:prstGeom>
        </p:spPr>
        <p:txBody>
          <a:bodyPr wrap="square">
            <a:spAutoFit/>
          </a:bodyPr>
          <a:lstStyle/>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Conversation 3</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Liam. What’s up?</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Liam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Hi, Luis. I’m fixing the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roof.</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You’re fixing the roof!</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But you usually go to</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 ball game on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Sundays.</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Liam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Yes, but it’s raining</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and the roof is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leaking. So, no ball</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game this week.</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Luis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Oh, well. Good luck.</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rId5" action="ppaction://hlinksldjump"/>
            <a:extLst>
              <a:ext uri="{FF2B5EF4-FFF2-40B4-BE49-F238E27FC236}">
                <a16:creationId xmlns:a16="http://schemas.microsoft.com/office/drawing/2014/main" xmlns="" id="{24A61429-CA0F-4140-8DB6-B281C5E764A9}"/>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rId6" action="ppaction://hlinksldjump"/>
            <a:extLst>
              <a:ext uri="{FF2B5EF4-FFF2-40B4-BE49-F238E27FC236}">
                <a16:creationId xmlns:a16="http://schemas.microsoft.com/office/drawing/2014/main" xmlns="" id="{E4C3AE6E-914F-4F03-BAD8-0BBE80BA02A0}"/>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3A560374-E301-403C-9867-6743FCAED239}"/>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E6569143-3043-4D18-ABCB-1B99DE8FD5FB}"/>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8C58936C-93EE-4599-8724-DCBF48EFA853}"/>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8" name="文本框 17">
            <a:hlinkClick r:id="" action="ppaction://noaction"/>
            <a:extLst>
              <a:ext uri="{FF2B5EF4-FFF2-40B4-BE49-F238E27FC236}">
                <a16:creationId xmlns:a16="http://schemas.microsoft.com/office/drawing/2014/main" xmlns="" id="{2DBB6EED-72BF-4D49-8EFD-6028E1271A95}"/>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9" name="图片 18">
            <a:extLst>
              <a:ext uri="{FF2B5EF4-FFF2-40B4-BE49-F238E27FC236}">
                <a16:creationId xmlns:a16="http://schemas.microsoft.com/office/drawing/2014/main" xmlns="" id="{6ABAB70D-8AC2-4827-AA8D-7F3DF46F784A}"/>
              </a:ext>
            </a:extLst>
          </p:cNvPr>
          <p:cNvPicPr>
            <a:picLocks noChangeAspect="1"/>
          </p:cNvPicPr>
          <p:nvPr/>
        </p:nvPicPr>
        <p:blipFill>
          <a:blip r:embed="rId7"/>
          <a:stretch>
            <a:fillRect/>
          </a:stretch>
        </p:blipFill>
        <p:spPr>
          <a:xfrm>
            <a:off x="4899146" y="1159893"/>
            <a:ext cx="252000" cy="252000"/>
          </a:xfrm>
          <a:prstGeom prst="rect">
            <a:avLst/>
          </a:prstGeom>
        </p:spPr>
      </p:pic>
    </p:spTree>
    <p:controls>
      <mc:AlternateContent xmlns:mc="http://schemas.openxmlformats.org/markup-compatibility/2006">
        <mc:Choice xmlns:v="urn:schemas-microsoft-com:vml" Requires="v">
          <p:control spid="27660"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923925"/>
                  <a:ext cx="3000375"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4087684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19288" y="1170861"/>
            <a:ext cx="3497139"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3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9"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1919288" y="1875222"/>
            <a:ext cx="6715932" cy="1631216"/>
          </a:xfrm>
          <a:prstGeom prst="rect">
            <a:avLst/>
          </a:prstGeom>
        </p:spPr>
        <p:txBody>
          <a:bodyPr wrap="square">
            <a:spAutoFit/>
          </a:bodyPr>
          <a:lstStyle/>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1. What are you reading?</a:t>
            </a:r>
          </a:p>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2. /wætʃə/ thinking?</a:t>
            </a:r>
          </a:p>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3. /wætʃə/ playing?</a:t>
            </a:r>
          </a:p>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4. What are you cooking?</a:t>
            </a:r>
          </a:p>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5. /wætʃə/ writing?</a:t>
            </a:r>
            <a:endParaRPr lang="zh-CN" altLang="en-US"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文本框 11">
            <a:hlinkClick r:id="rId5" action="ppaction://hlinksldjump"/>
            <a:extLst>
              <a:ext uri="{FF2B5EF4-FFF2-40B4-BE49-F238E27FC236}">
                <a16:creationId xmlns:a16="http://schemas.microsoft.com/office/drawing/2014/main" xmlns="" id="{A592B83D-B152-45F3-BD4A-A3FBAD8CD895}"/>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rId6" action="ppaction://hlinksldjump"/>
            <a:extLst>
              <a:ext uri="{FF2B5EF4-FFF2-40B4-BE49-F238E27FC236}">
                <a16:creationId xmlns:a16="http://schemas.microsoft.com/office/drawing/2014/main" xmlns="" id="{DECACA24-99B7-4D91-9B95-6A28D7B36605}"/>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A60EB793-1768-418B-AB8A-E23FFADA29CC}"/>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417CD34A-600B-40BC-AD33-7CFEF9ECC960}"/>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7BCFDBAC-EED6-4E52-86A2-9612DF8D01F2}"/>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9E40E501-EE72-43CF-87B8-443A7F805F24}"/>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28684"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737100" y="12319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88912811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19288" y="1170861"/>
            <a:ext cx="3497139"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3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9"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1919288" y="1875222"/>
            <a:ext cx="6715932" cy="1631216"/>
          </a:xfrm>
          <a:prstGeom prst="rect">
            <a:avLst/>
          </a:prstGeom>
        </p:spPr>
        <p:txBody>
          <a:bodyPr wrap="square">
            <a:spAutoFit/>
          </a:bodyPr>
          <a:lstStyle/>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1. What are you reading?</a:t>
            </a:r>
          </a:p>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2. /wætʃə/ thinking?</a:t>
            </a:r>
          </a:p>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3. /wætʃə/ playing?</a:t>
            </a:r>
          </a:p>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4. What are you cooking?</a:t>
            </a:r>
          </a:p>
          <a:p>
            <a:r>
              <a:rPr lang="en-US" altLang="zh-CN"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5. /wætʃə/ writing?</a:t>
            </a:r>
            <a:endParaRPr lang="zh-CN" altLang="en-US" sz="20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文本框 11">
            <a:hlinkClick r:id="rId5" action="ppaction://hlinksldjump"/>
            <a:extLst>
              <a:ext uri="{FF2B5EF4-FFF2-40B4-BE49-F238E27FC236}">
                <a16:creationId xmlns:a16="http://schemas.microsoft.com/office/drawing/2014/main" xmlns="" id="{A592B83D-B152-45F3-BD4A-A3FBAD8CD895}"/>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rId6" action="ppaction://hlinksldjump"/>
            <a:extLst>
              <a:ext uri="{FF2B5EF4-FFF2-40B4-BE49-F238E27FC236}">
                <a16:creationId xmlns:a16="http://schemas.microsoft.com/office/drawing/2014/main" xmlns="" id="{DECACA24-99B7-4D91-9B95-6A28D7B36605}"/>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A60EB793-1768-418B-AB8A-E23FFADA29CC}"/>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 action="ppaction://noaction"/>
            <a:extLst>
              <a:ext uri="{FF2B5EF4-FFF2-40B4-BE49-F238E27FC236}">
                <a16:creationId xmlns:a16="http://schemas.microsoft.com/office/drawing/2014/main" xmlns="" id="{417CD34A-600B-40BC-AD33-7CFEF9ECC960}"/>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7BCFDBAC-EED6-4E52-86A2-9612DF8D01F2}"/>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9E40E501-EE72-43CF-87B8-443A7F805F24}"/>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8" name="图片 17">
            <a:extLst>
              <a:ext uri="{FF2B5EF4-FFF2-40B4-BE49-F238E27FC236}">
                <a16:creationId xmlns:a16="http://schemas.microsoft.com/office/drawing/2014/main" xmlns="" id="{3BEBC532-31AD-46CB-B20F-D956726D3AF6}"/>
              </a:ext>
            </a:extLst>
          </p:cNvPr>
          <p:cNvPicPr>
            <a:picLocks noChangeAspect="1"/>
          </p:cNvPicPr>
          <p:nvPr/>
        </p:nvPicPr>
        <p:blipFill>
          <a:blip r:embed="rId7"/>
          <a:stretch>
            <a:fillRect/>
          </a:stretch>
        </p:blipFill>
        <p:spPr>
          <a:xfrm>
            <a:off x="4744271" y="1244916"/>
            <a:ext cx="252000" cy="252000"/>
          </a:xfrm>
          <a:prstGeom prst="rect">
            <a:avLst/>
          </a:prstGeom>
        </p:spPr>
      </p:pic>
    </p:spTree>
    <p:controls>
      <mc:AlternateContent xmlns:mc="http://schemas.openxmlformats.org/markup-compatibility/2006">
        <mc:Choice xmlns:v="urn:schemas-microsoft-com:vml" Requires="v">
          <p:control spid="29708"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080000" y="10668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2058599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919288" y="1122363"/>
            <a:ext cx="362023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4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1919288" y="1732468"/>
            <a:ext cx="8965973" cy="2657138"/>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Adrian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Why do you like rock climbing?</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Kris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 hate to be indoors all the time.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Adrian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Me too, but it looks dangerous. I don’t want to die.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Kris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Me neither! That’s why we use ropes.</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Adrian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Do you need a lot of equipment?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Kris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Yes, you do, and it costs a lot of money.</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Adrian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So it’s expensive and dangerous! Well, I think it’s a crazy sport. Definitely not</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for me.</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rId5" action="ppaction://hlinksldjump"/>
            <a:extLst>
              <a:ext uri="{FF2B5EF4-FFF2-40B4-BE49-F238E27FC236}">
                <a16:creationId xmlns:a16="http://schemas.microsoft.com/office/drawing/2014/main" xmlns="" id="{6F8B6408-3D44-4D17-9F8A-B8DA8C22E1D1}"/>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rId6" action="ppaction://hlinksldjump"/>
            <a:extLst>
              <a:ext uri="{FF2B5EF4-FFF2-40B4-BE49-F238E27FC236}">
                <a16:creationId xmlns:a16="http://schemas.microsoft.com/office/drawing/2014/main" xmlns="" id="{053FBA2B-6989-487D-8C52-D2A8C3DD1F75}"/>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950CD9AD-BAFC-4E6F-9560-942A4DBB6FDB}"/>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55F7B4C4-C422-4BB0-96F3-4DAD224DDF79}"/>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8" name="文本框 17">
            <a:hlinkClick r:id="" action="ppaction://noaction"/>
            <a:extLst>
              <a:ext uri="{FF2B5EF4-FFF2-40B4-BE49-F238E27FC236}">
                <a16:creationId xmlns:a16="http://schemas.microsoft.com/office/drawing/2014/main" xmlns="" id="{2F1874D3-A78B-4027-950F-FA1CE9B777C7}"/>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9" name="文本框 18">
            <a:hlinkClick r:id="" action="ppaction://noaction"/>
            <a:extLst>
              <a:ext uri="{FF2B5EF4-FFF2-40B4-BE49-F238E27FC236}">
                <a16:creationId xmlns:a16="http://schemas.microsoft.com/office/drawing/2014/main" xmlns="" id="{F41D4873-CC44-44B1-A4D5-2E7193AED48E}"/>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30732"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737100" y="11938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4124046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919288" y="1122363"/>
            <a:ext cx="362023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4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1919288" y="1732468"/>
            <a:ext cx="8965973" cy="2657138"/>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Adrian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Why do you like rock climbing?</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Kris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 hate to be indoors all the time.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Adrian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Me too, but it looks dangerous. I don’t want to die.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Kris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Me neither! That’s why we use ropes.</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Adrian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Do you need a lot of equipment?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Kris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Yes, you do, and it costs a lot of money.</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Adrian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So it’s expensive and dangerous! Well, I think it’s a crazy sport. Definitely not</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for me.</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rId5" action="ppaction://hlinksldjump"/>
            <a:extLst>
              <a:ext uri="{FF2B5EF4-FFF2-40B4-BE49-F238E27FC236}">
                <a16:creationId xmlns:a16="http://schemas.microsoft.com/office/drawing/2014/main" xmlns="" id="{6F8B6408-3D44-4D17-9F8A-B8DA8C22E1D1}"/>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rId6" action="ppaction://hlinksldjump"/>
            <a:extLst>
              <a:ext uri="{FF2B5EF4-FFF2-40B4-BE49-F238E27FC236}">
                <a16:creationId xmlns:a16="http://schemas.microsoft.com/office/drawing/2014/main" xmlns="" id="{053FBA2B-6989-487D-8C52-D2A8C3DD1F75}"/>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950CD9AD-BAFC-4E6F-9560-942A4DBB6FDB}"/>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55F7B4C4-C422-4BB0-96F3-4DAD224DDF79}"/>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8" name="文本框 17">
            <a:hlinkClick r:id="" action="ppaction://noaction"/>
            <a:extLst>
              <a:ext uri="{FF2B5EF4-FFF2-40B4-BE49-F238E27FC236}">
                <a16:creationId xmlns:a16="http://schemas.microsoft.com/office/drawing/2014/main" xmlns="" id="{2F1874D3-A78B-4027-950F-FA1CE9B777C7}"/>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9" name="文本框 18">
            <a:hlinkClick r:id="" action="ppaction://noaction"/>
            <a:extLst>
              <a:ext uri="{FF2B5EF4-FFF2-40B4-BE49-F238E27FC236}">
                <a16:creationId xmlns:a16="http://schemas.microsoft.com/office/drawing/2014/main" xmlns="" id="{F41D4873-CC44-44B1-A4D5-2E7193AED48E}"/>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20" name="图片 19">
            <a:extLst>
              <a:ext uri="{FF2B5EF4-FFF2-40B4-BE49-F238E27FC236}">
                <a16:creationId xmlns:a16="http://schemas.microsoft.com/office/drawing/2014/main" xmlns="" id="{E7F468BA-28B2-4237-83A5-2363C9E88151}"/>
              </a:ext>
            </a:extLst>
          </p:cNvPr>
          <p:cNvPicPr>
            <a:picLocks noChangeAspect="1"/>
          </p:cNvPicPr>
          <p:nvPr/>
        </p:nvPicPr>
        <p:blipFill>
          <a:blip r:embed="rId7"/>
          <a:stretch>
            <a:fillRect/>
          </a:stretch>
        </p:blipFill>
        <p:spPr>
          <a:xfrm>
            <a:off x="4744271" y="1196418"/>
            <a:ext cx="252000" cy="252000"/>
          </a:xfrm>
          <a:prstGeom prst="rect">
            <a:avLst/>
          </a:prstGeom>
        </p:spPr>
      </p:pic>
    </p:spTree>
    <p:controls>
      <mc:AlternateContent xmlns:mc="http://schemas.openxmlformats.org/markup-compatibility/2006">
        <mc:Choice xmlns:v="urn:schemas-microsoft-com:vml" Requires="v">
          <p:control spid="31756"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143500" y="10160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4478577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19288" y="922308"/>
            <a:ext cx="3714014"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5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8" name="标题 1"/>
          <p:cNvSpPr>
            <a:spLocks noGrp="1"/>
          </p:cNvSpPr>
          <p:nvPr>
            <p:ph type="ctrTitle"/>
          </p:nvPr>
        </p:nvSpPr>
        <p:spPr/>
        <p:txBody>
          <a:bodyPr>
            <a:normAutofit/>
          </a:bodyPr>
          <a:lstStyle/>
          <a:p>
            <a:r>
              <a:rPr kumimoji="1" lang="en-US" altLang="zh-CN" sz="3600" dirty="0">
                <a:solidFill>
                  <a:schemeClr val="bg1"/>
                </a:solidFill>
                <a:latin typeface="Helvetica" panose="020B0604020202020204" pitchFamily="34" charset="0"/>
                <a:ea typeface="Times New Roman" charset="0"/>
                <a:cs typeface="Helvetica" panose="020B0604020202020204" pitchFamily="34" charset="0"/>
              </a:rPr>
              <a:t>Unit 5 Sports</a:t>
            </a:r>
            <a:endParaRPr kumimoji="1" lang="zh-CN" altLang="en-US" sz="3600" dirty="0">
              <a:solidFill>
                <a:schemeClr val="bg1"/>
              </a:solidFill>
              <a:latin typeface="Helvetica" panose="020B0604020202020204" pitchFamily="34" charset="0"/>
              <a:ea typeface="Times New Roman" charset="0"/>
              <a:cs typeface="Helvetica" panose="020B0604020202020204" pitchFamily="34" charset="0"/>
            </a:endParaRPr>
          </a:p>
        </p:txBody>
      </p:sp>
      <p:sp>
        <p:nvSpPr>
          <p:cNvPr id="9" name="矩形 8"/>
          <p:cNvSpPr/>
          <p:nvPr/>
        </p:nvSpPr>
        <p:spPr>
          <a:xfrm>
            <a:off x="1919288" y="1339880"/>
            <a:ext cx="5104109" cy="4524315"/>
          </a:xfrm>
          <a:prstGeom prst="rect">
            <a:avLst/>
          </a:prstGeom>
        </p:spPr>
        <p:txBody>
          <a:bodyPr wrap="square">
            <a:spAutoFit/>
          </a:bodyPr>
          <a:lstStyle/>
          <a:p>
            <a:r>
              <a:rPr lang="en-US" altLang="zh-CN" sz="1600"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My Mind-Shifting Everest Swim</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Lewis Pugh is a famous swimmer, but not in the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way you might think. In 2007 he swam across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 North Pole in water that was so cold his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fingers were frozen. Why did Pugh do this? Well,</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he wants people to pay attention to global warming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 the problems it is causing.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As a boy, Lewis visited national parks and he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learned how fragile and amazing the Earth is.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Now he wants to protect the Earth and draw</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attention to the problems facing it. He decided to</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swim in water near the North Pole to bring attention</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to the melting glaciers and icecap. Lewis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said that the swim was so scary and painful that</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it would be his last time swimming in freezing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water. But when he heard about Lake Imja, near</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Mt. Everest, high on the Himalayas, he decided</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to swim in cold water again.</a:t>
            </a:r>
          </a:p>
        </p:txBody>
      </p:sp>
      <p:sp>
        <p:nvSpPr>
          <p:cNvPr id="10" name="矩形 9"/>
          <p:cNvSpPr/>
          <p:nvPr/>
        </p:nvSpPr>
        <p:spPr>
          <a:xfrm>
            <a:off x="6949189" y="1626657"/>
            <a:ext cx="5104109" cy="4278094"/>
          </a:xfrm>
          <a:prstGeom prst="rect">
            <a:avLst/>
          </a:prstGeom>
        </p:spPr>
        <p:txBody>
          <a:bodyPr wrap="square">
            <a:spAutoFit/>
          </a:bodyPr>
          <a:lstStyle/>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Mt. Everest is the tallest mountain in the world</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 swimming there is very difficult. It’s so high</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that it’s hard to breathe. You feel sick and your</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head hurts. Because of global warming, glaciers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on Mt. Everest are melting and leaving lakes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behind, like Lake Imja. This means there’s less </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water for people who need it in nearby countries</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like China, India, Pakistan, and Bangladesh.</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Lewis says he learned two lessons from swimming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at Mt. Everest. First, he learned that people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can unintentionally do a lot of damage. We do</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things that hurt the Earth because we know no</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other way to live. Second, he learned that if we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change the way we think, we can do things we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didn’t think were possible. We can all do something</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to protect our environment if we change the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way we think and think more about our future.</a:t>
            </a: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5" name="文本框 10"/>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1" name="文本框 10">
            <a:hlinkClick r:id="rId5" action="ppaction://hlinksldjump"/>
            <a:extLst>
              <a:ext uri="{FF2B5EF4-FFF2-40B4-BE49-F238E27FC236}">
                <a16:creationId xmlns:a16="http://schemas.microsoft.com/office/drawing/2014/main" xmlns="" id="{5C8CD9BD-2DB1-4851-97E4-C75ADEE3C501}"/>
              </a:ext>
            </a:extLst>
          </p:cNvPr>
          <p:cNvSpPr txBox="1"/>
          <p:nvPr/>
        </p:nvSpPr>
        <p:spPr>
          <a:xfrm>
            <a:off x="878158" y="1619549"/>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A</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3" name="文本框 12">
            <a:hlinkClick r:id="rId6" action="ppaction://hlinksldjump"/>
            <a:extLst>
              <a:ext uri="{FF2B5EF4-FFF2-40B4-BE49-F238E27FC236}">
                <a16:creationId xmlns:a16="http://schemas.microsoft.com/office/drawing/2014/main" xmlns="" id="{553CAB53-2313-411A-BA1F-777152CEC079}"/>
              </a:ext>
            </a:extLst>
          </p:cNvPr>
          <p:cNvSpPr txBox="1"/>
          <p:nvPr/>
        </p:nvSpPr>
        <p:spPr>
          <a:xfrm>
            <a:off x="654351" y="215932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B</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 action="ppaction://noaction"/>
            <a:extLst>
              <a:ext uri="{FF2B5EF4-FFF2-40B4-BE49-F238E27FC236}">
                <a16:creationId xmlns:a16="http://schemas.microsoft.com/office/drawing/2014/main" xmlns="" id="{8AE50267-6C83-4AFA-ABF4-0D641B5CE097}"/>
              </a:ext>
            </a:extLst>
          </p:cNvPr>
          <p:cNvSpPr txBox="1"/>
          <p:nvPr/>
        </p:nvSpPr>
        <p:spPr>
          <a:xfrm>
            <a:off x="537571" y="2698054"/>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C</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 action="ppaction://noaction"/>
            <a:extLst>
              <a:ext uri="{FF2B5EF4-FFF2-40B4-BE49-F238E27FC236}">
                <a16:creationId xmlns:a16="http://schemas.microsoft.com/office/drawing/2014/main" xmlns="" id="{3BCA8D4B-90AE-4CE1-AAE7-D9E420E5B0F1}"/>
              </a:ext>
            </a:extLst>
          </p:cNvPr>
          <p:cNvSpPr txBox="1"/>
          <p:nvPr/>
        </p:nvSpPr>
        <p:spPr>
          <a:xfrm>
            <a:off x="537571" y="322894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D</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7" name="文本框 16">
            <a:hlinkClick r:id="" action="ppaction://noaction"/>
            <a:extLst>
              <a:ext uri="{FF2B5EF4-FFF2-40B4-BE49-F238E27FC236}">
                <a16:creationId xmlns:a16="http://schemas.microsoft.com/office/drawing/2014/main" xmlns="" id="{5B9B6477-D0CD-4E06-87AE-AD5BCBD8DCD4}"/>
              </a:ext>
            </a:extLst>
          </p:cNvPr>
          <p:cNvSpPr txBox="1"/>
          <p:nvPr/>
        </p:nvSpPr>
        <p:spPr>
          <a:xfrm>
            <a:off x="581578" y="3759836"/>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E</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8" name="文本框 17">
            <a:hlinkClick r:id="" action="ppaction://noaction"/>
            <a:extLst>
              <a:ext uri="{FF2B5EF4-FFF2-40B4-BE49-F238E27FC236}">
                <a16:creationId xmlns:a16="http://schemas.microsoft.com/office/drawing/2014/main" xmlns="" id="{45F659D8-C248-4C83-A53C-E0B59EAB97A7}"/>
              </a:ext>
            </a:extLst>
          </p:cNvPr>
          <p:cNvSpPr txBox="1"/>
          <p:nvPr/>
        </p:nvSpPr>
        <p:spPr>
          <a:xfrm>
            <a:off x="683205" y="4314944"/>
            <a:ext cx="341760"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rPr>
              <a:t>F</a:t>
            </a:r>
            <a:endParaRPr lang="zh-CN" altLang="en-US" sz="2000" b="1" dirty="0">
              <a:solidFill>
                <a:schemeClr val="bg1"/>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32780"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864100" y="9779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60218032"/>
      </p:ext>
    </p:extLst>
  </p:cSld>
  <p:clrMapOvr>
    <a:masterClrMapping/>
  </p:clrMapOvr>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1399</TotalTime>
  <Words>2077</Words>
  <Application>Microsoft Office PowerPoint</Application>
  <PresentationFormat>自定义</PresentationFormat>
  <Paragraphs>309</Paragraphs>
  <Slides>15</Slides>
  <Notes>0</Notes>
  <HiddenSlides>15</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Arial</vt:lpstr>
      <vt:lpstr>宋体</vt:lpstr>
      <vt:lpstr>微软雅黑</vt:lpstr>
      <vt:lpstr>Times New Roman</vt:lpstr>
      <vt:lpstr>Helvetica</vt:lpstr>
      <vt:lpstr>自定义设计方案</vt:lpstr>
      <vt:lpstr>Unit 5 Sports</vt:lpstr>
      <vt:lpstr>Unit 5 Sports</vt:lpstr>
      <vt:lpstr>Unit 5 Sports</vt:lpstr>
      <vt:lpstr>PowerPoint 演示文稿</vt:lpstr>
      <vt:lpstr>Unit 5 Sports</vt:lpstr>
      <vt:lpstr>Unit 5 Sports</vt:lpstr>
      <vt:lpstr>PowerPoint 演示文稿</vt:lpstr>
      <vt:lpstr>PowerPoint 演示文稿</vt:lpstr>
      <vt:lpstr>Unit 5 Sports</vt:lpstr>
      <vt:lpstr>Unit 5 Sports</vt:lpstr>
      <vt:lpstr>PowerPoint 演示文稿</vt:lpstr>
      <vt:lpstr>PowerPoint 演示文稿</vt:lpstr>
      <vt:lpstr>Unit 5 Sports</vt:lpstr>
      <vt:lpstr>Unit 5 Sports</vt:lpstr>
      <vt:lpstr>Unit 5 Sports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User</cp:lastModifiedBy>
  <cp:revision>438</cp:revision>
  <dcterms:created xsi:type="dcterms:W3CDTF">2017-03-07T01:03:56Z</dcterms:created>
  <dcterms:modified xsi:type="dcterms:W3CDTF">2018-12-12T04:20:07Z</dcterms:modified>
</cp:coreProperties>
</file>