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ppt/activeX/activeX18.xml" ContentType="application/vnd.ms-office.activeX+xml"/>
  <Override PartName="/ppt/activeX/activeX19.xml" ContentType="application/vnd.ms-office.activeX+xml"/>
  <Override PartName="/ppt/activeX/activeX20.xml" ContentType="application/vnd.ms-office.activeX+xml"/>
  <Override PartName="/ppt/vbaProject.bin" ContentType="application/vnd.ms-office.vbaPro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Lst>
  <p:notesMasterIdLst>
    <p:notesMasterId r:id="rId18"/>
  </p:notesMasterIdLst>
  <p:sldIdLst>
    <p:sldId id="317" r:id="rId2"/>
    <p:sldId id="377" r:id="rId3"/>
    <p:sldId id="318" r:id="rId4"/>
    <p:sldId id="378" r:id="rId5"/>
    <p:sldId id="320" r:id="rId6"/>
    <p:sldId id="379" r:id="rId7"/>
    <p:sldId id="349" r:id="rId8"/>
    <p:sldId id="380" r:id="rId9"/>
    <p:sldId id="323" r:id="rId10"/>
    <p:sldId id="381" r:id="rId11"/>
    <p:sldId id="364" r:id="rId12"/>
    <p:sldId id="382" r:id="rId13"/>
    <p:sldId id="365" r:id="rId14"/>
    <p:sldId id="383" r:id="rId15"/>
    <p:sldId id="384" r:id="rId16"/>
    <p:sldId id="38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2995036-2250-4E3E-AA30-30885941BCE9}">
          <p14:sldIdLst/>
        </p14:section>
        <p14:section name="Home" id="{58C20B62-9AEC-4803-B55A-2D426F68501D}">
          <p14:sldIdLst/>
        </p14:section>
        <p14:section name="Section A" id="{6610EB94-CB84-4AC5-91B3-09226A299085}">
          <p14:sldIdLst/>
        </p14:section>
        <p14:section name="Section B" id="{3AE37B09-8818-47E5-9A24-61D8E641A0C7}">
          <p14:sldIdLst/>
        </p14:section>
        <p14:section name="Section C" id="{BDC56865-0FEA-4EFE-AE13-43D44F841E00}">
          <p14:sldIdLst/>
        </p14:section>
        <p14:section name="Section D" id="{88FB50F8-CDB6-4DE0-A48A-6DD10CE1AE51}">
          <p14:sldIdLst/>
        </p14:section>
        <p14:section name="Section E" id="{0D52AA79-24B3-439C-9472-0091DBE3CD96}">
          <p14:sldIdLst/>
        </p14:section>
        <p14:section name="Section F1" id="{A54F5EA4-436F-4D0F-A35F-A2BB201C1E46}">
          <p14:sldIdLst/>
        </p14:section>
        <p14:section name="Section T" id="{957E8E85-9B11-4CCA-A684-03FC319F97BB}">
          <p14:sldIdLst/>
        </p14:section>
        <p14:section name="End" id="{4A75C403-C347-4F18-B5CC-4805688BC494}">
          <p14:sldIdLst/>
        </p14:section>
        <p14:section name="Transcripts" id="{6300F408-EE73-454D-9DB3-D91FEBE21655}">
          <p14:sldIdLst>
            <p14:sldId id="317"/>
            <p14:sldId id="377"/>
            <p14:sldId id="318"/>
            <p14:sldId id="378"/>
            <p14:sldId id="320"/>
            <p14:sldId id="379"/>
            <p14:sldId id="349"/>
            <p14:sldId id="380"/>
            <p14:sldId id="323"/>
            <p14:sldId id="381"/>
            <p14:sldId id="364"/>
            <p14:sldId id="382"/>
            <p14:sldId id="365"/>
            <p14:sldId id="383"/>
            <p14:sldId id="384"/>
            <p14:sldId id="385"/>
          </p14:sldIdLst>
        </p14:section>
      </p14:sectionLst>
    </p:ext>
    <p:ext uri="{EFAFB233-063F-42B5-8137-9DF3F51BA10A}">
      <p15:sldGuideLst xmlns:p15="http://schemas.microsoft.com/office/powerpoint/2012/main" xmlns="">
        <p15:guide id="1" orient="horz" pos="1480" userDrawn="1">
          <p15:clr>
            <a:srgbClr val="A4A3A4"/>
          </p15:clr>
        </p15:guide>
        <p15:guide id="2" pos="1209" userDrawn="1">
          <p15:clr>
            <a:srgbClr val="A4A3A4"/>
          </p15:clr>
        </p15:guide>
        <p15:guide id="3" pos="2139" userDrawn="1">
          <p15:clr>
            <a:srgbClr val="A4A3A4"/>
          </p15:clr>
        </p15:guide>
        <p15:guide id="4" orient="horz" pos="391" userDrawn="1">
          <p15:clr>
            <a:srgbClr val="A4A3A4"/>
          </p15:clr>
        </p15:guide>
        <p15:guide id="5" orient="horz" pos="10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380D"/>
    <a:srgbClr val="E60E11"/>
    <a:srgbClr val="FF4C02"/>
    <a:srgbClr val="FEFEFE"/>
    <a:srgbClr val="D81E06"/>
    <a:srgbClr val="08458E"/>
    <a:srgbClr val="05438E"/>
    <a:srgbClr val="EAEFF7"/>
    <a:srgbClr val="D2DEEF"/>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9" autoAdjust="0"/>
    <p:restoredTop sz="93248" autoAdjust="0"/>
  </p:normalViewPr>
  <p:slideViewPr>
    <p:cSldViewPr snapToGrid="0" snapToObjects="1">
      <p:cViewPr varScale="1">
        <p:scale>
          <a:sx n="104" d="100"/>
          <a:sy n="104" d="100"/>
        </p:scale>
        <p:origin x="-588" y="-90"/>
      </p:cViewPr>
      <p:guideLst>
        <p:guide orient="horz" pos="1480"/>
        <p:guide orient="horz" pos="391"/>
        <p:guide orient="horz" pos="1049"/>
        <p:guide pos="1209"/>
        <p:guide pos="2139"/>
      </p:guideLst>
    </p:cSldViewPr>
  </p:slideViewPr>
  <p:notesTextViewPr>
    <p:cViewPr>
      <p:scale>
        <a:sx n="1" d="1"/>
        <a:sy n="1" d="1"/>
      </p:scale>
      <p:origin x="0" y="0"/>
    </p:cViewPr>
  </p:notesTextViewPr>
  <p:sorterViewPr>
    <p:cViewPr>
      <p:scale>
        <a:sx n="66" d="100"/>
        <a:sy n="66" d="100"/>
      </p:scale>
      <p:origin x="0" y="34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06/relationships/vbaProject" Target="vbaProject.bin"/><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1.xml.rels><?xml version="1.0" encoding="UTF-8" standalone="yes"?>
<Relationships xmlns="http://schemas.openxmlformats.org/package/2006/relationships"><Relationship Id="rId1" Type="http://schemas.microsoft.com/office/2006/relationships/activeXControlBinary" Target="activeX7.bin"/></Relationships>
</file>

<file path=ppt/activeX/_rels/activeX13.xml.rels><?xml version="1.0" encoding="UTF-8" standalone="yes"?>
<Relationships xmlns="http://schemas.openxmlformats.org/package/2006/relationships"><Relationship Id="rId1" Type="http://schemas.microsoft.com/office/2006/relationships/activeXControlBinary" Target="activeX8.bin"/></Relationships>
</file>

<file path=ppt/activeX/_rels/activeX14.xml.rels><?xml version="1.0" encoding="UTF-8" standalone="yes"?>
<Relationships xmlns="http://schemas.openxmlformats.org/package/2006/relationships"><Relationship Id="rId1" Type="http://schemas.microsoft.com/office/2006/relationships/activeXControlBinary" Target="activeX9.bin"/></Relationships>
</file>

<file path=ppt/activeX/_rels/activeX15.xml.rels><?xml version="1.0" encoding="UTF-8" standalone="yes"?>
<Relationships xmlns="http://schemas.openxmlformats.org/package/2006/relationships"><Relationship Id="rId1" Type="http://schemas.microsoft.com/office/2006/relationships/activeXControlBinary" Target="activeX10.bin"/></Relationships>
</file>

<file path=ppt/activeX/_rels/activeX16.xml.rels><?xml version="1.0" encoding="UTF-8" standalone="yes"?>
<Relationships xmlns="http://schemas.openxmlformats.org/package/2006/relationships"><Relationship Id="rId1" Type="http://schemas.microsoft.com/office/2006/relationships/activeXControlBinary" Target="activeX11.bin"/></Relationships>
</file>

<file path=ppt/activeX/_rels/activeX17.xml.rels><?xml version="1.0" encoding="UTF-8" standalone="yes"?>
<Relationships xmlns="http://schemas.openxmlformats.org/package/2006/relationships"><Relationship Id="rId1" Type="http://schemas.microsoft.com/office/2006/relationships/activeXControlBinary" Target="activeX12.bin"/></Relationships>
</file>

<file path=ppt/activeX/_rels/activeX18.xml.rels><?xml version="1.0" encoding="UTF-8" standalone="yes"?>
<Relationships xmlns="http://schemas.openxmlformats.org/package/2006/relationships"><Relationship Id="rId1" Type="http://schemas.microsoft.com/office/2006/relationships/activeXControlBinary" Target="activeX13.bin"/></Relationships>
</file>

<file path=ppt/activeX/_rels/activeX19.xml.rels><?xml version="1.0" encoding="UTF-8" standalone="yes"?>
<Relationships xmlns="http://schemas.openxmlformats.org/package/2006/relationships"><Relationship Id="rId1" Type="http://schemas.microsoft.com/office/2006/relationships/activeXControlBinary" Target="activeX14.bin"/></Relationships>
</file>

<file path=ppt/activeX/_rels/activeX20.xml.rels><?xml version="1.0" encoding="UTF-8" standalone="yes"?>
<Relationships xmlns="http://schemas.openxmlformats.org/package/2006/relationships"><Relationship Id="rId1" Type="http://schemas.microsoft.com/office/2006/relationships/activeXControlBinary" Target="activeX15.bin"/></Relationships>
</file>

<file path=ppt/activeX/_rels/activeX3.xml.rels><?xml version="1.0" encoding="UTF-8" standalone="yes"?>
<Relationships xmlns="http://schemas.openxmlformats.org/package/2006/relationships"><Relationship Id="rId1" Type="http://schemas.microsoft.com/office/2006/relationships/activeXControlBinary" Target="activeX2.bin"/></Relationships>
</file>

<file path=ppt/activeX/_rels/activeX5.xml.rels><?xml version="1.0" encoding="UTF-8" standalone="yes"?>
<Relationships xmlns="http://schemas.openxmlformats.org/package/2006/relationships"><Relationship Id="rId1" Type="http://schemas.microsoft.com/office/2006/relationships/activeXControlBinary" Target="activeX3.bin"/></Relationships>
</file>

<file path=ppt/activeX/_rels/activeX7.xml.rels><?xml version="1.0" encoding="UTF-8" standalone="yes"?>
<Relationships xmlns="http://schemas.openxmlformats.org/package/2006/relationships"><Relationship Id="rId1" Type="http://schemas.microsoft.com/office/2006/relationships/activeXControlBinary" Target="activeX4.bin"/></Relationships>
</file>

<file path=ppt/activeX/_rels/activeX8.xml.rels><?xml version="1.0" encoding="UTF-8" standalone="yes"?>
<Relationships xmlns="http://schemas.openxmlformats.org/package/2006/relationships"><Relationship Id="rId1" Type="http://schemas.microsoft.com/office/2006/relationships/activeXControlBinary" Target="activeX5.bin"/></Relationships>
</file>

<file path=ppt/activeX/_rels/activeX9.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4C599241-6926-101B-9992-00000B65C6F9}" ax:persistence="persistStorage" r:id="rId1"/>
</file>

<file path=ppt/activeX/activeX10.xml><?xml version="1.0" encoding="utf-8"?>
<ax:ocx xmlns:ax="http://schemas.microsoft.com/office/2006/activeX" xmlns:r="http://schemas.openxmlformats.org/officeDocument/2006/relationships" ax:classid="{6BF52A52-394A-11D3-B153-00C04F79FAA6}" ax:persistence="persistPropertyBag">
  <ax:ocxPr ax:name="URL" ax:value="C:\Users\Administrator\Desktop\临时22\B1U6\B1U6R5.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11.xml><?xml version="1.0" encoding="utf-8"?>
<ax:ocx xmlns:ax="http://schemas.microsoft.com/office/2006/activeX" xmlns:r="http://schemas.openxmlformats.org/officeDocument/2006/relationships" ax:classid="{4C599241-6926-101B-9992-00000B65C6F9}" ax:persistence="persistStorage" r:id="rId1"/>
</file>

<file path=ppt/activeX/activeX12.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6\B1U6R6.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13.xml><?xml version="1.0" encoding="utf-8"?>
<ax:ocx xmlns:ax="http://schemas.microsoft.com/office/2006/activeX" xmlns:r="http://schemas.openxmlformats.org/officeDocument/2006/relationships" ax:classid="{8BD21D10-EC42-11CE-9E0D-00AA006002F3}" ax:persistence="persistStorage" r:id="rId1"/>
</file>

<file path=ppt/activeX/activeX14.xml><?xml version="1.0" encoding="utf-8"?>
<ax:ocx xmlns:ax="http://schemas.microsoft.com/office/2006/activeX" xmlns:r="http://schemas.openxmlformats.org/officeDocument/2006/relationships" ax:classid="{4C599241-6926-101B-9992-00000B65C6F9}"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16.xml><?xml version="1.0" encoding="utf-8"?>
<ax:ocx xmlns:ax="http://schemas.microsoft.com/office/2006/activeX" xmlns:r="http://schemas.openxmlformats.org/officeDocument/2006/relationships" ax:classid="{8BD21D10-EC42-11CE-9E0D-00AA006002F3}" ax:persistence="persistStorage" r:id="rId1"/>
</file>

<file path=ppt/activeX/activeX17.xml><?xml version="1.0" encoding="utf-8"?>
<ax:ocx xmlns:ax="http://schemas.microsoft.com/office/2006/activeX" xmlns:r="http://schemas.openxmlformats.org/officeDocument/2006/relationships" ax:classid="{4C599241-6926-101B-9992-00000B65C6F9}" ax:persistence="persistStorage" r:id="rId1"/>
</file>

<file path=ppt/activeX/activeX18.xml><?xml version="1.0" encoding="utf-8"?>
<ax:ocx xmlns:ax="http://schemas.microsoft.com/office/2006/activeX" xmlns:r="http://schemas.openxmlformats.org/officeDocument/2006/relationships" ax:classid="{8BD21D10-EC42-11CE-9E0D-00AA006002F3}" ax:persistence="persistStorage" r:id="rId1"/>
</file>

<file path=ppt/activeX/activeX19.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6\B1U6R1.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20.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4C599241-6926-101B-9992-00000B65C6F9}" ax:persistence="persistStorage" r:id="rId1"/>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6\B1U6R2.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5.xml><?xml version="1.0" encoding="utf-8"?>
<ax:ocx xmlns:ax="http://schemas.microsoft.com/office/2006/activeX" xmlns:r="http://schemas.openxmlformats.org/officeDocument/2006/relationships" ax:classid="{4C599241-6926-101B-9992-00000B65C6F9}" ax:persistence="persistStorage" r:id="rId1"/>
</file>

<file path=ppt/activeX/activeX6.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6\B1U6R4.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4C599241-6926-101B-9992-00000B65C6F9}"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elvetica"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elvetica" panose="020B0604020202020204" pitchFamily="34" charset="0"/>
              </a:defRPr>
            </a:lvl1pPr>
          </a:lstStyle>
          <a:p>
            <a:fld id="{B3667BF5-FF2A-F34E-AA12-398A8C7413B2}" type="datetimeFigureOut">
              <a:rPr lang="en-US" smtClean="0"/>
              <a:pPr/>
              <a:t>12/12/2018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elvetica"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elvetica" panose="020B0604020202020204" pitchFamily="34" charset="0"/>
              </a:defRPr>
            </a:lvl1pPr>
          </a:lstStyle>
          <a:p>
            <a:fld id="{D0D81D6B-7336-9B49-8B92-4401CFA51B5E}" type="slidenum">
              <a:rPr lang="en-US" smtClean="0"/>
              <a:pPr/>
              <a:t>‹#›</a:t>
            </a:fld>
            <a:endParaRPr lang="en-US" dirty="0"/>
          </a:p>
        </p:txBody>
      </p:sp>
    </p:spTree>
    <p:extLst>
      <p:ext uri="{BB962C8B-B14F-4D97-AF65-F5344CB8AC3E}">
        <p14:creationId xmlns:p14="http://schemas.microsoft.com/office/powerpoint/2010/main" val="193472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elvetica" panose="020B0604020202020204" pitchFamily="34" charset="0"/>
        <a:ea typeface="+mn-ea"/>
        <a:cs typeface="+mn-cs"/>
      </a:defRPr>
    </a:lvl1pPr>
    <a:lvl2pPr marL="457200" algn="l" defTabSz="914400" rtl="0" eaLnBrk="1" latinLnBrk="0" hangingPunct="1">
      <a:defRPr sz="1200" kern="1200">
        <a:solidFill>
          <a:schemeClr val="tx1"/>
        </a:solidFill>
        <a:latin typeface="Helvetica" panose="020B0604020202020204" pitchFamily="34" charset="0"/>
        <a:ea typeface="+mn-ea"/>
        <a:cs typeface="+mn-cs"/>
      </a:defRPr>
    </a:lvl2pPr>
    <a:lvl3pPr marL="914400" algn="l" defTabSz="914400" rtl="0" eaLnBrk="1" latinLnBrk="0" hangingPunct="1">
      <a:defRPr sz="1200" kern="1200">
        <a:solidFill>
          <a:schemeClr val="tx1"/>
        </a:solidFill>
        <a:latin typeface="Helvetica" panose="020B0604020202020204" pitchFamily="34" charset="0"/>
        <a:ea typeface="+mn-ea"/>
        <a:cs typeface="+mn-cs"/>
      </a:defRPr>
    </a:lvl3pPr>
    <a:lvl4pPr marL="1371600" algn="l" defTabSz="914400" rtl="0" eaLnBrk="1" latinLnBrk="0" hangingPunct="1">
      <a:defRPr sz="1200" kern="1200">
        <a:solidFill>
          <a:schemeClr val="tx1"/>
        </a:solidFill>
        <a:latin typeface="Helvetica" panose="020B0604020202020204" pitchFamily="34" charset="0"/>
        <a:ea typeface="+mn-ea"/>
        <a:cs typeface="+mn-cs"/>
      </a:defRPr>
    </a:lvl4pPr>
    <a:lvl5pPr marL="1828800" algn="l" defTabSz="914400" rtl="0" eaLnBrk="1" latinLnBrk="0" hangingPunct="1">
      <a:defRPr sz="1200" kern="1200">
        <a:solidFill>
          <a:schemeClr val="tx1"/>
        </a:solidFill>
        <a:latin typeface="Helvetica"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186194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184328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14943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382070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3197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173115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21102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287862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72148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296011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C72945-D25A-430B-8BE1-9D9EE8137923}"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043D3E-695F-43FF-82D2-616AC9E4DCFC}" type="slidenum">
              <a:rPr lang="zh-CN" altLang="en-US" smtClean="0"/>
              <a:pPr/>
              <a:t>‹#›</a:t>
            </a:fld>
            <a:endParaRPr lang="zh-CN" altLang="en-US"/>
          </a:p>
        </p:txBody>
      </p:sp>
    </p:spTree>
    <p:extLst>
      <p:ext uri="{BB962C8B-B14F-4D97-AF65-F5344CB8AC3E}">
        <p14:creationId xmlns:p14="http://schemas.microsoft.com/office/powerpoint/2010/main" val="244949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D389E6D4-1FA0-447C-A74A-9DC86E0EF117}"/>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16C72945-D25A-430B-8BE1-9D9EE8137923}" type="datetimeFigureOut">
              <a:rPr lang="zh-CN" altLang="en-US" smtClean="0"/>
              <a:pPr/>
              <a:t>2018/12/12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C0043D3E-695F-43FF-82D2-616AC9E4DCFC}" type="slidenum">
              <a:rPr lang="zh-CN" altLang="en-US" smtClean="0"/>
              <a:pPr/>
              <a:t>‹#›</a:t>
            </a:fld>
            <a:endParaRPr lang="zh-CN" altLang="en-US" dirty="0"/>
          </a:p>
        </p:txBody>
      </p:sp>
      <p:pic>
        <p:nvPicPr>
          <p:cNvPr id="9" name="图像" descr="图像"/>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242550" y="6375400"/>
            <a:ext cx="16383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6"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rPr>
              <a:t>Unit </a:t>
            </a:r>
            <a:r>
              <a:rPr lang="en-US"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rPr>
              <a:t>6</a:t>
            </a:r>
            <a:endParaRPr lang="zh-CN"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49837148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2.xml"/><Relationship Id="rId7" Type="http://schemas.openxmlformats.org/officeDocument/2006/relationships/slide" Target="slide14.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slide" Target="slide14.xml"/><Relationship Id="rId2" Type="http://schemas.openxmlformats.org/officeDocument/2006/relationships/control" Target="../activeX/activeX12.xml"/><Relationship Id="rId1" Type="http://schemas.openxmlformats.org/officeDocument/2006/relationships/vmlDrawing" Target="../drawings/vmlDrawing10.vml"/><Relationship Id="rId6" Type="http://schemas.openxmlformats.org/officeDocument/2006/relationships/slide" Target="slide3.xml"/><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control" Target="../activeX/activeX14.xml"/><Relationship Id="rId7" Type="http://schemas.openxmlformats.org/officeDocument/2006/relationships/slide" Target="slide14.xml"/><Relationship Id="rId2" Type="http://schemas.openxmlformats.org/officeDocument/2006/relationships/control" Target="../activeX/activeX13.xml"/><Relationship Id="rId1" Type="http://schemas.openxmlformats.org/officeDocument/2006/relationships/vmlDrawing" Target="../drawings/vmlDrawing11.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Layout" Target="../slideLayouts/slideLayout2.xml"/><Relationship Id="rId9"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8.wmf"/><Relationship Id="rId2" Type="http://schemas.openxmlformats.org/officeDocument/2006/relationships/control" Target="../activeX/activeX15.xml"/><Relationship Id="rId1" Type="http://schemas.openxmlformats.org/officeDocument/2006/relationships/vmlDrawing" Target="../drawings/vmlDrawing12.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control" Target="../activeX/activeX17.xml"/><Relationship Id="rId7" Type="http://schemas.openxmlformats.org/officeDocument/2006/relationships/slide" Target="slide14.xml"/><Relationship Id="rId2" Type="http://schemas.openxmlformats.org/officeDocument/2006/relationships/control" Target="../activeX/activeX16.xml"/><Relationship Id="rId1" Type="http://schemas.openxmlformats.org/officeDocument/2006/relationships/vmlDrawing" Target="../drawings/vmlDrawing13.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Layout" Target="../slideLayouts/slideLayout2.xml"/><Relationship Id="rId9"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2.wmf"/><Relationship Id="rId2" Type="http://schemas.openxmlformats.org/officeDocument/2006/relationships/control" Target="../activeX/activeX18.xml"/><Relationship Id="rId1" Type="http://schemas.openxmlformats.org/officeDocument/2006/relationships/vmlDrawing" Target="../drawings/vmlDrawing14.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4.wmf"/><Relationship Id="rId2" Type="http://schemas.openxmlformats.org/officeDocument/2006/relationships/control" Target="../activeX/activeX19.xml"/><Relationship Id="rId1" Type="http://schemas.openxmlformats.org/officeDocument/2006/relationships/vmlDrawing" Target="../drawings/vmlDrawing15.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wmf"/><Relationship Id="rId2" Type="http://schemas.openxmlformats.org/officeDocument/2006/relationships/control" Target="../activeX/activeX20.xml"/><Relationship Id="rId1" Type="http://schemas.openxmlformats.org/officeDocument/2006/relationships/vmlDrawing" Target="../drawings/vmlDrawing16.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Layout" Target="../slideLayouts/slideLayout2.xml"/><Relationship Id="rId7" Type="http://schemas.openxmlformats.org/officeDocument/2006/relationships/slide" Target="slide3.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slide" Target="slide9.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2.xml"/><Relationship Id="rId7" Type="http://schemas.openxmlformats.org/officeDocument/2006/relationships/slide" Target="slide14.xml"/><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Layout" Target="../slideLayouts/slideLayout2.xml"/><Relationship Id="rId7" Type="http://schemas.openxmlformats.org/officeDocument/2006/relationships/slide" Target="slide3.xml"/><Relationship Id="rId2" Type="http://schemas.openxmlformats.org/officeDocument/2006/relationships/control" Target="../activeX/activeX4.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slide" Target="slide16.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wmf"/><Relationship Id="rId2" Type="http://schemas.openxmlformats.org/officeDocument/2006/relationships/control" Target="../activeX/activeX5.xml"/><Relationship Id="rId1" Type="http://schemas.openxmlformats.org/officeDocument/2006/relationships/vmlDrawing" Target="../drawings/vmlDrawing5.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xml"/><Relationship Id="rId7" Type="http://schemas.openxmlformats.org/officeDocument/2006/relationships/slide" Target="slide14.xml"/><Relationship Id="rId2" Type="http://schemas.openxmlformats.org/officeDocument/2006/relationships/control" Target="../activeX/activeX6.xml"/><Relationship Id="rId1" Type="http://schemas.openxmlformats.org/officeDocument/2006/relationships/vmlDrawing" Target="../drawings/vmlDrawing6.vml"/><Relationship Id="rId6" Type="http://schemas.openxmlformats.org/officeDocument/2006/relationships/slide" Target="slide3.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control" Target="../activeX/activeX8.xml"/><Relationship Id="rId7" Type="http://schemas.openxmlformats.org/officeDocument/2006/relationships/slide" Target="slide14.xml"/><Relationship Id="rId2" Type="http://schemas.openxmlformats.org/officeDocument/2006/relationships/control" Target="../activeX/activeX7.xml"/><Relationship Id="rId1" Type="http://schemas.openxmlformats.org/officeDocument/2006/relationships/vmlDrawing" Target="../drawings/vmlDrawing7.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Layout" Target="../slideLayouts/slideLayout2.xml"/><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control" Target="../activeX/activeX10.xml"/><Relationship Id="rId7" Type="http://schemas.openxmlformats.org/officeDocument/2006/relationships/slide" Target="slide3.xml"/><Relationship Id="rId2" Type="http://schemas.openxmlformats.org/officeDocument/2006/relationships/control" Target="../activeX/activeX9.xml"/><Relationship Id="rId1" Type="http://schemas.openxmlformats.org/officeDocument/2006/relationships/vmlDrawing" Target="../drawings/vmlDrawing8.vml"/><Relationship Id="rId6"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slideLayout" Target="../slideLayouts/slideLayout2.xml"/><Relationship Id="rId9"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wmf"/><Relationship Id="rId2" Type="http://schemas.openxmlformats.org/officeDocument/2006/relationships/control" Target="../activeX/activeX11.xml"/><Relationship Id="rId1" Type="http://schemas.openxmlformats.org/officeDocument/2006/relationships/vmlDrawing" Target="../drawings/vmlDrawing9.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1821586" y="1603664"/>
            <a:ext cx="413402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1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7" name="图片 6">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8" name="文本框 7"/>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0" name="矩形 9"/>
          <p:cNvSpPr/>
          <p:nvPr/>
        </p:nvSpPr>
        <p:spPr>
          <a:xfrm>
            <a:off x="1821586" y="2361240"/>
            <a:ext cx="7982302" cy="2631939"/>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Christine:</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Hey, I love that scarf, Maria. Where did you buy it?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Maria:</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 bought it in Italy. We went to Italy for our vacation last year.</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Christine:</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Wow! Sounds cool. Did you go to Rome?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Maria:</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No, we flew directly to Venice. I wanted to see the Doge’s</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Palace.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Christine:</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How long did you stay there?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Maria:</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We stayed for five nights.</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Christine:</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Lucky you!</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9"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8697" name="Image1" r:id="rId2" imgW="247680" imgH="247680"/>
        </mc:Choice>
        <mc:Fallback>
          <p:control name="Image1" r:id="rId2"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4686300" y="17018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6432158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3294775" y="351102"/>
            <a:ext cx="4383404"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6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10"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765391"/>
            <a:ext cx="623888" cy="623888"/>
          </a:xfrm>
          <a:prstGeom prst="rect">
            <a:avLst/>
          </a:prstGeom>
        </p:spPr>
      </p:pic>
      <p:sp>
        <p:nvSpPr>
          <p:cNvPr id="13" name="文本框 12">
            <a:hlinkClick r:id="" action="ppaction://noaction"/>
          </p:cNvPr>
          <p:cNvSpPr txBox="1"/>
          <p:nvPr/>
        </p:nvSpPr>
        <p:spPr>
          <a:xfrm>
            <a:off x="11224623" y="5846502"/>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9" name="矩形 8"/>
          <p:cNvSpPr/>
          <p:nvPr/>
        </p:nvSpPr>
        <p:spPr>
          <a:xfrm>
            <a:off x="3320263" y="871280"/>
            <a:ext cx="6594589" cy="5509200"/>
          </a:xfrm>
          <a:prstGeom prst="rect">
            <a:avLst/>
          </a:prstGeom>
        </p:spPr>
        <p:txBody>
          <a:bodyPr wrap="square">
            <a:spAutoFit/>
          </a:bodyPr>
          <a:lstStyle/>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Andy’s Vacation</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Hi Jesse,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You asked about my vacation. There was good and bad.</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It was a long trip. The airline was terrible. Everything was late, and the airplane was filthy, with food on the floor and papers everywhere. We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flew to the capital city, and then we took a train. We took a boat to get to White Beach. We left home at 5:00 a.m., and we arrived at 10:00 p.m.</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 beach was amazing! It really is white, and it’s very clean. In fact, it was spotless, and the water was warm and blue. We went swimming every day and walked on the beach. Our hotel was huge but very nice. The food was OK, but the restaurants had only a few different dishes. We had fish every day.</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One day, we took a bus tour. It was exhausting! We went to about 20 different places. We only stayed for 10 minutes at each place, so we didn’t have time to take photos. And the tour guide was terrible. He didn’t speak English very well.</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At the end of our vacation, we went to a gift shop. They had some nice souvenirs there. I bought T-shirts for all my friends. I have a T-shirt</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for you, too!</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See you soon!</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Andy</a:t>
            </a:r>
            <a:endParaRPr lang="zh-CN" altLang="en-US"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9302" y="445234"/>
            <a:ext cx="252000" cy="252000"/>
          </a:xfrm>
          <a:prstGeom prst="rect">
            <a:avLst/>
          </a:prstGeom>
        </p:spPr>
      </p:pic>
      <p:sp>
        <p:nvSpPr>
          <p:cNvPr id="7"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7"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36887"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1905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342398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2750299" y="1517912"/>
            <a:ext cx="3385877"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Video Transcript</a:t>
            </a:r>
          </a:p>
        </p:txBody>
      </p:sp>
      <p:pic>
        <p:nvPicPr>
          <p:cNvPr id="9" name="图片 11">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7"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393" name="TextBox1" r:id="rId2" imgW="5172120" imgH="3895560"/>
        </mc:Choice>
        <mc:Fallback>
          <p:control name="TextBox1" r:id="rId2" imgW="5172120" imgH="389556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2844800" y="2032000"/>
                  <a:ext cx="5168900" cy="3886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94"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067300" y="15875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746680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7"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48130" name="TextBox1" r:id="rId2" imgW="5172120" imgH="3895560"/>
        </mc:Choice>
        <mc:Fallback>
          <p:control name="TextBox1" r:id="rId2" imgW="5172120" imgH="389556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540125" y="-3581400"/>
                  <a:ext cx="5168900" cy="108235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890079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2654844" y="1530608"/>
            <a:ext cx="3385877"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TED Talks</a:t>
            </a:r>
          </a:p>
        </p:txBody>
      </p:sp>
      <p:pic>
        <p:nvPicPr>
          <p:cNvPr id="9" name="图片 11">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7"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3414" name="TextBox1" r:id="rId2" imgW="6438960" imgH="3819600"/>
        </mc:Choice>
        <mc:Fallback>
          <p:control name="TextBox1" r:id="rId2" imgW="6438960" imgH="381960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2108200"/>
                  <a:ext cx="6426200" cy="3810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415"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626100" y="16256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746680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7"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50178" name="TextBox1" r:id="rId2" imgW="6438960" imgH="3819600"/>
        </mc:Choice>
        <mc:Fallback>
          <p:control name="TextBox1" r:id="rId2" imgW="6438960" imgH="381960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446463" y="-3816350"/>
                  <a:ext cx="6426200" cy="102997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0615999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7"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51202" name="TextBox1" r:id="rId2" imgW="6438960" imgH="3819600"/>
        </mc:Choice>
        <mc:Fallback>
          <p:control name="TextBox1" r:id="rId2" imgW="6438960" imgH="381960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446463" y="-10015538"/>
                  <a:ext cx="6426200" cy="175402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5953671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7"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52226" name="TextBox1" r:id="rId2" imgW="6438960" imgH="3819600"/>
        </mc:Choice>
        <mc:Fallback>
          <p:control name="TextBox1" r:id="rId2" imgW="6438960" imgH="381960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198813" y="-16402050"/>
                  <a:ext cx="6426200" cy="232600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7187234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nvSpPr>
        <p:spPr>
          <a:xfrm>
            <a:off x="1821586" y="1603664"/>
            <a:ext cx="413402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1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7" name="图片 6">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8" name="文本框 7"/>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0" name="矩形 9"/>
          <p:cNvSpPr/>
          <p:nvPr/>
        </p:nvSpPr>
        <p:spPr>
          <a:xfrm>
            <a:off x="1821586" y="2361240"/>
            <a:ext cx="7982302" cy="2631939"/>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Christine:</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Hey, I love that scarf, Maria. Where did you buy it?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Maria:</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 bought it in Italy. We went to Italy for our vacation last year.</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Christine:</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Wow! Sounds cool. Did you go to Rome?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Maria:</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No, we flew directly to Venice. I wanted to see the Doge’s</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Palace.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Christine:</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How long did you stay there?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Maria:</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We stayed for five nights.</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Christine:</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Lucky you!</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5873" y="1698500"/>
            <a:ext cx="252000" cy="252000"/>
          </a:xfrm>
          <a:prstGeom prst="rect">
            <a:avLst/>
          </a:prstGeom>
        </p:spPr>
      </p:pic>
      <p:sp>
        <p:nvSpPr>
          <p:cNvPr id="9" name="矩形 35">
            <a:hlinkClick r:id="rId7"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rId8"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9720"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346700" y="14097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3907271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2393914" y="1023188"/>
            <a:ext cx="3735011"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2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2" name="Rectangle 1"/>
          <p:cNvSpPr/>
          <p:nvPr/>
        </p:nvSpPr>
        <p:spPr>
          <a:xfrm>
            <a:off x="2403150" y="1696024"/>
            <a:ext cx="9913403" cy="4234493"/>
          </a:xfrm>
          <a:prstGeom prst="rect">
            <a:avLst/>
          </a:prstGeom>
        </p:spPr>
        <p:txBody>
          <a:bodyPr wrap="square">
            <a:spAutoFit/>
          </a:bodyPr>
          <a:lstStyle/>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Hey, Chen. How was Orlando? </a:t>
            </a:r>
          </a:p>
          <a:p>
            <a:pPr>
              <a:lnSpc>
                <a:spcPts val="2500"/>
              </a:lnSpc>
            </a:pPr>
            <a:r>
              <a:rPr lang="en-US" b="1" dirty="0">
                <a:solidFill>
                  <a:schemeClr val="tx1">
                    <a:lumMod val="50000"/>
                    <a:lumOff val="50000"/>
                  </a:schemeClr>
                </a:solidFill>
                <a:latin typeface="Helvetica" charset="0"/>
              </a:rPr>
              <a:t>Chen: </a:t>
            </a:r>
            <a:r>
              <a:rPr lang="en-US" dirty="0">
                <a:solidFill>
                  <a:schemeClr val="tx1">
                    <a:lumMod val="50000"/>
                    <a:lumOff val="50000"/>
                  </a:schemeClr>
                </a:solidFill>
                <a:latin typeface="Helvetica" charset="0"/>
              </a:rPr>
              <a:t>Great.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Come on then, tell me all about it! How many theme parks did you visit?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Chen: </a:t>
            </a:r>
            <a:r>
              <a:rPr lang="en-US" dirty="0">
                <a:solidFill>
                  <a:schemeClr val="tx1">
                    <a:lumMod val="50000"/>
                    <a:lumOff val="50000"/>
                  </a:schemeClr>
                </a:solidFill>
                <a:latin typeface="Helvetica" charset="0"/>
              </a:rPr>
              <a:t>Hmm, three I think. Let me see. First we went to Disney World and then Universal</a:t>
            </a:r>
          </a:p>
          <a:p>
            <a:pPr>
              <a:lnSpc>
                <a:spcPts val="2500"/>
              </a:lnSpc>
            </a:pPr>
            <a:r>
              <a:rPr lang="en-US" dirty="0">
                <a:solidFill>
                  <a:schemeClr val="tx1">
                    <a:lumMod val="50000"/>
                    <a:lumOff val="50000"/>
                  </a:schemeClr>
                </a:solidFill>
                <a:latin typeface="Helvetica" charset="0"/>
              </a:rPr>
              <a:t>           Studios. Yes, and then Sea World. Yes, three.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Come on. Tell me more!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Chen: </a:t>
            </a:r>
            <a:r>
              <a:rPr lang="en-US" dirty="0">
                <a:solidFill>
                  <a:schemeClr val="tx1">
                    <a:lumMod val="50000"/>
                    <a:lumOff val="50000"/>
                  </a:schemeClr>
                </a:solidFill>
                <a:latin typeface="Helvetica" charset="0"/>
              </a:rPr>
              <a:t>Well, Disney World was OK. I liked the Star Wars Show; that was cool. But I didn’t like</a:t>
            </a:r>
          </a:p>
          <a:p>
            <a:pPr>
              <a:lnSpc>
                <a:spcPts val="2500"/>
              </a:lnSpc>
            </a:pPr>
            <a:r>
              <a:rPr lang="en-US" dirty="0">
                <a:solidFill>
                  <a:schemeClr val="tx1">
                    <a:lumMod val="50000"/>
                    <a:lumOff val="50000"/>
                  </a:schemeClr>
                </a:solidFill>
                <a:latin typeface="Helvetica" charset="0"/>
              </a:rPr>
              <a:t>           Sea World. Fish, fish, and more fish.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But what about Universal Studios? Did you go to the Spider-ManTM ride?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Chen: </a:t>
            </a:r>
            <a:r>
              <a:rPr lang="en-US" dirty="0">
                <a:solidFill>
                  <a:schemeClr val="tx1">
                    <a:lumMod val="50000"/>
                    <a:lumOff val="50000"/>
                  </a:schemeClr>
                </a:solidFill>
                <a:latin typeface="Helvetica" charset="0"/>
              </a:rPr>
              <a:t>No, thanks. That’s for kids. But I went to the Islands of Adventure. Now that was</a:t>
            </a:r>
          </a:p>
          <a:p>
            <a:pPr>
              <a:lnSpc>
                <a:spcPts val="2500"/>
              </a:lnSpc>
            </a:pPr>
            <a:r>
              <a:rPr lang="en-US" dirty="0">
                <a:solidFill>
                  <a:schemeClr val="tx1">
                    <a:lumMod val="50000"/>
                    <a:lumOff val="50000"/>
                  </a:schemeClr>
                </a:solidFill>
                <a:latin typeface="Helvetica" charset="0"/>
              </a:rPr>
              <a:t>           something. We took a ride called the Incredible Hulk Coaster. I can’t describe it. You</a:t>
            </a:r>
          </a:p>
          <a:p>
            <a:pPr>
              <a:lnSpc>
                <a:spcPts val="2500"/>
              </a:lnSpc>
            </a:pPr>
            <a:r>
              <a:rPr lang="en-US" dirty="0">
                <a:solidFill>
                  <a:schemeClr val="tx1">
                    <a:lumMod val="50000"/>
                    <a:lumOff val="50000"/>
                  </a:schemeClr>
                </a:solidFill>
                <a:latin typeface="Helvetica" charset="0"/>
              </a:rPr>
              <a:t>           have to try it for yourself.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Oh, I would love to. You lucky, guy. </a:t>
            </a:r>
            <a:endParaRPr lang="en-US" dirty="0">
              <a:solidFill>
                <a:schemeClr val="tx1">
                  <a:lumMod val="50000"/>
                  <a:lumOff val="50000"/>
                </a:schemeClr>
              </a:solidFill>
              <a:effectLst/>
              <a:latin typeface="微软雅黑" panose="020B0503020204020204" pitchFamily="34" charset="-122"/>
            </a:endParaRPr>
          </a:p>
        </p:txBody>
      </p:sp>
      <p:pic>
        <p:nvPicPr>
          <p:cNvPr id="12" name="图片 11">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7"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9"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30744" name="Image1" r:id="rId2" imgW="247680" imgH="247680"/>
        </mc:Choice>
        <mc:Fallback>
          <p:control name="Image1" r:id="rId2"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308600" y="11049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80012645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2393914" y="1023188"/>
            <a:ext cx="3735011"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2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2" name="Rectangle 1"/>
          <p:cNvSpPr/>
          <p:nvPr/>
        </p:nvSpPr>
        <p:spPr>
          <a:xfrm>
            <a:off x="2403150" y="1696024"/>
            <a:ext cx="9913403" cy="4234493"/>
          </a:xfrm>
          <a:prstGeom prst="rect">
            <a:avLst/>
          </a:prstGeom>
        </p:spPr>
        <p:txBody>
          <a:bodyPr wrap="square">
            <a:spAutoFit/>
          </a:bodyPr>
          <a:lstStyle/>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Hey, Chen. How was Orlando? </a:t>
            </a:r>
          </a:p>
          <a:p>
            <a:pPr>
              <a:lnSpc>
                <a:spcPts val="2500"/>
              </a:lnSpc>
            </a:pPr>
            <a:r>
              <a:rPr lang="en-US" b="1" dirty="0">
                <a:solidFill>
                  <a:schemeClr val="tx1">
                    <a:lumMod val="50000"/>
                    <a:lumOff val="50000"/>
                  </a:schemeClr>
                </a:solidFill>
                <a:latin typeface="Helvetica" charset="0"/>
              </a:rPr>
              <a:t>Chen: </a:t>
            </a:r>
            <a:r>
              <a:rPr lang="en-US" dirty="0">
                <a:solidFill>
                  <a:schemeClr val="tx1">
                    <a:lumMod val="50000"/>
                    <a:lumOff val="50000"/>
                  </a:schemeClr>
                </a:solidFill>
                <a:latin typeface="Helvetica" charset="0"/>
              </a:rPr>
              <a:t>Great.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Come on then, tell me all about it! How many theme parks did you visit?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Chen: </a:t>
            </a:r>
            <a:r>
              <a:rPr lang="en-US" dirty="0">
                <a:solidFill>
                  <a:schemeClr val="tx1">
                    <a:lumMod val="50000"/>
                    <a:lumOff val="50000"/>
                  </a:schemeClr>
                </a:solidFill>
                <a:latin typeface="Helvetica" charset="0"/>
              </a:rPr>
              <a:t>Hmm, three I think. Let me see. First we went to Disney World and then Universal</a:t>
            </a:r>
          </a:p>
          <a:p>
            <a:pPr>
              <a:lnSpc>
                <a:spcPts val="2500"/>
              </a:lnSpc>
            </a:pPr>
            <a:r>
              <a:rPr lang="en-US" dirty="0">
                <a:solidFill>
                  <a:schemeClr val="tx1">
                    <a:lumMod val="50000"/>
                    <a:lumOff val="50000"/>
                  </a:schemeClr>
                </a:solidFill>
                <a:latin typeface="Helvetica" charset="0"/>
              </a:rPr>
              <a:t>           Studios. Yes, and then Sea World. Yes, three.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Come on. Tell me more!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Chen: </a:t>
            </a:r>
            <a:r>
              <a:rPr lang="en-US" dirty="0">
                <a:solidFill>
                  <a:schemeClr val="tx1">
                    <a:lumMod val="50000"/>
                    <a:lumOff val="50000"/>
                  </a:schemeClr>
                </a:solidFill>
                <a:latin typeface="Helvetica" charset="0"/>
              </a:rPr>
              <a:t>Well, Disney World was OK. I liked the Star Wars Show; that was cool. But I didn’t like</a:t>
            </a:r>
          </a:p>
          <a:p>
            <a:pPr>
              <a:lnSpc>
                <a:spcPts val="2500"/>
              </a:lnSpc>
            </a:pPr>
            <a:r>
              <a:rPr lang="en-US" dirty="0">
                <a:solidFill>
                  <a:schemeClr val="tx1">
                    <a:lumMod val="50000"/>
                    <a:lumOff val="50000"/>
                  </a:schemeClr>
                </a:solidFill>
                <a:latin typeface="Helvetica" charset="0"/>
              </a:rPr>
              <a:t>           Sea World. Fish, fish, and more fish.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But what about Universal Studios? Did you go to the Spider-ManTM ride?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Chen: </a:t>
            </a:r>
            <a:r>
              <a:rPr lang="en-US" dirty="0">
                <a:solidFill>
                  <a:schemeClr val="tx1">
                    <a:lumMod val="50000"/>
                    <a:lumOff val="50000"/>
                  </a:schemeClr>
                </a:solidFill>
                <a:latin typeface="Helvetica" charset="0"/>
              </a:rPr>
              <a:t>No, thanks. That’s for kids. But I went to the Islands of Adventure. Now that was</a:t>
            </a:r>
          </a:p>
          <a:p>
            <a:pPr>
              <a:lnSpc>
                <a:spcPts val="2500"/>
              </a:lnSpc>
            </a:pPr>
            <a:r>
              <a:rPr lang="en-US" dirty="0">
                <a:solidFill>
                  <a:schemeClr val="tx1">
                    <a:lumMod val="50000"/>
                    <a:lumOff val="50000"/>
                  </a:schemeClr>
                </a:solidFill>
                <a:latin typeface="Helvetica" charset="0"/>
              </a:rPr>
              <a:t>           something. We took a ride called the Incredible Hulk Coaster. I can’t describe it. You</a:t>
            </a:r>
          </a:p>
          <a:p>
            <a:pPr>
              <a:lnSpc>
                <a:spcPts val="2500"/>
              </a:lnSpc>
            </a:pPr>
            <a:r>
              <a:rPr lang="en-US" dirty="0">
                <a:solidFill>
                  <a:schemeClr val="tx1">
                    <a:lumMod val="50000"/>
                    <a:lumOff val="50000"/>
                  </a:schemeClr>
                </a:solidFill>
                <a:latin typeface="Helvetica" charset="0"/>
              </a:rPr>
              <a:t>           have to try it for yourself. </a:t>
            </a:r>
            <a:endParaRPr lang="en-US" dirty="0">
              <a:solidFill>
                <a:schemeClr val="tx1">
                  <a:lumMod val="50000"/>
                  <a:lumOff val="50000"/>
                </a:schemeClr>
              </a:solidFill>
              <a:latin typeface="微软雅黑" panose="020B0503020204020204" pitchFamily="34" charset="-122"/>
            </a:endParaRPr>
          </a:p>
          <a:p>
            <a:pPr>
              <a:lnSpc>
                <a:spcPts val="2500"/>
              </a:lnSpc>
            </a:pPr>
            <a:r>
              <a:rPr lang="en-US" b="1" dirty="0">
                <a:solidFill>
                  <a:schemeClr val="tx1">
                    <a:lumMod val="50000"/>
                    <a:lumOff val="50000"/>
                  </a:schemeClr>
                </a:solidFill>
                <a:latin typeface="Helvetica" charset="0"/>
              </a:rPr>
              <a:t>Mike: </a:t>
            </a:r>
            <a:r>
              <a:rPr lang="en-US" dirty="0">
                <a:solidFill>
                  <a:schemeClr val="tx1">
                    <a:lumMod val="50000"/>
                    <a:lumOff val="50000"/>
                  </a:schemeClr>
                </a:solidFill>
                <a:latin typeface="Helvetica" charset="0"/>
              </a:rPr>
              <a:t>Oh, I would love to. You lucky, guy. </a:t>
            </a:r>
            <a:endParaRPr lang="en-US" dirty="0">
              <a:solidFill>
                <a:schemeClr val="tx1">
                  <a:lumMod val="50000"/>
                  <a:lumOff val="50000"/>
                </a:schemeClr>
              </a:solidFill>
              <a:effectLst/>
              <a:latin typeface="微软雅黑" panose="020B0503020204020204" pitchFamily="34" charset="-122"/>
            </a:endParaRPr>
          </a:p>
        </p:txBody>
      </p:sp>
      <p:pic>
        <p:nvPicPr>
          <p:cNvPr id="12" name="图片 11">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9705" y="1114415"/>
            <a:ext cx="252000" cy="252000"/>
          </a:xfrm>
          <a:prstGeom prst="rect">
            <a:avLst/>
          </a:prstGeom>
        </p:spPr>
      </p:pic>
      <p:sp>
        <p:nvSpPr>
          <p:cNvPr id="7" name="矩形 35">
            <a:hlinkClick r:id="rId7"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8"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9"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31768"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816600" y="7239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1808828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826928" y="1412845"/>
            <a:ext cx="3967768"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4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2" name="Rectangle 1"/>
          <p:cNvSpPr/>
          <p:nvPr/>
        </p:nvSpPr>
        <p:spPr>
          <a:xfrm>
            <a:off x="1836164" y="2066358"/>
            <a:ext cx="10721788" cy="3587649"/>
          </a:xfrm>
          <a:prstGeom prst="rect">
            <a:avLst/>
          </a:prstGeom>
        </p:spPr>
        <p:txBody>
          <a:bodyPr wrap="square">
            <a:spAutoFit/>
          </a:bodyPr>
          <a:lstStyle/>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How was your vacation?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It was terrible.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Why? What happened?</a:t>
            </a:r>
            <a:br>
              <a:rPr lang="en-US" dirty="0">
                <a:solidFill>
                  <a:schemeClr val="tx1">
                    <a:lumMod val="50000"/>
                    <a:lumOff val="50000"/>
                  </a:schemeClr>
                </a:solidFill>
                <a:latin typeface="Helvetica" panose="020B0604020202020204" pitchFamily="34" charset="0"/>
                <a:cs typeface="Helvetica" panose="020B0604020202020204" pitchFamily="34" charset="0"/>
              </a:rPr>
            </a:b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Well, first of all, the weather was bad. It rained nonstop for two weeks.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Oh, no.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And the hotel was dirty. It was full of cock- roaches.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Yuck! And how was the food?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Actually, the food was good.</a:t>
            </a:r>
            <a:br>
              <a:rPr lang="en-US" dirty="0">
                <a:solidFill>
                  <a:schemeClr val="tx1">
                    <a:lumMod val="50000"/>
                    <a:lumOff val="50000"/>
                  </a:schemeClr>
                </a:solidFill>
                <a:latin typeface="Helvetica" panose="020B0604020202020204" pitchFamily="34" charset="0"/>
                <a:cs typeface="Helvetica" panose="020B0604020202020204" pitchFamily="34" charset="0"/>
              </a:rPr>
            </a:b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Well, at least you enjoyed something.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Not really. I had a bad stomach and couldn’t eat. Some vacation! </a:t>
            </a:r>
          </a:p>
          <a:p>
            <a:pPr>
              <a:lnSpc>
                <a:spcPts val="2500"/>
              </a:lnSpc>
            </a:pPr>
            <a:endParaRPr lang="en-US" sz="1600" dirty="0">
              <a:solidFill>
                <a:schemeClr val="tx1">
                  <a:lumMod val="50000"/>
                  <a:lumOff val="50000"/>
                </a:schemeClr>
              </a:solidFill>
              <a:latin typeface="Helvetica" panose="020B0604020202020204" pitchFamily="34" charset="0"/>
              <a:cs typeface="Helvetica" panose="020B0604020202020204" pitchFamily="34" charset="0"/>
            </a:endParaRPr>
          </a:p>
        </p:txBody>
      </p:sp>
      <p:sp>
        <p:nvSpPr>
          <p:cNvPr id="7"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9"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32793"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711700" y="15113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4124046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p:cNvSpPr txBox="1"/>
          <p:nvPr/>
        </p:nvSpPr>
        <p:spPr>
          <a:xfrm>
            <a:off x="1826928" y="1412845"/>
            <a:ext cx="3967768"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4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12"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3"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2" name="Rectangle 1"/>
          <p:cNvSpPr/>
          <p:nvPr/>
        </p:nvSpPr>
        <p:spPr>
          <a:xfrm>
            <a:off x="1836164" y="2066358"/>
            <a:ext cx="10721788" cy="3587649"/>
          </a:xfrm>
          <a:prstGeom prst="rect">
            <a:avLst/>
          </a:prstGeom>
        </p:spPr>
        <p:txBody>
          <a:bodyPr wrap="square">
            <a:spAutoFit/>
          </a:bodyPr>
          <a:lstStyle/>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How was your vacation?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It was terrible.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Why? What happened?</a:t>
            </a:r>
            <a:br>
              <a:rPr lang="en-US" dirty="0">
                <a:solidFill>
                  <a:schemeClr val="tx1">
                    <a:lumMod val="50000"/>
                    <a:lumOff val="50000"/>
                  </a:schemeClr>
                </a:solidFill>
                <a:latin typeface="Helvetica" panose="020B0604020202020204" pitchFamily="34" charset="0"/>
                <a:cs typeface="Helvetica" panose="020B0604020202020204" pitchFamily="34" charset="0"/>
              </a:rPr>
            </a:b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Well, first of all, the weather was bad. It rained nonstop for two weeks.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Oh, no.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And the hotel was dirty. It was full of cock- roaches.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Yuck! And how was the food?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Actually, the food was good.</a:t>
            </a:r>
            <a:br>
              <a:rPr lang="en-US" dirty="0">
                <a:solidFill>
                  <a:schemeClr val="tx1">
                    <a:lumMod val="50000"/>
                    <a:lumOff val="50000"/>
                  </a:schemeClr>
                </a:solidFill>
                <a:latin typeface="Helvetica" panose="020B0604020202020204" pitchFamily="34" charset="0"/>
                <a:cs typeface="Helvetica" panose="020B0604020202020204" pitchFamily="34" charset="0"/>
              </a:rPr>
            </a:br>
            <a:r>
              <a:rPr lang="en-US" b="1" dirty="0">
                <a:solidFill>
                  <a:schemeClr val="tx1">
                    <a:lumMod val="50000"/>
                    <a:lumOff val="50000"/>
                  </a:schemeClr>
                </a:solidFill>
                <a:latin typeface="Helvetica" panose="020B0604020202020204" pitchFamily="34" charset="0"/>
                <a:cs typeface="Helvetica" panose="020B0604020202020204" pitchFamily="34" charset="0"/>
              </a:rPr>
              <a:t>Alex: </a:t>
            </a:r>
            <a:r>
              <a:rPr lang="en-US" dirty="0">
                <a:solidFill>
                  <a:schemeClr val="tx1">
                    <a:lumMod val="50000"/>
                    <a:lumOff val="50000"/>
                  </a:schemeClr>
                </a:solidFill>
                <a:latin typeface="Helvetica" panose="020B0604020202020204" pitchFamily="34" charset="0"/>
                <a:cs typeface="Helvetica" panose="020B0604020202020204" pitchFamily="34" charset="0"/>
              </a:rPr>
              <a:t>Well, at least you enjoyed something. </a:t>
            </a:r>
          </a:p>
          <a:p>
            <a:pPr>
              <a:lnSpc>
                <a:spcPts val="2500"/>
              </a:lnSpc>
            </a:pPr>
            <a:r>
              <a:rPr lang="en-US" b="1" dirty="0">
                <a:solidFill>
                  <a:schemeClr val="tx1">
                    <a:lumMod val="50000"/>
                    <a:lumOff val="50000"/>
                  </a:schemeClr>
                </a:solidFill>
                <a:latin typeface="Helvetica" panose="020B0604020202020204" pitchFamily="34" charset="0"/>
                <a:cs typeface="Helvetica" panose="020B0604020202020204" pitchFamily="34" charset="0"/>
              </a:rPr>
              <a:t>Mike: </a:t>
            </a:r>
            <a:r>
              <a:rPr lang="en-US" dirty="0">
                <a:solidFill>
                  <a:schemeClr val="tx1">
                    <a:lumMod val="50000"/>
                    <a:lumOff val="50000"/>
                  </a:schemeClr>
                </a:solidFill>
                <a:latin typeface="Helvetica" panose="020B0604020202020204" pitchFamily="34" charset="0"/>
                <a:cs typeface="Helvetica" panose="020B0604020202020204" pitchFamily="34" charset="0"/>
              </a:rPr>
              <a:t>Not really. I had a bad stomach and couldn’t eat. Some vacation! </a:t>
            </a:r>
          </a:p>
          <a:p>
            <a:pPr>
              <a:lnSpc>
                <a:spcPts val="2500"/>
              </a:lnSpc>
            </a:pPr>
            <a:endParaRPr lang="en-US" sz="1600" dirty="0">
              <a:solidFill>
                <a:schemeClr val="tx1">
                  <a:lumMod val="50000"/>
                  <a:lumOff val="50000"/>
                </a:schemeClr>
              </a:solidFill>
              <a:latin typeface="Helvetica" panose="020B0604020202020204" pitchFamily="34" charset="0"/>
              <a:cs typeface="Helvetica" panose="020B0604020202020204" pitchFamily="34" charset="0"/>
            </a:endParaRP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724" y="1511956"/>
            <a:ext cx="252000" cy="252000"/>
          </a:xfrm>
          <a:prstGeom prst="rect">
            <a:avLst/>
          </a:prstGeom>
        </p:spPr>
      </p:pic>
      <p:sp>
        <p:nvSpPr>
          <p:cNvPr id="7"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9"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33817"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305425" y="1076325"/>
                  <a:ext cx="3000375"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945975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00816" y="1312084"/>
            <a:ext cx="3385877"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5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9" name="图片 11">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7"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1368" name="TextBox1" r:id="rId2" imgW="5495760" imgH="3809880"/>
        </mc:Choice>
        <mc:Fallback>
          <p:control name="TextBox1" r:id="rId2" imgW="5495760" imgH="380988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790700"/>
                  <a:ext cx="5486400" cy="3810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369"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4826000" y="14097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746680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1900816" y="1312084"/>
            <a:ext cx="3385877"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5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9" name="图片 11">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0" name="文本框 12"/>
          <p:cNvSpPr txBox="1"/>
          <p:nvPr/>
        </p:nvSpPr>
        <p:spPr>
          <a:xfrm>
            <a:off x="11224623" y="5753590"/>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6606" y="1406921"/>
            <a:ext cx="252000" cy="252000"/>
          </a:xfrm>
          <a:prstGeom prst="rect">
            <a:avLst/>
          </a:prstGeom>
        </p:spPr>
      </p:pic>
      <p:sp>
        <p:nvSpPr>
          <p:cNvPr id="7" name="矩形 35">
            <a:hlinkClick r:id="rId7"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8"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34862" name="TextBox1" r:id="rId2" imgW="5495760" imgH="3809880"/>
        </mc:Choice>
        <mc:Fallback>
          <p:control name="TextBox1" r:id="rId2" imgW="5495760" imgH="3809880">
            <p:pic>
              <p:nvPicPr>
                <p:cNvPr id="0" name="TextBox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1790700"/>
                  <a:ext cx="5486400" cy="3810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4863" name="WindowsMediaPlayer1" r:id="rId3" imgW="3000240" imgH="704880"/>
        </mc:Choice>
        <mc:Fallback>
          <p:control name="WindowsMediaPlayer1" r:id="rId3" imgW="3000240" imgH="704880">
            <p:pic>
              <p:nvPicPr>
                <p:cNvPr id="0" name="WindowsMediaPlayer1"/>
                <p:cNvPicPr preferRelativeResize="0">
                  <a:picLocks noChangeArrowheads="1" noChangeShapeType="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9525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6764788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3294775" y="351102"/>
            <a:ext cx="4383404"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6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10" name="图片 11">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765391"/>
            <a:ext cx="623888" cy="623888"/>
          </a:xfrm>
          <a:prstGeom prst="rect">
            <a:avLst/>
          </a:prstGeom>
        </p:spPr>
      </p:pic>
      <p:sp>
        <p:nvSpPr>
          <p:cNvPr id="13" name="文本框 12">
            <a:hlinkClick r:id="" action="ppaction://noaction"/>
          </p:cNvPr>
          <p:cNvSpPr txBox="1"/>
          <p:nvPr/>
        </p:nvSpPr>
        <p:spPr>
          <a:xfrm>
            <a:off x="11224623" y="5846502"/>
            <a:ext cx="1657350"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9" name="矩形 8"/>
          <p:cNvSpPr/>
          <p:nvPr/>
        </p:nvSpPr>
        <p:spPr>
          <a:xfrm>
            <a:off x="3320263" y="871280"/>
            <a:ext cx="6594589" cy="5509200"/>
          </a:xfrm>
          <a:prstGeom prst="rect">
            <a:avLst/>
          </a:prstGeom>
        </p:spPr>
        <p:txBody>
          <a:bodyPr wrap="square">
            <a:spAutoFit/>
          </a:bodyPr>
          <a:lstStyle/>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Andy’s Vacation</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Hi Jesse,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You asked about my vacation. There was good and bad.</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It was a long trip. The airline was terrible. Everything was late, and the airplane was filthy, with food on the floor and papers everywhere. We</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flew to the capital city, and then we took a train. We took a boat to get to White Beach. We left home at 5:00 a.m., and we arrived at 10:00 p.m.</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 beach was amazing! It really is white, and it’s very clean. In fact, it was spotless, and the water was warm and blue. We went swimming every day and walked on the beach. Our hotel was huge but very nice. The food was OK, but the restaurants had only a few different dishes. We had fish every day.</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One day, we took a bus tour. It was exhausting! We went to about 20 different places. We only stayed for 10 minutes at each place, so we didn’t have time to take photos. And the tour guide was terrible. He didn’t speak English very well.</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At the end of our vacation, we went to a gift shop. They had some nice souvenirs there. I bought T-shirts for all my friends. I have a T-shirt</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for you, too!</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See you soon!</a:t>
            </a:r>
          </a:p>
          <a:p>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Andy</a:t>
            </a:r>
            <a:endParaRPr lang="zh-CN" altLang="en-US"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7"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7"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35863"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6197600" y="4318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028273856"/>
      </p:ext>
    </p:extLst>
  </p:cSld>
  <p:clrMapOvr>
    <a:masterClrMapping/>
  </p:clrMapOvr>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1769</TotalTime>
  <Words>1270</Words>
  <Application>Microsoft Office PowerPoint</Application>
  <PresentationFormat>自定义</PresentationFormat>
  <Paragraphs>220</Paragraphs>
  <Slides>16</Slides>
  <Notes>0</Notes>
  <HiddenSlides>16</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User</cp:lastModifiedBy>
  <cp:revision>850</cp:revision>
  <dcterms:created xsi:type="dcterms:W3CDTF">2017-03-07T01:03:56Z</dcterms:created>
  <dcterms:modified xsi:type="dcterms:W3CDTF">2018-12-12T04:25:45Z</dcterms:modified>
</cp:coreProperties>
</file>