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54" r:id="rId1"/>
  </p:sldMasterIdLst>
  <p:notesMasterIdLst>
    <p:notesMasterId r:id="rId16"/>
  </p:notesMasterIdLst>
  <p:sldIdLst>
    <p:sldId id="345" r:id="rId2"/>
    <p:sldId id="318" r:id="rId3"/>
    <p:sldId id="346" r:id="rId4"/>
    <p:sldId id="320" r:id="rId5"/>
    <p:sldId id="347" r:id="rId6"/>
    <p:sldId id="329" r:id="rId7"/>
    <p:sldId id="348" r:id="rId8"/>
    <p:sldId id="330" r:id="rId9"/>
    <p:sldId id="349" r:id="rId10"/>
    <p:sldId id="324" r:id="rId11"/>
    <p:sldId id="350" r:id="rId12"/>
    <p:sldId id="328" r:id="rId13"/>
    <p:sldId id="351" r:id="rId14"/>
    <p:sldId id="352" r:id="rId15"/>
  </p:sldIdLst>
  <p:sldSz cx="12192000" cy="6858000"/>
  <p:notesSz cx="6858000" cy="9144000"/>
  <p:embeddedFontLst>
    <p:embeddedFont>
      <p:font typeface="等线" charset="-122"/>
      <p:regular r:id="rId17"/>
      <p:bold r:id="rId18"/>
    </p:embeddedFont>
    <p:embeddedFont>
      <p:font typeface="Helvetica" pitchFamily="34" charset="0"/>
      <p:regular r:id="rId19"/>
      <p:bold r:id="rId20"/>
      <p:italic r:id="rId21"/>
      <p:boldItalic r:id="rId22"/>
    </p:embeddedFont>
    <p:embeddedFont>
      <p:font typeface="微软雅黑" pitchFamily="34" charset="-122"/>
      <p:regular r:id="rId23"/>
      <p:bold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2995036-2250-4E3E-AA30-30885941BCE9}">
          <p14:sldIdLst/>
        </p14:section>
        <p14:section name="Home" id="{58C20B62-9AEC-4803-B55A-2D426F68501D}">
          <p14:sldIdLst/>
        </p14:section>
        <p14:section name="Section A" id="{6610EB94-CB84-4AC5-91B3-09226A299085}">
          <p14:sldIdLst/>
        </p14:section>
        <p14:section name="Section B" id="{3AE37B09-8818-47E5-9A24-61D8E641A0C7}">
          <p14:sldIdLst/>
        </p14:section>
        <p14:section name="Section C" id="{BDC56865-0FEA-4EFE-AE13-43D44F841E00}">
          <p14:sldIdLst/>
        </p14:section>
        <p14:section name="Section D" id="{88FB50F8-CDB6-4DE0-A48A-6DD10CE1AE51}">
          <p14:sldIdLst/>
        </p14:section>
        <p14:section name="Section E" id="{0D52AA79-24B3-439C-9472-0091DBE3CD96}">
          <p14:sldIdLst/>
        </p14:section>
        <p14:section name="Section F1" id="{A54F5EA4-436F-4D0F-A35F-A2BB201C1E46}">
          <p14:sldIdLst/>
        </p14:section>
        <p14:section name="Section F2" id="{957E8E85-9B11-4CCA-A684-03FC319F97BB}">
          <p14:sldIdLst/>
        </p14:section>
        <p14:section name="End" id="{4A75C403-C347-4F18-B5CC-4805688BC494}">
          <p14:sldIdLst/>
        </p14:section>
        <p14:section name="Transcripts" id="{6300F408-EE73-454D-9DB3-D91FEBE21655}">
          <p14:sldIdLst>
            <p14:sldId id="345"/>
            <p14:sldId id="318"/>
            <p14:sldId id="346"/>
            <p14:sldId id="320"/>
            <p14:sldId id="347"/>
            <p14:sldId id="329"/>
            <p14:sldId id="348"/>
            <p14:sldId id="330"/>
            <p14:sldId id="349"/>
            <p14:sldId id="324"/>
            <p14:sldId id="350"/>
            <p14:sldId id="328"/>
            <p14:sldId id="351"/>
            <p14:sldId id="352"/>
          </p14:sldIdLst>
        </p14:section>
      </p14:sectionLst>
    </p:ext>
    <p:ext uri="{EFAFB233-063F-42B5-8137-9DF3F51BA10A}">
      <p15:sldGuideLst xmlns:p15="http://schemas.microsoft.com/office/powerpoint/2012/main" xmlns="">
        <p15:guide id="1" orient="horz" pos="1480" userDrawn="1">
          <p15:clr>
            <a:srgbClr val="A4A3A4"/>
          </p15:clr>
        </p15:guide>
        <p15:guide id="2" pos="3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E11"/>
    <a:srgbClr val="D81E06"/>
    <a:srgbClr val="EAEFF7"/>
    <a:srgbClr val="D2DEEF"/>
    <a:srgbClr val="05438E"/>
    <a:srgbClr val="EBF1E9"/>
    <a:srgbClr val="08458E"/>
    <a:srgbClr val="203864"/>
    <a:srgbClr val="142480"/>
    <a:srgbClr val="003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46"/>
    <p:restoredTop sz="88187" autoAdjust="0"/>
  </p:normalViewPr>
  <p:slideViewPr>
    <p:cSldViewPr snapToGrid="0" snapToObjects="1">
      <p:cViewPr varScale="1">
        <p:scale>
          <a:sx n="100" d="100"/>
          <a:sy n="100" d="100"/>
        </p:scale>
        <p:origin x="-870" y="-102"/>
      </p:cViewPr>
      <p:guideLst>
        <p:guide orient="horz" pos="1480"/>
        <p:guide pos="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06/relationships/vbaProject" Target="vbaProject.bin"/><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activeX/_rels/activeX10.xml.rels><?xml version="1.0" encoding="UTF-8" standalone="yes"?>
<Relationships xmlns="http://schemas.openxmlformats.org/package/2006/relationships"><Relationship Id="rId1" Type="http://schemas.microsoft.com/office/2006/relationships/activeXControlBinary" Target="activeX5.bin"/></Relationships>
</file>

<file path=ppt/activeX/_rels/activeX12.xml.rels><?xml version="1.0" encoding="UTF-8" standalone="yes"?>
<Relationships xmlns="http://schemas.openxmlformats.org/package/2006/relationships"><Relationship Id="rId1" Type="http://schemas.microsoft.com/office/2006/relationships/activeXControlBinary" Target="activeX6.bin"/></Relationships>
</file>

<file path=ppt/activeX/_rels/activeX13.xml.rels><?xml version="1.0" encoding="UTF-8" standalone="yes"?>
<Relationships xmlns="http://schemas.openxmlformats.org/package/2006/relationships"><Relationship Id="rId1" Type="http://schemas.microsoft.com/office/2006/relationships/activeXControlBinary" Target="activeX7.bin"/></Relationships>
</file>

<file path=ppt/activeX/_rels/activeX14.xml.rels><?xml version="1.0" encoding="UTF-8" standalone="yes"?>
<Relationships xmlns="http://schemas.openxmlformats.org/package/2006/relationships"><Relationship Id="rId1" Type="http://schemas.microsoft.com/office/2006/relationships/activeXControlBinary" Target="activeX8.bin"/></Relationships>
</file>

<file path=ppt/activeX/_rels/activeX15.xml.rels><?xml version="1.0" encoding="UTF-8" standalone="yes"?>
<Relationships xmlns="http://schemas.openxmlformats.org/package/2006/relationships"><Relationship Id="rId1" Type="http://schemas.microsoft.com/office/2006/relationships/activeXControlBinary" Target="activeX9.bin"/></Relationships>
</file>

<file path=ppt/activeX/_rels/activeX2.xml.rels><?xml version="1.0" encoding="UTF-8" standalone="yes"?>
<Relationships xmlns="http://schemas.openxmlformats.org/package/2006/relationships"><Relationship Id="rId1" Type="http://schemas.microsoft.com/office/2006/relationships/activeXControlBinary" Target="activeX1.bin"/></Relationships>
</file>

<file path=ppt/activeX/_rels/activeX4.xml.rels><?xml version="1.0" encoding="UTF-8" standalone="yes"?>
<Relationships xmlns="http://schemas.openxmlformats.org/package/2006/relationships"><Relationship Id="rId1" Type="http://schemas.microsoft.com/office/2006/relationships/activeXControlBinary" Target="activeX2.bin"/></Relationships>
</file>

<file path=ppt/activeX/_rels/activeX6.xml.rels><?xml version="1.0" encoding="UTF-8" standalone="yes"?>
<Relationships xmlns="http://schemas.openxmlformats.org/package/2006/relationships"><Relationship Id="rId1" Type="http://schemas.microsoft.com/office/2006/relationships/activeXControlBinary" Target="activeX3.bin"/></Relationships>
</file>

<file path=ppt/activeX/_rels/activeX8.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7\B1U7R1.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0.xml><?xml version="1.0" encoding="utf-8"?>
<ax:ocx xmlns:ax="http://schemas.microsoft.com/office/2006/activeX" xmlns:r="http://schemas.openxmlformats.org/officeDocument/2006/relationships" ax:classid="{4C599241-6926-101B-9992-00000B65C6F9}" ax:persistence="persistStorage" r:id="rId1"/>
</file>

<file path=ppt/activeX/activeX11.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7\B1U7R7.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4C599241-6926-101B-9992-00000B65C6F9}"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7\B1U7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4.xml><?xml version="1.0" encoding="utf-8"?>
<ax:ocx xmlns:ax="http://schemas.microsoft.com/office/2006/activeX" xmlns:r="http://schemas.openxmlformats.org/officeDocument/2006/relationships" ax:classid="{4C599241-6926-101B-9992-00000B65C6F9}" ax:persistence="persistStorage" r:id="rId1"/>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7\B1U7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6.xml><?xml version="1.0" encoding="utf-8"?>
<ax:ocx xmlns:ax="http://schemas.microsoft.com/office/2006/activeX" xmlns:r="http://schemas.openxmlformats.org/officeDocument/2006/relationships" ax:classid="{4C599241-6926-101B-9992-00000B65C6F9}" ax:persistence="persistStorage" r:id="rId1"/>
</file>

<file path=ppt/activeX/activeX7.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7\B1U7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8.xml><?xml version="1.0" encoding="utf-8"?>
<ax:ocx xmlns:ax="http://schemas.microsoft.com/office/2006/activeX" xmlns:r="http://schemas.openxmlformats.org/officeDocument/2006/relationships" ax:classid="{4C599241-6926-101B-9992-00000B65C6F9}" ax:persistence="persistStorage" r:id="rId1"/>
</file>

<file path=ppt/activeX/activeX9.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7\B1U7R6.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1E20A-378B-4EBE-A479-F3FDE25B9B7F}"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D11A1-B47F-434B-9354-AA26564A8B76}" type="slidenum">
              <a:rPr lang="zh-CN" altLang="en-US" smtClean="0"/>
              <a:pPr/>
              <a:t>‹#›</a:t>
            </a:fld>
            <a:endParaRPr lang="zh-CN" altLang="en-US"/>
          </a:p>
        </p:txBody>
      </p:sp>
    </p:spTree>
    <p:extLst>
      <p:ext uri="{BB962C8B-B14F-4D97-AF65-F5344CB8AC3E}">
        <p14:creationId xmlns:p14="http://schemas.microsoft.com/office/powerpoint/2010/main" val="37339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685C0E-9B7E-44F3-8F5F-1A12CC5612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0B36EFF4-BAC1-47AD-A2ED-B8932A446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C6CD64B-FA3A-40B9-A96C-0100B685BA02}"/>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C1573145-ECFD-41C0-BFBB-97592BD51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7CD18EE-F5D7-4E5D-A579-7F55F22DDEAD}"/>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177343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19A79E-7C6E-497E-9C53-F223CF1DBB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350A32A-9CF3-4316-9405-54BB6C6167E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CEA661C-3973-490C-AE85-1A7A482923AA}"/>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9F87C3F4-51D2-4A67-A0EF-C3286BD312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FFB97EA-9439-4DFE-BA32-A6E0B1E1CB52}"/>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369792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056CD43-BDA5-442A-8A99-225B678081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E5BE551-C291-4E37-8DBF-9120B5357AD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8D815FD-5075-4832-A4EA-E9BC67E95E6C}"/>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9F0D8A40-90B6-4F0F-B67C-68CE8E7870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4D33D4A-1969-47DE-B2E9-60A21CAC3615}"/>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48534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E38C60-FBD1-4549-ADAD-8310E6B612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1EC7988-3487-4185-93A5-E62B6181964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D019BD1-1314-4E73-8D8B-0B2FD96BBBBC}"/>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C9483BD4-DABC-4F84-94A6-E9C39E43A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572FDD-AC47-4B22-8D39-257F6069AA50}"/>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412918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A2A05827-64CF-4833-8F59-236F2C63242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xmlns="" id="{2FEB1C70-5B6D-4290-82CC-73C3E6C3CB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31A3BC11-2F9C-4314-B601-B9FE0D84A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85CD485-F943-456A-98D2-6DE4CBD8C114}"/>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5" name="页脚占位符 4">
            <a:extLst>
              <a:ext uri="{FF2B5EF4-FFF2-40B4-BE49-F238E27FC236}">
                <a16:creationId xmlns:a16="http://schemas.microsoft.com/office/drawing/2014/main" xmlns="" id="{481C9A07-F7E0-406C-B2EB-5F1D4129A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D31F03F-A724-43FD-B2AF-719F6224C5B7}"/>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pic>
        <p:nvPicPr>
          <p:cNvPr id="8" name="图像" descr="图像">
            <a:extLst>
              <a:ext uri="{FF2B5EF4-FFF2-40B4-BE49-F238E27FC236}">
                <a16:creationId xmlns:a16="http://schemas.microsoft.com/office/drawing/2014/main" xmlns="" id="{3E7FDE65-40B1-44DF-AC9A-F7F4BEB60AD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2550" y="6375400"/>
            <a:ext cx="1638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9" name="矩形 35">
            <a:extLst>
              <a:ext uri="{FF2B5EF4-FFF2-40B4-BE49-F238E27FC236}">
                <a16:creationId xmlns:a16="http://schemas.microsoft.com/office/drawing/2014/main" xmlns="" id="{CEAD9381-DAC5-46DE-B3BB-5562E039E7DA}"/>
              </a:ext>
            </a:extLst>
          </p:cNvPr>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Unit</a:t>
            </a:r>
            <a:r>
              <a:rPr lang="en-US"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 7</a:t>
            </a:r>
            <a:endPar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89280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EE3C98-CDFE-4282-B209-7576A7BC2D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05FA528-B88F-44A1-8B4A-75525E81ABA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141B72E5-0ED4-45B2-AC67-BC6FC57F2EF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6E1BE8B-D70F-441A-8518-55E4E2CF0E7C}"/>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3BA7B261-2325-42DF-8063-D848B0AD3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4C6666F-5DF3-4627-A2B5-EB00D6EE1BA8}"/>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394770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B84EB7-9B1A-45CD-9DE2-E6E609EE72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5BE1FEF-B63B-4F1B-A1EF-E60CCBE41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E7121765-6E96-48E3-8F59-2D77AF9E0C7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EBB9CF4-74C7-4A2A-AA47-989291894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D6BF7AB-4693-4923-A38F-C8767B08643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00600FC-CBE9-4B03-A028-B591A0F0D344}"/>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8" name="页脚占位符 7">
            <a:extLst>
              <a:ext uri="{FF2B5EF4-FFF2-40B4-BE49-F238E27FC236}">
                <a16:creationId xmlns:a16="http://schemas.microsoft.com/office/drawing/2014/main" xmlns="" id="{225FAD88-A6C9-4C19-B434-51AA35E233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DDA34DF-2897-4D6A-B0DE-1477AE01BBAB}"/>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634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653544-E03F-4933-AF8B-DF146D3DD8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154709F-9C88-48ED-8602-59C3351F62E3}"/>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4" name="页脚占位符 3">
            <a:extLst>
              <a:ext uri="{FF2B5EF4-FFF2-40B4-BE49-F238E27FC236}">
                <a16:creationId xmlns:a16="http://schemas.microsoft.com/office/drawing/2014/main" xmlns="" id="{C03BA55F-F455-49CF-98F0-FD0B26FFD8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17A4CFE-CAC7-4C8B-83B5-58676CDEEF6C}"/>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65508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D7A08A7-E532-4761-AC33-613FBE47F3A9}"/>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3" name="页脚占位符 2">
            <a:extLst>
              <a:ext uri="{FF2B5EF4-FFF2-40B4-BE49-F238E27FC236}">
                <a16:creationId xmlns:a16="http://schemas.microsoft.com/office/drawing/2014/main" xmlns="" id="{84695B8C-03C0-44FD-96F1-3C827CB11D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362D04F-881C-4FD2-B0A1-D11221757E8A}"/>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168024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FD1B7B-34C4-44CD-A7A4-3D40F74555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3102C4DE-D126-4BD5-A385-62CAC67A2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8CCDAE2-7851-4824-8E46-6A3EBCC15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4E9828C-39FD-4E58-8D52-217942EB48ED}"/>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2A7690B2-1083-41B8-B6E7-6E112744D3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A7CB2C-3ED2-4885-8614-F7EC476BAE2B}"/>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56540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5CC61E-CF54-48FF-A636-754FAF9A8A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3538C00-0485-47C0-9A86-A9F34DF9B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A9878C1B-149E-49C8-911F-ACCE8F271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86D9ADAE-967F-47FF-8A09-35DF52060113}"/>
              </a:ext>
            </a:extLst>
          </p:cNvPr>
          <p:cNvSpPr>
            <a:spLocks noGrp="1"/>
          </p:cNvSpPr>
          <p:nvPr>
            <p:ph type="dt" sz="half" idx="10"/>
          </p:nvPr>
        </p:nvSpPr>
        <p:spPr/>
        <p:txBody>
          <a:bodyPr/>
          <a:lstStyle/>
          <a:p>
            <a:fld id="{C0524E85-D4D5-4FE7-BF7E-B33980A8CD3E}" type="datetimeFigureOut">
              <a:rPr lang="zh-CN" altLang="en-US" smtClean="0"/>
              <a:pPr/>
              <a:t>2018/12/12</a:t>
            </a:fld>
            <a:endParaRPr lang="zh-CN" altLang="en-US"/>
          </a:p>
        </p:txBody>
      </p:sp>
      <p:sp>
        <p:nvSpPr>
          <p:cNvPr id="6" name="页脚占位符 5">
            <a:extLst>
              <a:ext uri="{FF2B5EF4-FFF2-40B4-BE49-F238E27FC236}">
                <a16:creationId xmlns:a16="http://schemas.microsoft.com/office/drawing/2014/main" xmlns="" id="{EC828649-4B02-4775-8735-DB8FEFF75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E092D97-FD90-4293-A510-9359562BF8A9}"/>
              </a:ext>
            </a:extLst>
          </p:cNvPr>
          <p:cNvSpPr>
            <a:spLocks noGrp="1"/>
          </p:cNvSpPr>
          <p:nvPr>
            <p:ph type="sldNum" sz="quarter" idx="12"/>
          </p:nvPr>
        </p:nvSpPr>
        <p:spPr/>
        <p:txBody>
          <a:bodyPr/>
          <a:lstStyle/>
          <a:p>
            <a:fld id="{6B610EFD-ECDF-491B-B908-A7240D202DDE}" type="slidenum">
              <a:rPr lang="zh-CN" altLang="en-US" smtClean="0"/>
              <a:pPr/>
              <a:t>‹#›</a:t>
            </a:fld>
            <a:endParaRPr lang="zh-CN" altLang="en-US"/>
          </a:p>
        </p:txBody>
      </p:sp>
    </p:spTree>
    <p:extLst>
      <p:ext uri="{BB962C8B-B14F-4D97-AF65-F5344CB8AC3E}">
        <p14:creationId xmlns:p14="http://schemas.microsoft.com/office/powerpoint/2010/main" val="30506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DD1FDBF-52F7-4495-8D33-C3DBE6A39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xmlns="" id="{448EF243-AC7D-4D8E-A90C-DD9123C26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93544649-FB39-418F-AC4D-3A81C05BB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C0524E85-D4D5-4FE7-BF7E-B33980A8CD3E}" type="datetimeFigureOut">
              <a:rPr lang="zh-CN" altLang="en-US" smtClean="0"/>
              <a:pPr/>
              <a:t>2018/12/12</a:t>
            </a:fld>
            <a:endParaRPr lang="zh-CN" altLang="en-US" dirty="0"/>
          </a:p>
        </p:txBody>
      </p:sp>
      <p:sp>
        <p:nvSpPr>
          <p:cNvPr id="5" name="页脚占位符 4">
            <a:extLst>
              <a:ext uri="{FF2B5EF4-FFF2-40B4-BE49-F238E27FC236}">
                <a16:creationId xmlns:a16="http://schemas.microsoft.com/office/drawing/2014/main" xmlns="" id="{853D19D8-5C5E-4F44-B080-81F383B37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xmlns="" id="{AD2C0FEF-0ACB-446E-B12C-15CD23EFE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6B610EFD-ECDF-491B-B908-A7240D202DDE}" type="slidenum">
              <a:rPr lang="zh-CN" altLang="en-US" smtClean="0"/>
              <a:pPr/>
              <a:t>‹#›</a:t>
            </a:fld>
            <a:endParaRPr lang="zh-CN" altLang="en-US" dirty="0"/>
          </a:p>
        </p:txBody>
      </p:sp>
    </p:spTree>
    <p:extLst>
      <p:ext uri="{BB962C8B-B14F-4D97-AF65-F5344CB8AC3E}">
        <p14:creationId xmlns:p14="http://schemas.microsoft.com/office/powerpoint/2010/main" val="65793710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Layout" Target="../slideLayouts/slideLayout3.xml"/><Relationship Id="rId7" Type="http://schemas.openxmlformats.org/officeDocument/2006/relationships/slide" Target="slide3.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slide" Target="slide8.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wmf"/><Relationship Id="rId2" Type="http://schemas.openxmlformats.org/officeDocument/2006/relationships/control" Target="../activeX/activeX10.xml"/><Relationship Id="rId1" Type="http://schemas.openxmlformats.org/officeDocument/2006/relationships/vmlDrawing" Target="../drawings/vmlDrawing10.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3.xml"/><Relationship Id="rId7" Type="http://schemas.openxmlformats.org/officeDocument/2006/relationships/slide" Target="slide12.xml"/><Relationship Id="rId2" Type="http://schemas.openxmlformats.org/officeDocument/2006/relationships/control" Target="../activeX/activeX11.xml"/><Relationship Id="rId1" Type="http://schemas.openxmlformats.org/officeDocument/2006/relationships/vmlDrawing" Target="../drawings/vmlDrawing11.vml"/><Relationship Id="rId6" Type="http://schemas.openxmlformats.org/officeDocument/2006/relationships/slide" Target="slide3.xml"/><Relationship Id="rId5" Type="http://schemas.openxmlformats.org/officeDocument/2006/relationships/image" Target="../media/image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control" Target="../activeX/activeX13.xml"/><Relationship Id="rId7" Type="http://schemas.openxmlformats.org/officeDocument/2006/relationships/slide" Target="slide12.xml"/><Relationship Id="rId2" Type="http://schemas.openxmlformats.org/officeDocument/2006/relationships/control" Target="../activeX/activeX12.xml"/><Relationship Id="rId1" Type="http://schemas.openxmlformats.org/officeDocument/2006/relationships/vmlDrawing" Target="../drawings/vmlDrawing12.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3.xml"/><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4.wmf"/><Relationship Id="rId2" Type="http://schemas.openxmlformats.org/officeDocument/2006/relationships/control" Target="../activeX/activeX14.xml"/><Relationship Id="rId1" Type="http://schemas.openxmlformats.org/officeDocument/2006/relationships/vmlDrawing" Target="../drawings/vmlDrawing13.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wmf"/><Relationship Id="rId2" Type="http://schemas.openxmlformats.org/officeDocument/2006/relationships/control" Target="../activeX/activeX15.xml"/><Relationship Id="rId1" Type="http://schemas.openxmlformats.org/officeDocument/2006/relationships/vmlDrawing" Target="../drawings/vmlDrawing14.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3.xml"/><Relationship Id="rId7" Type="http://schemas.openxmlformats.org/officeDocument/2006/relationships/slide" Target="slide12.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Layout" Target="../slideLayouts/slideLayout3.xml"/><Relationship Id="rId7" Type="http://schemas.openxmlformats.org/officeDocument/2006/relationships/slide" Target="slide3.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slide" Target="slide14.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wmf"/><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 Target="slide12.xml"/><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3.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wmf"/><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 Target="slide12.xml"/><Relationship Id="rId2" Type="http://schemas.openxmlformats.org/officeDocument/2006/relationships/control" Target="../activeX/activeX7.xml"/><Relationship Id="rId1" Type="http://schemas.openxmlformats.org/officeDocument/2006/relationships/vmlDrawing" Target="../drawings/vmlDrawing7.vml"/><Relationship Id="rId6" Type="http://schemas.openxmlformats.org/officeDocument/2006/relationships/slide" Target="slide3.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wmf"/><Relationship Id="rId2" Type="http://schemas.openxmlformats.org/officeDocument/2006/relationships/control" Target="../activeX/activeX8.xml"/><Relationship Id="rId1" Type="http://schemas.openxmlformats.org/officeDocument/2006/relationships/vmlDrawing" Target="../drawings/vmlDrawing8.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 Target="slide12.xml"/><Relationship Id="rId2" Type="http://schemas.openxmlformats.org/officeDocument/2006/relationships/control" Target="../activeX/activeX9.xml"/><Relationship Id="rId1" Type="http://schemas.openxmlformats.org/officeDocument/2006/relationships/vmlDrawing" Target="../drawings/vmlDrawing9.vml"/><Relationship Id="rId6" Type="http://schemas.openxmlformats.org/officeDocument/2006/relationships/slide" Target="slide3.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801441" y="1043340"/>
            <a:ext cx="343203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1  Transcript</a:t>
            </a:r>
          </a:p>
        </p:txBody>
      </p:sp>
      <p:pic>
        <p:nvPicPr>
          <p:cNvPr id="7" name="图片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矩形 9"/>
          <p:cNvSpPr/>
          <p:nvPr/>
        </p:nvSpPr>
        <p:spPr>
          <a:xfrm>
            <a:off x="1919288" y="1581950"/>
            <a:ext cx="9841452" cy="2015936"/>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Chris. I sent you an e-mail yesterday and you didn’t answer.</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E-mail? What e-mail? You didn’t send me an e-mail.</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Come on! You got it. Then I sent you a text message.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Text message? What text message? You didn’t send me a text message, either. Honest!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Ken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OK, well you’ve got no excuses now. Where’s the $15 you owe 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$15? What $15?</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1" name="图片 10">
            <a:extLst>
              <a:ext uri="{FF2B5EF4-FFF2-40B4-BE49-F238E27FC236}">
                <a16:creationId xmlns:a16="http://schemas.microsoft.com/office/drawing/2014/main" xmlns="" id="{55E7064F-7943-4827-BD20-A576274C104D}"/>
              </a:ext>
            </a:extLst>
          </p:cNvPr>
          <p:cNvPicPr>
            <a:picLocks noChangeAspect="1"/>
          </p:cNvPicPr>
          <p:nvPr/>
        </p:nvPicPr>
        <p:blipFill>
          <a:blip r:embed="rId6"/>
          <a:stretch>
            <a:fillRect/>
          </a:stretch>
        </p:blipFill>
        <p:spPr>
          <a:xfrm>
            <a:off x="4770336" y="1106308"/>
            <a:ext cx="252000" cy="252000"/>
          </a:xfrm>
          <a:prstGeom prst="rect">
            <a:avLst/>
          </a:prstGeom>
        </p:spPr>
      </p:pic>
      <p:sp>
        <p:nvSpPr>
          <p:cNvPr id="9" name="文本框 8">
            <a:hlinkClick r:id="rId7" action="ppaction://hlinksldjump"/>
            <a:extLst>
              <a:ext uri="{FF2B5EF4-FFF2-40B4-BE49-F238E27FC236}">
                <a16:creationId xmlns:a16="http://schemas.microsoft.com/office/drawing/2014/main" xmlns="" id="{D16EE721-8DDE-40CF-B3C3-254C3A0DD1B8}"/>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2" name="文本框 11">
            <a:hlinkClick r:id="rId8" action="ppaction://hlinksldjump"/>
            <a:extLst>
              <a:ext uri="{FF2B5EF4-FFF2-40B4-BE49-F238E27FC236}">
                <a16:creationId xmlns:a16="http://schemas.microsoft.com/office/drawing/2014/main" xmlns="" id="{86E1D704-D851-4EE6-BB39-216DF63EAB06}"/>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3" name="文本框 12">
            <a:hlinkClick r:id="" action="ppaction://noaction"/>
            <a:extLst>
              <a:ext uri="{FF2B5EF4-FFF2-40B4-BE49-F238E27FC236}">
                <a16:creationId xmlns:a16="http://schemas.microsoft.com/office/drawing/2014/main" xmlns="" id="{F6921F9C-F9D1-4F79-82F0-4193892605C7}"/>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4" name="文本框 13">
            <a:hlinkClick r:id="" action="ppaction://noaction"/>
            <a:extLst>
              <a:ext uri="{FF2B5EF4-FFF2-40B4-BE49-F238E27FC236}">
                <a16:creationId xmlns:a16="http://schemas.microsoft.com/office/drawing/2014/main" xmlns="" id="{2212C844-39C2-4513-99C4-23EF83A495D6}"/>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01588022-D275-49FD-8C9C-2CA8B1A0BC6C}"/>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7795510E-2AB7-4A3C-9709-3173D53EB2B7}"/>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DC35FAB9-7465-48D4-B90C-72D0287065A2}"/>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29711"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8763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2440630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811170" y="1032253"/>
            <a:ext cx="3344490"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7  Transcript</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4" name="矩形 13"/>
          <p:cNvSpPr/>
          <p:nvPr/>
        </p:nvSpPr>
        <p:spPr>
          <a:xfrm>
            <a:off x="1919288" y="1680616"/>
            <a:ext cx="6806564" cy="3270767"/>
          </a:xfrm>
          <a:prstGeom prst="rect">
            <a:avLst/>
          </a:prstGeom>
        </p:spPr>
        <p:txBody>
          <a:bodyPr wrap="square">
            <a:spAutoFit/>
          </a:bodyPr>
          <a:lstStyle/>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 Dog’s Work</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look for bombs. They also look for dangerous things in people’s bags. It’s a hard, dangerous job for people, but it’s easy for dogs.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work on farms. They help the farmers with the animals. Their working hours are very long, and their salary is $0.</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help blind people. They go to meetings with people. They go to the bank with people— they help with many things every day.</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like work. For a dog, a job is interesting and important.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rId5" action="ppaction://hlinksldjump"/>
            <a:extLst>
              <a:ext uri="{FF2B5EF4-FFF2-40B4-BE49-F238E27FC236}">
                <a16:creationId xmlns:a16="http://schemas.microsoft.com/office/drawing/2014/main" xmlns="" id="{204529DB-994E-41EB-9E2A-8128F1B5944B}"/>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6" name="文本框 15">
            <a:hlinkClick r:id="rId6" action="ppaction://hlinksldjump"/>
            <a:extLst>
              <a:ext uri="{FF2B5EF4-FFF2-40B4-BE49-F238E27FC236}">
                <a16:creationId xmlns:a16="http://schemas.microsoft.com/office/drawing/2014/main" xmlns="" id="{497D759B-10A7-4B65-976E-ED1DC43F5EE3}"/>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112A51CE-0EAE-4B57-9EE6-9411F177B8EB}"/>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8CB600F4-FF17-40B6-8654-E9C20ABAB2BD}"/>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AF35FDDE-AA15-4C94-884B-4B8700DD31CC}"/>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718F9248-35FC-4328-9FCE-5E7074AF18FD}"/>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3" name="文本框 22">
            <a:hlinkClick r:id="" action="ppaction://noaction"/>
            <a:extLst>
              <a:ext uri="{FF2B5EF4-FFF2-40B4-BE49-F238E27FC236}">
                <a16:creationId xmlns:a16="http://schemas.microsoft.com/office/drawing/2014/main" xmlns="" id="{9C5DB460-3C0A-4F4D-9D30-561AE0680FEE}"/>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892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62500" y="10922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1972227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811170" y="1032253"/>
            <a:ext cx="3344490"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7  Transcript</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4" name="矩形 13"/>
          <p:cNvSpPr/>
          <p:nvPr/>
        </p:nvSpPr>
        <p:spPr>
          <a:xfrm>
            <a:off x="1919288" y="1680616"/>
            <a:ext cx="6806564" cy="3270767"/>
          </a:xfrm>
          <a:prstGeom prst="rect">
            <a:avLst/>
          </a:prstGeom>
        </p:spPr>
        <p:txBody>
          <a:bodyPr wrap="square">
            <a:spAutoFit/>
          </a:bodyPr>
          <a:lstStyle/>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 Dog’s Work</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look for bombs. They also look for dangerous things in people’s bags. It’s a hard, dangerous job for people, but it’s easy for dogs.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work on farms. They help the farmers with the animals. Their working hours are very long, and their salary is $0.</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help blind people. They go to meetings with people. They go to the bank with people— they help with many things every day.</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Dogs like work. For a dog, a job is interesting and important.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8" name="图片 7">
            <a:extLst>
              <a:ext uri="{FF2B5EF4-FFF2-40B4-BE49-F238E27FC236}">
                <a16:creationId xmlns:a16="http://schemas.microsoft.com/office/drawing/2014/main" xmlns="" id="{D4D5021F-C754-4E44-A0CF-79008D34CA17}"/>
              </a:ext>
            </a:extLst>
          </p:cNvPr>
          <p:cNvPicPr>
            <a:picLocks noChangeAspect="1"/>
          </p:cNvPicPr>
          <p:nvPr/>
        </p:nvPicPr>
        <p:blipFill>
          <a:blip r:embed="rId5"/>
          <a:stretch>
            <a:fillRect/>
          </a:stretch>
        </p:blipFill>
        <p:spPr>
          <a:xfrm>
            <a:off x="4770336" y="1106308"/>
            <a:ext cx="252000" cy="252000"/>
          </a:xfrm>
          <a:prstGeom prst="rect">
            <a:avLst/>
          </a:prstGeom>
        </p:spPr>
      </p:pic>
      <p:sp>
        <p:nvSpPr>
          <p:cNvPr id="9" name="文本框 8">
            <a:hlinkClick r:id="rId6" action="ppaction://hlinksldjump"/>
            <a:extLst>
              <a:ext uri="{FF2B5EF4-FFF2-40B4-BE49-F238E27FC236}">
                <a16:creationId xmlns:a16="http://schemas.microsoft.com/office/drawing/2014/main" xmlns="" id="{221DBD4F-6F59-481B-80E2-8AD8C69FBCBD}"/>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0" name="文本框 9">
            <a:hlinkClick r:id="rId7" action="ppaction://hlinksldjump"/>
            <a:extLst>
              <a:ext uri="{FF2B5EF4-FFF2-40B4-BE49-F238E27FC236}">
                <a16:creationId xmlns:a16="http://schemas.microsoft.com/office/drawing/2014/main" xmlns="" id="{33C37798-F19C-4AC6-8EE5-2A4BDAAF6C01}"/>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1" name="文本框 10">
            <a:hlinkClick r:id="" action="ppaction://noaction"/>
            <a:extLst>
              <a:ext uri="{FF2B5EF4-FFF2-40B4-BE49-F238E27FC236}">
                <a16:creationId xmlns:a16="http://schemas.microsoft.com/office/drawing/2014/main" xmlns="" id="{4D35D78D-25AB-4753-93C8-411B152EB77D}"/>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A58F03D8-1B85-4D43-993A-952B33A97295}"/>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F1E932C7-2655-4872-9FF4-393FBEC733A7}"/>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F7F220AD-F655-4BF4-8E15-EB119F9F02E6}"/>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425F673E-3CC4-44F7-A523-DD83BE9FF05C}"/>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9950"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9239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1161962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30625" y="1032253"/>
            <a:ext cx="301466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Video  Transcript</a:t>
            </a:r>
          </a:p>
        </p:txBody>
      </p:sp>
      <p:pic>
        <p:nvPicPr>
          <p:cNvPr id="10" name="图片 9">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3" name="文本框 12">
            <a:hlinkClick r:id="rId6" action="ppaction://hlinksldjump"/>
            <a:extLst>
              <a:ext uri="{FF2B5EF4-FFF2-40B4-BE49-F238E27FC236}">
                <a16:creationId xmlns:a16="http://schemas.microsoft.com/office/drawing/2014/main" xmlns="" id="{F7319782-87F0-493F-9E8F-32BF3AEFDC2E}"/>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4" name="文本框 13">
            <a:hlinkClick r:id="rId7" action="ppaction://hlinksldjump"/>
            <a:extLst>
              <a:ext uri="{FF2B5EF4-FFF2-40B4-BE49-F238E27FC236}">
                <a16:creationId xmlns:a16="http://schemas.microsoft.com/office/drawing/2014/main" xmlns="" id="{710EC97E-E7FA-4FAE-87A3-EF440400F581}"/>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6FAA85C8-F162-47F1-89FE-C1F41EE2B6AC}"/>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94D55727-6C07-4AAC-A99D-BEA63D590213}"/>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DAA42A4E-D3DC-499B-B4A5-E38777434B94}"/>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8E94D8F4-D58C-49F5-B49B-CC91082CE792}"/>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6B20580C-121A-4B49-A4F8-06B81A11A016}"/>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1055" name="TextBox1" r:id="rId2" imgW="5838840" imgH="3819600"/>
        </mc:Choice>
        <mc:Fallback>
          <p:control name="TextBox1" r:id="rId2" imgW="5838840" imgH="381960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917700" y="1511300"/>
                  <a:ext cx="5829300" cy="3822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6"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064000" y="10922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8544588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3" name="文本框 12">
            <a:hlinkClick r:id="rId5" action="ppaction://hlinksldjump"/>
            <a:extLst>
              <a:ext uri="{FF2B5EF4-FFF2-40B4-BE49-F238E27FC236}">
                <a16:creationId xmlns:a16="http://schemas.microsoft.com/office/drawing/2014/main" xmlns="" id="{F7319782-87F0-493F-9E8F-32BF3AEFDC2E}"/>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4" name="文本框 13">
            <a:hlinkClick r:id="rId6" action="ppaction://hlinksldjump"/>
            <a:extLst>
              <a:ext uri="{FF2B5EF4-FFF2-40B4-BE49-F238E27FC236}">
                <a16:creationId xmlns:a16="http://schemas.microsoft.com/office/drawing/2014/main" xmlns="" id="{710EC97E-E7FA-4FAE-87A3-EF440400F581}"/>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6FAA85C8-F162-47F1-89FE-C1F41EE2B6AC}"/>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94D55727-6C07-4AAC-A99D-BEA63D590213}"/>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DAA42A4E-D3DC-499B-B4A5-E38777434B94}"/>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8E94D8F4-D58C-49F5-B49B-CC91082CE792}"/>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6B20580C-121A-4B49-A4F8-06B81A11A016}"/>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46082" name="TextBox1" r:id="rId2" imgW="5838840" imgH="3819600"/>
        </mc:Choice>
        <mc:Fallback>
          <p:control name="TextBox1" r:id="rId2" imgW="5838840" imgH="381960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3328988"/>
                  <a:ext cx="5829300" cy="9996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616078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3" name="文本框 12">
            <a:hlinkClick r:id="rId5" action="ppaction://hlinksldjump"/>
            <a:extLst>
              <a:ext uri="{FF2B5EF4-FFF2-40B4-BE49-F238E27FC236}">
                <a16:creationId xmlns:a16="http://schemas.microsoft.com/office/drawing/2014/main" xmlns="" id="{F7319782-87F0-493F-9E8F-32BF3AEFDC2E}"/>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4" name="文本框 13">
            <a:hlinkClick r:id="rId6" action="ppaction://hlinksldjump"/>
            <a:extLst>
              <a:ext uri="{FF2B5EF4-FFF2-40B4-BE49-F238E27FC236}">
                <a16:creationId xmlns:a16="http://schemas.microsoft.com/office/drawing/2014/main" xmlns="" id="{710EC97E-E7FA-4FAE-87A3-EF440400F581}"/>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6FAA85C8-F162-47F1-89FE-C1F41EE2B6AC}"/>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94D55727-6C07-4AAC-A99D-BEA63D590213}"/>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DAA42A4E-D3DC-499B-B4A5-E38777434B94}"/>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8E94D8F4-D58C-49F5-B49B-CC91082CE792}"/>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6B20580C-121A-4B49-A4F8-06B81A11A016}"/>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48130" name="TextBox1" r:id="rId2" imgW="5838840" imgH="3819600"/>
        </mc:Choice>
        <mc:Fallback>
          <p:control name="TextBox1" r:id="rId2" imgW="5838840" imgH="381960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784600" y="-9625013"/>
                  <a:ext cx="5829300" cy="164830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088938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811170" y="1066800"/>
            <a:ext cx="345149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Transcript</a:t>
            </a:r>
          </a:p>
        </p:txBody>
      </p:sp>
      <p:sp>
        <p:nvSpPr>
          <p:cNvPr id="11" name="文本框 10"/>
          <p:cNvSpPr txBox="1"/>
          <p:nvPr/>
        </p:nvSpPr>
        <p:spPr>
          <a:xfrm>
            <a:off x="11146891" y="5881532"/>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pic>
        <p:nvPicPr>
          <p:cNvPr id="12" name="图片 11">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0171" y="5719309"/>
            <a:ext cx="623888" cy="623888"/>
          </a:xfrm>
          <a:prstGeom prst="rect">
            <a:avLst/>
          </a:prstGeom>
        </p:spPr>
      </p:pic>
      <p:sp>
        <p:nvSpPr>
          <p:cNvPr id="13" name="矩形 12"/>
          <p:cNvSpPr/>
          <p:nvPr/>
        </p:nvSpPr>
        <p:spPr>
          <a:xfrm>
            <a:off x="1811170" y="1377121"/>
            <a:ext cx="4399242" cy="4524315"/>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Radio presenter: So that’s it for today, folks. It</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was great to hear your views on the new traffic system in town. Next week’s guest is John Parsons, the new chief of police and he’ll be talking about his ideas on reducing crime. So why not call us on thirty-four, thirty-six, twenty-nine, eighteen, thirty-four. Do you want to write that down? Got a pen? Here we go—thirty-four, thirty-six, twenty-nine, eighteen, thirty-four. You can also send us a fax on thirty-four, thirty, fourteen, seventy-six, twenty-two. One more time. That’s thirty-four, thirty, fourteen, seventy-six, twenty-two.</a:t>
            </a:r>
          </a:p>
        </p:txBody>
      </p:sp>
      <p:sp>
        <p:nvSpPr>
          <p:cNvPr id="14" name="矩形 13"/>
          <p:cNvSpPr/>
          <p:nvPr/>
        </p:nvSpPr>
        <p:spPr>
          <a:xfrm>
            <a:off x="6609246" y="1905490"/>
            <a:ext cx="5030034" cy="3970318"/>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 love to get your e-mails. Send us your views to Kingstownradio@coolmail.com. I’ll say it again. It’s Kingstown radio, that’s all one word at cool mail dot com. OK one more time.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Kingstown radio at cool mail dot com. Send an SMS to 333 317 3476. That’s three, three, three, three one seven, three-four, seven-six. And that old snail mail still works. Our address is Kingstown Radio, 25 Main Street, Kingstown. Again, Kingstown Radio, 25 Main Street, Kingstown. So, remember next week we’ll be talking to the chief of police. I know he’ll want to hear your views. That’s all for today from Community Call In. And it’s back to the studio.</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a:hlinkClick r:id="rId6" action="ppaction://hlinksldjump"/>
            <a:extLst>
              <a:ext uri="{FF2B5EF4-FFF2-40B4-BE49-F238E27FC236}">
                <a16:creationId xmlns:a16="http://schemas.microsoft.com/office/drawing/2014/main" xmlns="" id="{3EA4DA06-A09E-45EC-9344-F44598455990}"/>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7" name="文本框 16">
            <a:hlinkClick r:id="rId7" action="ppaction://hlinksldjump"/>
            <a:extLst>
              <a:ext uri="{FF2B5EF4-FFF2-40B4-BE49-F238E27FC236}">
                <a16:creationId xmlns:a16="http://schemas.microsoft.com/office/drawing/2014/main" xmlns="" id="{3667AB53-6E30-4CA0-839E-A3D53B34B012}"/>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6AFBDB90-7E09-4E7C-8BB4-2C6284E5333B}"/>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D1D85DDD-9D83-4B5C-8E9C-FA8A7E8D3215}"/>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0CED21DF-0A77-4F6B-A98D-2B6673263B73}"/>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3" name="文本框 22">
            <a:hlinkClick r:id="" action="ppaction://noaction"/>
            <a:extLst>
              <a:ext uri="{FF2B5EF4-FFF2-40B4-BE49-F238E27FC236}">
                <a16:creationId xmlns:a16="http://schemas.microsoft.com/office/drawing/2014/main" xmlns="" id="{CE09023B-7DEB-4BF2-99D0-F1AF3C4C8746}"/>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4" name="文本框 23">
            <a:hlinkClick r:id="" action="ppaction://noaction"/>
            <a:extLst>
              <a:ext uri="{FF2B5EF4-FFF2-40B4-BE49-F238E27FC236}">
                <a16:creationId xmlns:a16="http://schemas.microsoft.com/office/drawing/2014/main" xmlns="" id="{86CFEB90-6579-4B0F-872F-1B01F73337A1}"/>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0735"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1130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8001264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811170" y="1066800"/>
            <a:ext cx="345149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Transcript</a:t>
            </a:r>
          </a:p>
        </p:txBody>
      </p:sp>
      <p:sp>
        <p:nvSpPr>
          <p:cNvPr id="11" name="文本框 10"/>
          <p:cNvSpPr txBox="1"/>
          <p:nvPr/>
        </p:nvSpPr>
        <p:spPr>
          <a:xfrm>
            <a:off x="11146891" y="5881532"/>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pic>
        <p:nvPicPr>
          <p:cNvPr id="12" name="图片 11">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0171" y="5719309"/>
            <a:ext cx="623888" cy="623888"/>
          </a:xfrm>
          <a:prstGeom prst="rect">
            <a:avLst/>
          </a:prstGeom>
        </p:spPr>
      </p:pic>
      <p:sp>
        <p:nvSpPr>
          <p:cNvPr id="13" name="矩形 12"/>
          <p:cNvSpPr/>
          <p:nvPr/>
        </p:nvSpPr>
        <p:spPr>
          <a:xfrm>
            <a:off x="1811170" y="1377121"/>
            <a:ext cx="4399242" cy="4524315"/>
          </a:xfrm>
          <a:prstGeom prst="rect">
            <a:avLst/>
          </a:prstGeom>
        </p:spPr>
        <p:txBody>
          <a:bodyPr wrap="square">
            <a:spAutoFit/>
          </a:bodyPr>
          <a:lstStyle/>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Radio presenter: So that’s it for today, folks. It</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was great to hear your views on the new traffic system in town. Next week’s guest is John Parsons, the new chief of police and he’ll be talking about his ideas on reducing crime. So why not call us on thirty-four, thirty-six, twenty-nine, eighteen, thirty-four. Do you want to write that down? Got a pen? Here we go—thirty-four, thirty-six, twenty-nine, eighteen, thirty-four. You can also send us a fax on thirty-four, thirty, fourteen, seventy-six, twenty-two. One more time. That’s thirty-four, thirty, fourteen, seventy-six, twenty-two.</a:t>
            </a:r>
          </a:p>
        </p:txBody>
      </p:sp>
      <p:sp>
        <p:nvSpPr>
          <p:cNvPr id="14" name="矩形 13"/>
          <p:cNvSpPr/>
          <p:nvPr/>
        </p:nvSpPr>
        <p:spPr>
          <a:xfrm>
            <a:off x="6609246" y="1905490"/>
            <a:ext cx="5030034" cy="3970318"/>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 love to get your e-mails. Send us your views to Kingstownradio@coolmail.com. I’ll say it again. It’s Kingstown radio, that’s all one word at cool mail dot com. OK one more time.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Kingstown radio at cool mail dot com. Send an SMS to 333 317 3476. That’s three, three, three, three one seven, three-four, seven-six. And that old snail mail still works. Our address is Kingstown Radio, 25 Main Street, Kingstown. Again, Kingstown Radio, 25 Main Street, Kingstown. So, remember next week we’ll be talking to the chief of police. I know he’ll want to hear your views. That’s all for today from Community Call In. And it’s back to the studio.</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5" name="图片 14">
            <a:extLst>
              <a:ext uri="{FF2B5EF4-FFF2-40B4-BE49-F238E27FC236}">
                <a16:creationId xmlns:a16="http://schemas.microsoft.com/office/drawing/2014/main" xmlns="" id="{8C0EBD28-A377-434F-A13D-33ACA6E7967E}"/>
              </a:ext>
            </a:extLst>
          </p:cNvPr>
          <p:cNvPicPr>
            <a:picLocks noChangeAspect="1"/>
          </p:cNvPicPr>
          <p:nvPr/>
        </p:nvPicPr>
        <p:blipFill>
          <a:blip r:embed="rId6"/>
          <a:stretch>
            <a:fillRect/>
          </a:stretch>
        </p:blipFill>
        <p:spPr>
          <a:xfrm>
            <a:off x="4770336" y="1135492"/>
            <a:ext cx="252000" cy="252000"/>
          </a:xfrm>
          <a:prstGeom prst="rect">
            <a:avLst/>
          </a:prstGeom>
        </p:spPr>
      </p:pic>
      <p:sp>
        <p:nvSpPr>
          <p:cNvPr id="9" name="文本框 8">
            <a:hlinkClick r:id="rId7" action="ppaction://hlinksldjump"/>
            <a:extLst>
              <a:ext uri="{FF2B5EF4-FFF2-40B4-BE49-F238E27FC236}">
                <a16:creationId xmlns:a16="http://schemas.microsoft.com/office/drawing/2014/main" xmlns="" id="{60A07393-19C5-43C8-AD81-970DE39B8467}"/>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0" name="文本框 9">
            <a:hlinkClick r:id="rId8" action="ppaction://hlinksldjump"/>
            <a:extLst>
              <a:ext uri="{FF2B5EF4-FFF2-40B4-BE49-F238E27FC236}">
                <a16:creationId xmlns:a16="http://schemas.microsoft.com/office/drawing/2014/main" xmlns="" id="{0C486FB0-8DB0-4FC1-AF59-097EDB345163}"/>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91887E74-EBBD-4AE1-9138-DB0CBB9D60C7}"/>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E494D585-2D97-4913-ADE4-35A44CF5F32A}"/>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E8F88E4B-1A69-4D78-A95E-7098B5614FDA}"/>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36529BDE-E5E7-47A4-AB3F-FEDBCDF48548}"/>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3A648DA3-BF70-432B-AEEC-82AC51E90187}"/>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1759"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7334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398945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01442" y="1041356"/>
            <a:ext cx="362659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Transcript</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801442" y="1497502"/>
            <a:ext cx="7660004" cy="2015936"/>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think there is something wrong with this milk.</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It looks OK to 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Smell it! It smells terrible.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Mmm. It doesn’t smell too bad. How does it taste?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I’m not going to taste it!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OK, let me try. Ugh, you’re right. It tastes awful.</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5" name="文本框 14">
            <a:hlinkClick r:id="rId5" action="ppaction://hlinksldjump"/>
            <a:extLst>
              <a:ext uri="{FF2B5EF4-FFF2-40B4-BE49-F238E27FC236}">
                <a16:creationId xmlns:a16="http://schemas.microsoft.com/office/drawing/2014/main" xmlns="" id="{6A4033C8-6261-42CE-B069-59D2A074F65D}"/>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6" name="文本框 15">
            <a:hlinkClick r:id="rId6" action="ppaction://hlinksldjump"/>
            <a:extLst>
              <a:ext uri="{FF2B5EF4-FFF2-40B4-BE49-F238E27FC236}">
                <a16:creationId xmlns:a16="http://schemas.microsoft.com/office/drawing/2014/main" xmlns="" id="{18977E2B-2DA2-4A74-93AF-231A3EA3A328}"/>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71DFD370-E67B-4097-AE2B-19BE22803183}"/>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2F22CE0B-F738-4494-A2BC-9AD2CA9CB343}"/>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4B46075E-6E39-4057-8343-BC5205FF6F40}"/>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1C228A4B-5202-49BC-84DE-7DCC1850120E}"/>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3" name="文本框 22">
            <a:hlinkClick r:id="" action="ppaction://noaction"/>
            <a:extLst>
              <a:ext uri="{FF2B5EF4-FFF2-40B4-BE49-F238E27FC236}">
                <a16:creationId xmlns:a16="http://schemas.microsoft.com/office/drawing/2014/main" xmlns="" id="{75D2CFBF-0A79-4D3E-80CA-54817CC71889}"/>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2783"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625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124046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01442" y="1041356"/>
            <a:ext cx="362659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Transcript</a:t>
            </a: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1801442" y="1497502"/>
            <a:ext cx="7660004" cy="2015936"/>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think there is something wrong with this milk.</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It looks OK to 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Smell it! It smells terrible.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Mmm. It doesn’t smell too bad. How does it taste?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Susan</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I’m not going to taste it!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Bill</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OK, let me try. Ugh, you’re right. It tastes awful.</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4" name="图片 13">
            <a:extLst>
              <a:ext uri="{FF2B5EF4-FFF2-40B4-BE49-F238E27FC236}">
                <a16:creationId xmlns:a16="http://schemas.microsoft.com/office/drawing/2014/main" xmlns="" id="{1212A063-EE92-4507-BFFF-32A103F9D9A9}"/>
              </a:ext>
            </a:extLst>
          </p:cNvPr>
          <p:cNvPicPr>
            <a:picLocks noChangeAspect="1"/>
          </p:cNvPicPr>
          <p:nvPr/>
        </p:nvPicPr>
        <p:blipFill>
          <a:blip r:embed="rId5"/>
          <a:stretch>
            <a:fillRect/>
          </a:stretch>
        </p:blipFill>
        <p:spPr>
          <a:xfrm>
            <a:off x="4770336" y="1106308"/>
            <a:ext cx="252000" cy="252000"/>
          </a:xfrm>
          <a:prstGeom prst="rect">
            <a:avLst/>
          </a:prstGeom>
        </p:spPr>
      </p:pic>
      <p:sp>
        <p:nvSpPr>
          <p:cNvPr id="9" name="文本框 8">
            <a:hlinkClick r:id="rId6" action="ppaction://hlinksldjump"/>
            <a:extLst>
              <a:ext uri="{FF2B5EF4-FFF2-40B4-BE49-F238E27FC236}">
                <a16:creationId xmlns:a16="http://schemas.microsoft.com/office/drawing/2014/main" xmlns="" id="{A57D9F45-037C-425B-8D8D-F78D675BA9A1}"/>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0" name="文本框 9">
            <a:hlinkClick r:id="rId7" action="ppaction://hlinksldjump"/>
            <a:extLst>
              <a:ext uri="{FF2B5EF4-FFF2-40B4-BE49-F238E27FC236}">
                <a16:creationId xmlns:a16="http://schemas.microsoft.com/office/drawing/2014/main" xmlns="" id="{056E323F-C364-46CF-A906-5275FB9C2865}"/>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1" name="文本框 10">
            <a:hlinkClick r:id="" action="ppaction://noaction"/>
            <a:extLst>
              <a:ext uri="{FF2B5EF4-FFF2-40B4-BE49-F238E27FC236}">
                <a16:creationId xmlns:a16="http://schemas.microsoft.com/office/drawing/2014/main" xmlns="" id="{5A741185-20C1-432B-AEA6-34A2D6C94B47}"/>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5" name="文本框 14">
            <a:hlinkClick r:id="" action="ppaction://noaction"/>
            <a:extLst>
              <a:ext uri="{FF2B5EF4-FFF2-40B4-BE49-F238E27FC236}">
                <a16:creationId xmlns:a16="http://schemas.microsoft.com/office/drawing/2014/main" xmlns="" id="{5E939F50-4D56-4799-9CE7-D47D8A004D2B}"/>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451F14C0-6B92-478F-9256-61BBE0DEAD07}"/>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817F827D-8AE9-4639-B807-046064AD0242}"/>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0" name="文本框 19">
            <a:hlinkClick r:id="" action="ppaction://noaction"/>
            <a:extLst>
              <a:ext uri="{FF2B5EF4-FFF2-40B4-BE49-F238E27FC236}">
                <a16:creationId xmlns:a16="http://schemas.microsoft.com/office/drawing/2014/main" xmlns="" id="{BE144449-B4DE-4635-BC6D-0EF4A70F96B0}"/>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3807"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9017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2979005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937657"/>
            <a:ext cx="387631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Transcript</a:t>
            </a: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780679"/>
            <a:ext cx="623888" cy="623888"/>
          </a:xfrm>
          <a:prstGeom prst="rect">
            <a:avLst/>
          </a:prstGeom>
        </p:spPr>
      </p:pic>
      <p:sp>
        <p:nvSpPr>
          <p:cNvPr id="11" name="文本框 10"/>
          <p:cNvSpPr txBox="1"/>
          <p:nvPr/>
        </p:nvSpPr>
        <p:spPr>
          <a:xfrm>
            <a:off x="11224623" y="58617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2" name="矩形 11"/>
          <p:cNvSpPr/>
          <p:nvPr/>
        </p:nvSpPr>
        <p:spPr>
          <a:xfrm>
            <a:off x="7287505" y="1761017"/>
            <a:ext cx="4904495" cy="3416320"/>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learned to use the keyboard all by themselves.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They played with the keyboard, copied the whistles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learned which keys to touch to get what they wanted.</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Diana Reiss’s keyboard experiment showed that dolphins have cognitive abilities and can use them to communicate. But that experiment was many years ago. Now, she is interested in what today’s technology can show us about animal minds. What do you think of an orangutan using an iPad? Or other animals being connected through the Internet?</a:t>
            </a:r>
            <a:endParaRPr lang="de-DE" altLang="zh-CN" dirty="0">
              <a:solidFill>
                <a:schemeClr val="tx1">
                  <a:lumMod val="50000"/>
                  <a:lumOff val="50000"/>
                </a:schemeClr>
              </a:solidFill>
              <a:latin typeface="Helvetica" panose="020B0604020202020204" pitchFamily="34" charset="0"/>
              <a:ea typeface="Times New Roman" charset="0"/>
              <a:cs typeface="Helvetica" panose="020B0604020202020204" pitchFamily="34" charset="0"/>
            </a:endParaRPr>
          </a:p>
        </p:txBody>
      </p:sp>
      <p:sp>
        <p:nvSpPr>
          <p:cNvPr id="13" name="矩形 12"/>
          <p:cNvSpPr/>
          <p:nvPr/>
        </p:nvSpPr>
        <p:spPr>
          <a:xfrm>
            <a:off x="1919288" y="1180356"/>
            <a:ext cx="6096000" cy="4801314"/>
          </a:xfrm>
          <a:prstGeom prst="rect">
            <a:avLst/>
          </a:prstGeom>
        </p:spPr>
        <p:txBody>
          <a:bodyPr>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Interspecies Internet? An</a:t>
            </a:r>
          </a:p>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Idea in Progress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What happens when you give a dolphin a mirror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or a computer keyboard? Just ask Diana Reiss.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She studies the cognition and communication of</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dolphins. Scientists believe that dolphins and other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animals are self-aware and have emotions. They</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are able to think, learn, and remember.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Diana Reiss showed these abilities in her research</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with dolphins and elephants. Reiss used a mirror in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her studies. The animals recognized themselves in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mirror. That shows that they are self-aware.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Reiss also made a special keyboard that could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work underwater. The keyboard had keys that the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dolphins could touch. When touched, the computer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would make a whistle and the dolphins got a fun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object or activity. In the experiment</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 dolphins</a:t>
            </a:r>
          </a:p>
        </p:txBody>
      </p:sp>
      <p:sp>
        <p:nvSpPr>
          <p:cNvPr id="15" name="文本框 14">
            <a:hlinkClick r:id="rId5" action="ppaction://hlinksldjump"/>
            <a:extLst>
              <a:ext uri="{FF2B5EF4-FFF2-40B4-BE49-F238E27FC236}">
                <a16:creationId xmlns:a16="http://schemas.microsoft.com/office/drawing/2014/main" xmlns="" id="{D6C97D72-E1DA-4C7D-81AC-FA38D317084F}"/>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6" name="文本框 15">
            <a:hlinkClick r:id="rId6" action="ppaction://hlinksldjump"/>
            <a:extLst>
              <a:ext uri="{FF2B5EF4-FFF2-40B4-BE49-F238E27FC236}">
                <a16:creationId xmlns:a16="http://schemas.microsoft.com/office/drawing/2014/main" xmlns="" id="{4DADF26C-DE71-4212-85A2-B281E8EFBE96}"/>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29897754-A4FD-446E-9D92-C0E96DBCBB1C}"/>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BDD1CEEF-0C60-4F4B-AFCF-3798B8A9B281}"/>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9" name="文本框 18">
            <a:hlinkClick r:id="" action="ppaction://noaction"/>
            <a:extLst>
              <a:ext uri="{FF2B5EF4-FFF2-40B4-BE49-F238E27FC236}">
                <a16:creationId xmlns:a16="http://schemas.microsoft.com/office/drawing/2014/main" xmlns="" id="{B4FDF1E5-CE28-41D9-9FFE-1378CD181227}"/>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1C00F9C9-FCA9-4AB7-8BE1-A301DB532DF2}"/>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3" name="文本框 22">
            <a:hlinkClick r:id="" action="ppaction://noaction"/>
            <a:extLst>
              <a:ext uri="{FF2B5EF4-FFF2-40B4-BE49-F238E27FC236}">
                <a16:creationId xmlns:a16="http://schemas.microsoft.com/office/drawing/2014/main" xmlns="" id="{9889C96D-B4E5-433F-93A0-91CE8FBDDC68}"/>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4831"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75200" y="1016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1583467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19288" y="937657"/>
            <a:ext cx="387631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Transcript</a:t>
            </a: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780679"/>
            <a:ext cx="623888" cy="623888"/>
          </a:xfrm>
          <a:prstGeom prst="rect">
            <a:avLst/>
          </a:prstGeom>
        </p:spPr>
      </p:pic>
      <p:sp>
        <p:nvSpPr>
          <p:cNvPr id="11" name="文本框 10"/>
          <p:cNvSpPr txBox="1"/>
          <p:nvPr/>
        </p:nvSpPr>
        <p:spPr>
          <a:xfrm>
            <a:off x="11224623" y="58617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2" name="矩形 11"/>
          <p:cNvSpPr/>
          <p:nvPr/>
        </p:nvSpPr>
        <p:spPr>
          <a:xfrm>
            <a:off x="7287505" y="1761017"/>
            <a:ext cx="4904495" cy="3416320"/>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learned to use the keyboard all by themselves.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They played with the keyboard, copied the whistles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learned which keys to touch to get what they wanted.</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Diana Reiss’s keyboard experiment showed that dolphins have cognitive abilities and can use them to communicate. But that experiment was many years ago. Now, she is interested in what today’s technology can show us about animal minds. What do you think of an orangutan using an iPad? Or other animals being connected through the Internet?</a:t>
            </a:r>
            <a:endParaRPr lang="de-DE" altLang="zh-CN" dirty="0">
              <a:solidFill>
                <a:schemeClr val="tx1">
                  <a:lumMod val="50000"/>
                  <a:lumOff val="50000"/>
                </a:schemeClr>
              </a:solidFill>
              <a:latin typeface="Helvetica" panose="020B0604020202020204" pitchFamily="34" charset="0"/>
              <a:ea typeface="Times New Roman" charset="0"/>
              <a:cs typeface="Helvetica" panose="020B0604020202020204" pitchFamily="34" charset="0"/>
            </a:endParaRPr>
          </a:p>
        </p:txBody>
      </p:sp>
      <p:sp>
        <p:nvSpPr>
          <p:cNvPr id="13" name="矩形 12"/>
          <p:cNvSpPr/>
          <p:nvPr/>
        </p:nvSpPr>
        <p:spPr>
          <a:xfrm>
            <a:off x="1919288" y="1180356"/>
            <a:ext cx="6096000" cy="4801314"/>
          </a:xfrm>
          <a:prstGeom prst="rect">
            <a:avLst/>
          </a:prstGeom>
        </p:spPr>
        <p:txBody>
          <a:bodyPr>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Interspecies Internet? An</a:t>
            </a:r>
          </a:p>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Idea in Progress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What happens when you give a dolphin a mirror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or a computer keyboard? Just ask Diana Reiss.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She studies the cognition and communication of</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dolphins. Scientists believe that dolphins and other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animals are self-aware and have emotions. They</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are able to think, learn, and remember.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Diana Reiss showed these abilities in her research</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with dolphins and elephants. Reiss used a mirror in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her studies. The animals recognized themselves in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mirror. That shows that they are self-aware.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Reiss also made a special keyboard that could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work underwater. The keyboard had keys that the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dolphins could touch. When touched, the computer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would make a whistle and the dolphins got a fun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object or activity. In the experiment</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 dolphins</a:t>
            </a:r>
          </a:p>
        </p:txBody>
      </p:sp>
      <p:pic>
        <p:nvPicPr>
          <p:cNvPr id="14" name="图片 13">
            <a:extLst>
              <a:ext uri="{FF2B5EF4-FFF2-40B4-BE49-F238E27FC236}">
                <a16:creationId xmlns:a16="http://schemas.microsoft.com/office/drawing/2014/main" xmlns="" id="{A83DA0AA-92AA-4EF8-B7CE-A1E00AA11AEB}"/>
              </a:ext>
            </a:extLst>
          </p:cNvPr>
          <p:cNvPicPr>
            <a:picLocks noChangeAspect="1"/>
          </p:cNvPicPr>
          <p:nvPr/>
        </p:nvPicPr>
        <p:blipFill>
          <a:blip r:embed="rId5"/>
          <a:stretch>
            <a:fillRect/>
          </a:stretch>
        </p:blipFill>
        <p:spPr>
          <a:xfrm>
            <a:off x="4789792" y="1009031"/>
            <a:ext cx="252000" cy="252000"/>
          </a:xfrm>
          <a:prstGeom prst="rect">
            <a:avLst/>
          </a:prstGeom>
        </p:spPr>
      </p:pic>
      <p:sp>
        <p:nvSpPr>
          <p:cNvPr id="9" name="文本框 8">
            <a:hlinkClick r:id="rId6" action="ppaction://hlinksldjump"/>
            <a:extLst>
              <a:ext uri="{FF2B5EF4-FFF2-40B4-BE49-F238E27FC236}">
                <a16:creationId xmlns:a16="http://schemas.microsoft.com/office/drawing/2014/main" xmlns="" id="{C0041C83-5843-45DE-AFA4-38073A0D5018}"/>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5" name="文本框 14">
            <a:hlinkClick r:id="rId7" action="ppaction://hlinksldjump"/>
            <a:extLst>
              <a:ext uri="{FF2B5EF4-FFF2-40B4-BE49-F238E27FC236}">
                <a16:creationId xmlns:a16="http://schemas.microsoft.com/office/drawing/2014/main" xmlns="" id="{93F63FF3-0B79-4973-B494-639F3FC08D5F}"/>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782093FD-C914-4FB0-A635-275A7D63FDB8}"/>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BBF76FB9-D44C-4E03-8D58-EB2D5AE3EBEE}"/>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8E71591F-64B0-4251-82CE-92E3AFC9BF09}"/>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C4695996-B946-4C0C-B30D-DB9E107685A5}"/>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0E487750-5B25-4525-9F10-9BDC63F3387B}"/>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5855"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7874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0671035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20896" y="1003071"/>
            <a:ext cx="330557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Transcript</a:t>
            </a:r>
          </a:p>
        </p:txBody>
      </p:sp>
      <p:pic>
        <p:nvPicPr>
          <p:cNvPr id="9" name="图片 8">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9"/>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矩形 10"/>
          <p:cNvSpPr/>
          <p:nvPr/>
        </p:nvSpPr>
        <p:spPr>
          <a:xfrm>
            <a:off x="1820896" y="1403181"/>
            <a:ext cx="5246946" cy="3693319"/>
          </a:xfrm>
          <a:prstGeom prst="rect">
            <a:avLst/>
          </a:prstGeom>
        </p:spPr>
        <p:txBody>
          <a:bodyPr wrap="square">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How Do Animals Communicate?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Animals communicate in many different ways.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 animals use their whole bodies. For example, bees dance to communicate. They send messages about flowers and other places with food. Other bees see the dance and find the food.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 insects communicate with smells. They</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make chemicals so that other insects can find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them. Wolves and dogs also use smell to get a</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lot of information about other animals. And cats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like to rub their bodies on things like trees to put</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their smell on them. The smell means, “This tree is mine!”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矩形 11"/>
          <p:cNvSpPr/>
          <p:nvPr/>
        </p:nvSpPr>
        <p:spPr>
          <a:xfrm>
            <a:off x="7264626" y="1720840"/>
            <a:ext cx="4572000" cy="3416320"/>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Many animals communicate by touching. For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example, chimpanzees say “hello” by touching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another chimpanzee’s hand. When two horses put their noses together, it means, “We are friends.”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of course, many animals communicate with sounds. Birds use their beautiful songs to communicate. Dogs, cats, and people all make many different kinds of sounds, with many different messages.</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4" name="文本框 13">
            <a:hlinkClick r:id="rId5" action="ppaction://hlinksldjump"/>
            <a:extLst>
              <a:ext uri="{FF2B5EF4-FFF2-40B4-BE49-F238E27FC236}">
                <a16:creationId xmlns:a16="http://schemas.microsoft.com/office/drawing/2014/main" xmlns="" id="{18EA6BB1-B369-46F4-BEC2-B1A67BA557E7}"/>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5" name="文本框 14">
            <a:hlinkClick r:id="rId6" action="ppaction://hlinksldjump"/>
            <a:extLst>
              <a:ext uri="{FF2B5EF4-FFF2-40B4-BE49-F238E27FC236}">
                <a16:creationId xmlns:a16="http://schemas.microsoft.com/office/drawing/2014/main" xmlns="" id="{7A34DBB8-D056-4352-BB56-26C9BBC258A0}"/>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839A1317-D71E-404E-B353-0B8990C4F182}"/>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E9E3357F-E267-4D0F-BC20-E6D5F9F8875C}"/>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3368F40B-E1C1-4BE1-A228-5A1111934CFF}"/>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164E2EA8-E071-4801-B412-79E2F22DA20C}"/>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F690E330-FB8D-48C3-BC66-BB79678CE89A}"/>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6879"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625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442042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20896" y="1003071"/>
            <a:ext cx="3305579"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Transcript</a:t>
            </a:r>
          </a:p>
        </p:txBody>
      </p:sp>
      <p:pic>
        <p:nvPicPr>
          <p:cNvPr id="9" name="图片 8">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9"/>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矩形 10"/>
          <p:cNvSpPr/>
          <p:nvPr/>
        </p:nvSpPr>
        <p:spPr>
          <a:xfrm>
            <a:off x="1820896" y="1403181"/>
            <a:ext cx="5246946" cy="3693319"/>
          </a:xfrm>
          <a:prstGeom prst="rect">
            <a:avLst/>
          </a:prstGeom>
        </p:spPr>
        <p:txBody>
          <a:bodyPr wrap="square">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How Do Animals Communicate?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Animals communicate in many different ways.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 animals use their whole bodies. For example, bees dance to communicate. They send messages about flowers and other places with food. Other bees see the dance and find the food.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 insects communicate with smells. They</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make chemicals so that other insects can find</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them. Wolves and dogs also use smell to get a</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lot of information about other animals. And cats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like to rub their bodies on things like trees to put</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their smell on them. The smell means, “This tree is mine!”</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2" name="矩形 11"/>
          <p:cNvSpPr/>
          <p:nvPr/>
        </p:nvSpPr>
        <p:spPr>
          <a:xfrm>
            <a:off x="7264626" y="1720840"/>
            <a:ext cx="4572000" cy="3416320"/>
          </a:xfrm>
          <a:prstGeom prst="rect">
            <a:avLst/>
          </a:prstGeom>
        </p:spPr>
        <p:txBody>
          <a:bodyPr wrap="square">
            <a:spAutoFit/>
          </a:bodyPr>
          <a:lstStyle/>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Many animals communicate by touching. For</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example, chimpanzees say “hello” by touching</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another chimpanzee’s hand. When two horses put their noses together, it means, “We are friends.”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of course, many animals communicate with sounds. Birds use their beautiful songs to communicate. Dogs, cats, and people all make many different kinds of sounds, with many different messages.</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3" name="图片 12">
            <a:extLst>
              <a:ext uri="{FF2B5EF4-FFF2-40B4-BE49-F238E27FC236}">
                <a16:creationId xmlns:a16="http://schemas.microsoft.com/office/drawing/2014/main" xmlns="" id="{D52B0BE8-BB61-45BA-93A3-E53428CEA2D6}"/>
              </a:ext>
            </a:extLst>
          </p:cNvPr>
          <p:cNvPicPr>
            <a:picLocks noChangeAspect="1"/>
          </p:cNvPicPr>
          <p:nvPr/>
        </p:nvPicPr>
        <p:blipFill>
          <a:blip r:embed="rId5"/>
          <a:stretch>
            <a:fillRect/>
          </a:stretch>
        </p:blipFill>
        <p:spPr>
          <a:xfrm>
            <a:off x="4770336" y="1106308"/>
            <a:ext cx="252000" cy="252000"/>
          </a:xfrm>
          <a:prstGeom prst="rect">
            <a:avLst/>
          </a:prstGeom>
        </p:spPr>
      </p:pic>
      <p:sp>
        <p:nvSpPr>
          <p:cNvPr id="14" name="文本框 13">
            <a:hlinkClick r:id="rId6" action="ppaction://hlinksldjump"/>
            <a:extLst>
              <a:ext uri="{FF2B5EF4-FFF2-40B4-BE49-F238E27FC236}">
                <a16:creationId xmlns:a16="http://schemas.microsoft.com/office/drawing/2014/main" xmlns="" id="{F09846D1-81B4-457C-B57B-6A410DC28E70}"/>
              </a:ext>
            </a:extLst>
          </p:cNvPr>
          <p:cNvSpPr txBox="1"/>
          <p:nvPr/>
        </p:nvSpPr>
        <p:spPr>
          <a:xfrm>
            <a:off x="895398" y="1624444"/>
            <a:ext cx="370614" cy="400110"/>
          </a:xfrm>
          <a:prstGeom prst="rect">
            <a:avLst/>
          </a:prstGeom>
          <a:noFill/>
        </p:spPr>
        <p:txBody>
          <a:bodyPr wrap="none" rtlCol="0">
            <a:spAutoFit/>
          </a:bodyPr>
          <a:lstStyle/>
          <a:p>
            <a:r>
              <a:rPr lang="en-US" altLang="zh-CN" sz="2000" b="1" dirty="0">
                <a:solidFill>
                  <a:schemeClr val="bg1"/>
                </a:solidFill>
              </a:rPr>
              <a:t>A</a:t>
            </a:r>
            <a:endParaRPr lang="zh-CN" altLang="en-US" sz="2000" b="1" dirty="0">
              <a:solidFill>
                <a:schemeClr val="bg1"/>
              </a:solidFill>
            </a:endParaRPr>
          </a:p>
        </p:txBody>
      </p:sp>
      <p:sp>
        <p:nvSpPr>
          <p:cNvPr id="15" name="文本框 14">
            <a:hlinkClick r:id="rId7" action="ppaction://hlinksldjump"/>
            <a:extLst>
              <a:ext uri="{FF2B5EF4-FFF2-40B4-BE49-F238E27FC236}">
                <a16:creationId xmlns:a16="http://schemas.microsoft.com/office/drawing/2014/main" xmlns="" id="{D69AACBB-C1B7-41EE-AB28-384CD575A2B8}"/>
              </a:ext>
            </a:extLst>
          </p:cNvPr>
          <p:cNvSpPr txBox="1"/>
          <p:nvPr/>
        </p:nvSpPr>
        <p:spPr>
          <a:xfrm>
            <a:off x="673492" y="2152099"/>
            <a:ext cx="370614" cy="400110"/>
          </a:xfrm>
          <a:prstGeom prst="rect">
            <a:avLst/>
          </a:prstGeom>
          <a:noFill/>
        </p:spPr>
        <p:txBody>
          <a:bodyPr wrap="none" rtlCol="0">
            <a:spAutoFit/>
          </a:bodyPr>
          <a:lstStyle/>
          <a:p>
            <a:r>
              <a:rPr lang="en-US" altLang="zh-CN" sz="2000" b="1" dirty="0">
                <a:solidFill>
                  <a:schemeClr val="bg1"/>
                </a:solidFill>
              </a:rPr>
              <a:t>B</a:t>
            </a:r>
            <a:endParaRPr lang="zh-CN" altLang="en-US" sz="2000" b="1" dirty="0">
              <a:solidFill>
                <a:schemeClr val="bg1"/>
              </a:solidFill>
            </a:endParaRPr>
          </a:p>
        </p:txBody>
      </p:sp>
      <p:sp>
        <p:nvSpPr>
          <p:cNvPr id="16" name="文本框 15">
            <a:hlinkClick r:id="" action="ppaction://noaction"/>
            <a:extLst>
              <a:ext uri="{FF2B5EF4-FFF2-40B4-BE49-F238E27FC236}">
                <a16:creationId xmlns:a16="http://schemas.microsoft.com/office/drawing/2014/main" xmlns="" id="{6E79F165-660E-4E57-8BC9-8A810E29EAF7}"/>
              </a:ext>
            </a:extLst>
          </p:cNvPr>
          <p:cNvSpPr txBox="1"/>
          <p:nvPr/>
        </p:nvSpPr>
        <p:spPr>
          <a:xfrm>
            <a:off x="566672" y="2708635"/>
            <a:ext cx="370614" cy="400110"/>
          </a:xfrm>
          <a:prstGeom prst="rect">
            <a:avLst/>
          </a:prstGeom>
          <a:noFill/>
        </p:spPr>
        <p:txBody>
          <a:bodyPr wrap="none" rtlCol="0">
            <a:spAutoFit/>
          </a:bodyPr>
          <a:lstStyle/>
          <a:p>
            <a:r>
              <a:rPr lang="en-US" altLang="zh-CN" sz="2000" b="1" dirty="0">
                <a:solidFill>
                  <a:schemeClr val="bg1"/>
                </a:solidFill>
              </a:rPr>
              <a:t>C</a:t>
            </a:r>
            <a:endParaRPr lang="zh-CN" altLang="en-US" sz="2000" b="1" dirty="0">
              <a:solidFill>
                <a:schemeClr val="bg1"/>
              </a:solidFill>
            </a:endParaRPr>
          </a:p>
        </p:txBody>
      </p:sp>
      <p:sp>
        <p:nvSpPr>
          <p:cNvPr id="17" name="文本框 16">
            <a:hlinkClick r:id="" action="ppaction://noaction"/>
            <a:extLst>
              <a:ext uri="{FF2B5EF4-FFF2-40B4-BE49-F238E27FC236}">
                <a16:creationId xmlns:a16="http://schemas.microsoft.com/office/drawing/2014/main" xmlns="" id="{0EC2907C-64A8-4D12-A49C-0805C74E7041}"/>
              </a:ext>
            </a:extLst>
          </p:cNvPr>
          <p:cNvSpPr txBox="1"/>
          <p:nvPr/>
        </p:nvSpPr>
        <p:spPr>
          <a:xfrm>
            <a:off x="526552" y="3250480"/>
            <a:ext cx="370614" cy="400110"/>
          </a:xfrm>
          <a:prstGeom prst="rect">
            <a:avLst/>
          </a:prstGeom>
          <a:noFill/>
        </p:spPr>
        <p:txBody>
          <a:bodyPr wrap="none" rtlCol="0">
            <a:spAutoFit/>
          </a:bodyPr>
          <a:lstStyle/>
          <a:p>
            <a:r>
              <a:rPr lang="en-US" altLang="zh-CN" sz="2000" b="1" dirty="0">
                <a:solidFill>
                  <a:schemeClr val="bg1"/>
                </a:solidFill>
              </a:rPr>
              <a:t>D</a:t>
            </a:r>
            <a:endParaRPr lang="zh-CN" altLang="en-US" sz="2000" b="1" dirty="0">
              <a:solidFill>
                <a:schemeClr val="bg1"/>
              </a:solidFill>
            </a:endParaRPr>
          </a:p>
        </p:txBody>
      </p:sp>
      <p:sp>
        <p:nvSpPr>
          <p:cNvPr id="18" name="文本框 17">
            <a:hlinkClick r:id="" action="ppaction://noaction"/>
            <a:extLst>
              <a:ext uri="{FF2B5EF4-FFF2-40B4-BE49-F238E27FC236}">
                <a16:creationId xmlns:a16="http://schemas.microsoft.com/office/drawing/2014/main" xmlns="" id="{0490306A-2D3B-4585-A48B-013894B42EFB}"/>
              </a:ext>
            </a:extLst>
          </p:cNvPr>
          <p:cNvSpPr txBox="1"/>
          <p:nvPr/>
        </p:nvSpPr>
        <p:spPr>
          <a:xfrm>
            <a:off x="557147" y="3763946"/>
            <a:ext cx="356188" cy="400110"/>
          </a:xfrm>
          <a:prstGeom prst="rect">
            <a:avLst/>
          </a:prstGeom>
          <a:noFill/>
        </p:spPr>
        <p:txBody>
          <a:bodyPr wrap="none" rtlCol="0">
            <a:spAutoFit/>
          </a:bodyPr>
          <a:lstStyle/>
          <a:p>
            <a:r>
              <a:rPr lang="en-US" altLang="zh-CN" sz="2000" b="1" dirty="0">
                <a:solidFill>
                  <a:schemeClr val="bg1"/>
                </a:solidFill>
              </a:rPr>
              <a:t>E</a:t>
            </a:r>
            <a:endParaRPr lang="zh-CN" altLang="en-US" sz="2000" b="1" dirty="0">
              <a:solidFill>
                <a:schemeClr val="bg1"/>
              </a:solidFill>
            </a:endParaRPr>
          </a:p>
        </p:txBody>
      </p:sp>
      <p:sp>
        <p:nvSpPr>
          <p:cNvPr id="21" name="文本框 20">
            <a:hlinkClick r:id="" action="ppaction://noaction"/>
            <a:extLst>
              <a:ext uri="{FF2B5EF4-FFF2-40B4-BE49-F238E27FC236}">
                <a16:creationId xmlns:a16="http://schemas.microsoft.com/office/drawing/2014/main" xmlns="" id="{CD93A9A7-3FF5-40C8-96D2-1B44AC9695CB}"/>
              </a:ext>
            </a:extLst>
          </p:cNvPr>
          <p:cNvSpPr txBox="1"/>
          <p:nvPr/>
        </p:nvSpPr>
        <p:spPr>
          <a:xfrm>
            <a:off x="614067" y="4305791"/>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1</a:t>
            </a:r>
            <a:endParaRPr lang="zh-CN" altLang="en-US" sz="1000" b="1" dirty="0">
              <a:solidFill>
                <a:schemeClr val="bg1"/>
              </a:solidFill>
            </a:endParaRPr>
          </a:p>
        </p:txBody>
      </p:sp>
      <p:sp>
        <p:nvSpPr>
          <p:cNvPr id="22" name="文本框 21">
            <a:hlinkClick r:id="" action="ppaction://noaction"/>
            <a:extLst>
              <a:ext uri="{FF2B5EF4-FFF2-40B4-BE49-F238E27FC236}">
                <a16:creationId xmlns:a16="http://schemas.microsoft.com/office/drawing/2014/main" xmlns="" id="{FD4B3AF5-F1A5-4DE0-9811-3B564A92B97E}"/>
              </a:ext>
            </a:extLst>
          </p:cNvPr>
          <p:cNvSpPr txBox="1"/>
          <p:nvPr/>
        </p:nvSpPr>
        <p:spPr>
          <a:xfrm>
            <a:off x="824449" y="4829862"/>
            <a:ext cx="412292" cy="400110"/>
          </a:xfrm>
          <a:prstGeom prst="rect">
            <a:avLst/>
          </a:prstGeom>
          <a:noFill/>
        </p:spPr>
        <p:txBody>
          <a:bodyPr wrap="none" rtlCol="0">
            <a:spAutoFit/>
          </a:bodyPr>
          <a:lstStyle/>
          <a:p>
            <a:r>
              <a:rPr lang="en-US" altLang="zh-CN" sz="2000" b="1" dirty="0">
                <a:solidFill>
                  <a:schemeClr val="bg1"/>
                </a:solidFill>
              </a:rPr>
              <a:t>F</a:t>
            </a:r>
            <a:r>
              <a:rPr lang="en-US" altLang="zh-CN" sz="1000" b="1" dirty="0">
                <a:solidFill>
                  <a:schemeClr val="bg1"/>
                </a:solidFill>
              </a:rPr>
              <a:t>2</a:t>
            </a:r>
            <a:endParaRPr lang="zh-CN" altLang="en-US" sz="1000" b="1" dirty="0">
              <a:solidFill>
                <a:schemeClr val="bg1"/>
              </a:solidFill>
            </a:endParaRPr>
          </a:p>
        </p:txBody>
      </p:sp>
    </p:spTree>
    <p:controls>
      <mc:AlternateContent xmlns:mc="http://schemas.openxmlformats.org/markup-compatibility/2006">
        <mc:Choice xmlns:v="urn:schemas-microsoft-com:vml" Requires="v">
          <p:control spid="37903"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067300" y="7493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007329049"/>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Helvetica"/>
        <a:ea typeface="等线 Light"/>
        <a:cs typeface=""/>
      </a:majorFont>
      <a:minorFont>
        <a:latin typeface="Helvetica"/>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1944</Words>
  <Application>Microsoft Office PowerPoint</Application>
  <PresentationFormat>自定义</PresentationFormat>
  <Paragraphs>226</Paragraphs>
  <Slides>14</Slides>
  <Notes>0</Notes>
  <HiddenSlides>14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Times New Roman</vt:lpstr>
      <vt:lpstr>等线</vt:lpstr>
      <vt:lpstr>Helvetica</vt:lpstr>
      <vt:lpstr>微软雅黑</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315</cp:revision>
  <dcterms:created xsi:type="dcterms:W3CDTF">2017-03-07T01:03:56Z</dcterms:created>
  <dcterms:modified xsi:type="dcterms:W3CDTF">2018-12-12T04:28:35Z</dcterms:modified>
</cp:coreProperties>
</file>