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4" r:id="rId1"/>
  </p:sldMasterIdLst>
  <p:notesMasterIdLst>
    <p:notesMasterId r:id="rId92"/>
  </p:notesMasterIdLst>
  <p:sldIdLst>
    <p:sldId id="605" r:id="rId2"/>
    <p:sldId id="644" r:id="rId3"/>
    <p:sldId id="625" r:id="rId4"/>
    <p:sldId id="626" r:id="rId5"/>
    <p:sldId id="627" r:id="rId6"/>
    <p:sldId id="712" r:id="rId7"/>
    <p:sldId id="628" r:id="rId8"/>
    <p:sldId id="640" r:id="rId9"/>
    <p:sldId id="518" r:id="rId10"/>
    <p:sldId id="519" r:id="rId11"/>
    <p:sldId id="643" r:id="rId12"/>
    <p:sldId id="636" r:id="rId13"/>
    <p:sldId id="641" r:id="rId14"/>
    <p:sldId id="645" r:id="rId15"/>
    <p:sldId id="522" r:id="rId16"/>
    <p:sldId id="524" r:id="rId17"/>
    <p:sldId id="525" r:id="rId18"/>
    <p:sldId id="526" r:id="rId19"/>
    <p:sldId id="527" r:id="rId20"/>
    <p:sldId id="529" r:id="rId21"/>
    <p:sldId id="530" r:id="rId22"/>
    <p:sldId id="531" r:id="rId23"/>
    <p:sldId id="646" r:id="rId24"/>
    <p:sldId id="647" r:id="rId25"/>
    <p:sldId id="648" r:id="rId26"/>
    <p:sldId id="649" r:id="rId27"/>
    <p:sldId id="650" r:id="rId28"/>
    <p:sldId id="651" r:id="rId29"/>
    <p:sldId id="652" r:id="rId30"/>
    <p:sldId id="653" r:id="rId31"/>
    <p:sldId id="654" r:id="rId32"/>
    <p:sldId id="655" r:id="rId33"/>
    <p:sldId id="656" r:id="rId34"/>
    <p:sldId id="657" r:id="rId35"/>
    <p:sldId id="658" r:id="rId36"/>
    <p:sldId id="659" r:id="rId37"/>
    <p:sldId id="660" r:id="rId38"/>
    <p:sldId id="661" r:id="rId39"/>
    <p:sldId id="662" r:id="rId40"/>
    <p:sldId id="663" r:id="rId41"/>
    <p:sldId id="664" r:id="rId42"/>
    <p:sldId id="665" r:id="rId43"/>
    <p:sldId id="666" r:id="rId44"/>
    <p:sldId id="667" r:id="rId45"/>
    <p:sldId id="668" r:id="rId46"/>
    <p:sldId id="669" r:id="rId47"/>
    <p:sldId id="670" r:id="rId48"/>
    <p:sldId id="671" r:id="rId49"/>
    <p:sldId id="672" r:id="rId50"/>
    <p:sldId id="673" r:id="rId51"/>
    <p:sldId id="674" r:id="rId52"/>
    <p:sldId id="675" r:id="rId53"/>
    <p:sldId id="676" r:id="rId54"/>
    <p:sldId id="677" r:id="rId55"/>
    <p:sldId id="678" r:id="rId56"/>
    <p:sldId id="679" r:id="rId57"/>
    <p:sldId id="680" r:id="rId58"/>
    <p:sldId id="681" r:id="rId59"/>
    <p:sldId id="682" r:id="rId60"/>
    <p:sldId id="683" r:id="rId61"/>
    <p:sldId id="684" r:id="rId62"/>
    <p:sldId id="685" r:id="rId63"/>
    <p:sldId id="686" r:id="rId64"/>
    <p:sldId id="687" r:id="rId65"/>
    <p:sldId id="688" r:id="rId66"/>
    <p:sldId id="689" r:id="rId67"/>
    <p:sldId id="713" r:id="rId68"/>
    <p:sldId id="690" r:id="rId69"/>
    <p:sldId id="691" r:id="rId70"/>
    <p:sldId id="692" r:id="rId71"/>
    <p:sldId id="693" r:id="rId72"/>
    <p:sldId id="694" r:id="rId73"/>
    <p:sldId id="695" r:id="rId74"/>
    <p:sldId id="696" r:id="rId75"/>
    <p:sldId id="697" r:id="rId76"/>
    <p:sldId id="698" r:id="rId77"/>
    <p:sldId id="699" r:id="rId78"/>
    <p:sldId id="700" r:id="rId79"/>
    <p:sldId id="701" r:id="rId80"/>
    <p:sldId id="702" r:id="rId81"/>
    <p:sldId id="703" r:id="rId82"/>
    <p:sldId id="704" r:id="rId83"/>
    <p:sldId id="705" r:id="rId84"/>
    <p:sldId id="706" r:id="rId85"/>
    <p:sldId id="707" r:id="rId86"/>
    <p:sldId id="708" r:id="rId87"/>
    <p:sldId id="709" r:id="rId88"/>
    <p:sldId id="710" r:id="rId89"/>
    <p:sldId id="711" r:id="rId90"/>
    <p:sldId id="606" r:id="rId9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4C7"/>
    <a:srgbClr val="BCBF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37" autoAdjust="0"/>
    <p:restoredTop sz="86711" autoAdjust="0"/>
  </p:normalViewPr>
  <p:slideViewPr>
    <p:cSldViewPr>
      <p:cViewPr>
        <p:scale>
          <a:sx n="70" d="100"/>
          <a:sy n="70" d="100"/>
        </p:scale>
        <p:origin x="32" y="1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52" d="100"/>
        <a:sy n="52"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44F3A-4B03-4259-89B4-CF3089983383}" type="datetimeFigureOut">
              <a:rPr lang="zh-CN" altLang="en-US" smtClean="0"/>
              <a:pPr/>
              <a:t>2020/10/12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BFC72-B13C-45D1-A277-D4138B7E509D}" type="slidenum">
              <a:rPr lang="zh-CN" altLang="en-US" smtClean="0"/>
              <a:pPr/>
              <a:t>‹#›</a:t>
            </a:fld>
            <a:endParaRPr lang="zh-CN" altLang="en-US"/>
          </a:p>
        </p:txBody>
      </p:sp>
    </p:spTree>
    <p:extLst>
      <p:ext uri="{BB962C8B-B14F-4D97-AF65-F5344CB8AC3E}">
        <p14:creationId xmlns:p14="http://schemas.microsoft.com/office/powerpoint/2010/main" val="366422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C781E-D524-4CC3-9E31-339992F25587}" type="slidenum">
              <a:rPr lang="en-US" altLang="zh-CN"/>
              <a:pPr/>
              <a:t>9</a:t>
            </a:fld>
            <a:endParaRPr lang="en-US" altLang="zh-CN"/>
          </a:p>
        </p:txBody>
      </p:sp>
      <p:sp>
        <p:nvSpPr>
          <p:cNvPr id="1711106" name="Rectangle 2"/>
          <p:cNvSpPr>
            <a:spLocks noGrp="1" noRot="1" noChangeAspect="1" noChangeArrowheads="1" noTextEdit="1"/>
          </p:cNvSpPr>
          <p:nvPr>
            <p:ph type="sldImg"/>
          </p:nvPr>
        </p:nvSpPr>
        <p:spPr>
          <a:xfrm>
            <a:off x="393700" y="692150"/>
            <a:ext cx="6072188" cy="3416300"/>
          </a:xfrm>
          <a:ln w="12700" cap="flat">
            <a:solidFill>
              <a:schemeClr val="tx1"/>
            </a:solidFill>
          </a:ln>
          <a:extLst>
            <a:ext uri="{909E8E84-426E-40DD-AFC4-6F175D3DCCD1}">
              <a14:hiddenFill xmlns:a14="http://schemas.microsoft.com/office/drawing/2010/main">
                <a:noFill/>
              </a14:hiddenFill>
            </a:ext>
          </a:extLst>
        </p:spPr>
      </p:sp>
      <p:sp>
        <p:nvSpPr>
          <p:cNvPr id="1711107" name="Rectangle 3"/>
          <p:cNvSpPr>
            <a:spLocks noGrp="1" noChangeArrowheads="1"/>
          </p:cNvSpPr>
          <p:nvPr>
            <p:ph type="body" idx="1"/>
          </p:nvPr>
        </p:nvSpPr>
        <p:spPr>
          <a:xfrm>
            <a:off x="914497" y="4343231"/>
            <a:ext cx="5029008" cy="4115139"/>
          </a:xfrm>
          <a:ln/>
        </p:spPr>
        <p:txBody>
          <a:bodyPr lIns="92050" tIns="46024" rIns="92050" bIns="46024"/>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7C781E-D524-4CC3-9E31-339992F25587}" type="slidenum">
              <a:rPr lang="en-US" altLang="zh-CN"/>
              <a:pPr/>
              <a:t>10</a:t>
            </a:fld>
            <a:endParaRPr lang="en-US" altLang="zh-CN"/>
          </a:p>
        </p:txBody>
      </p:sp>
      <p:sp>
        <p:nvSpPr>
          <p:cNvPr id="1711106" name="Rectangle 2"/>
          <p:cNvSpPr>
            <a:spLocks noGrp="1" noRot="1" noChangeAspect="1" noChangeArrowheads="1" noTextEdit="1"/>
          </p:cNvSpPr>
          <p:nvPr>
            <p:ph type="sldImg"/>
          </p:nvPr>
        </p:nvSpPr>
        <p:spPr>
          <a:xfrm>
            <a:off x="393700" y="692150"/>
            <a:ext cx="6072188" cy="3416300"/>
          </a:xfrm>
          <a:ln w="12700" cap="flat">
            <a:solidFill>
              <a:schemeClr val="tx1"/>
            </a:solidFill>
          </a:ln>
          <a:extLst>
            <a:ext uri="{909E8E84-426E-40DD-AFC4-6F175D3DCCD1}">
              <a14:hiddenFill xmlns:a14="http://schemas.microsoft.com/office/drawing/2010/main">
                <a:noFill/>
              </a14:hiddenFill>
            </a:ext>
          </a:extLst>
        </p:spPr>
      </p:sp>
      <p:sp>
        <p:nvSpPr>
          <p:cNvPr id="1711107" name="Rectangle 3"/>
          <p:cNvSpPr>
            <a:spLocks noGrp="1" noChangeArrowheads="1"/>
          </p:cNvSpPr>
          <p:nvPr>
            <p:ph type="body" idx="1"/>
          </p:nvPr>
        </p:nvSpPr>
        <p:spPr>
          <a:xfrm>
            <a:off x="914497" y="4343231"/>
            <a:ext cx="5029008" cy="4115139"/>
          </a:xfrm>
          <a:ln/>
        </p:spPr>
        <p:txBody>
          <a:bodyPr lIns="92050" tIns="46024" rIns="92050" bIns="46024"/>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arial" panose="020B0604020202020204" pitchFamily="34" charset="0"/>
              </a:rPr>
              <a:t>如果</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b</a:t>
            </a:r>
            <a:r>
              <a:rPr lang="zh-CN" altLang="en-US" b="0" i="0" dirty="0">
                <a:solidFill>
                  <a:srgbClr val="333333"/>
                </a:solidFill>
                <a:effectLst/>
                <a:latin typeface="arial" panose="020B0604020202020204" pitchFamily="34" charset="0"/>
              </a:rPr>
              <a:t>两个值不相同，则异或结果为</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。如果</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b</a:t>
            </a:r>
            <a:r>
              <a:rPr lang="zh-CN" altLang="en-US" b="0" i="0" dirty="0">
                <a:solidFill>
                  <a:srgbClr val="333333"/>
                </a:solidFill>
                <a:effectLst/>
                <a:latin typeface="arial" panose="020B0604020202020204" pitchFamily="34" charset="0"/>
              </a:rPr>
              <a:t>两个值相同，异或结果为</a:t>
            </a:r>
            <a:r>
              <a:rPr lang="en-US" altLang="zh-CN" b="0" i="0" dirty="0">
                <a:solidFill>
                  <a:srgbClr val="333333"/>
                </a:solidFill>
                <a:effectLst/>
                <a:latin typeface="arial" panose="020B0604020202020204" pitchFamily="34" charset="0"/>
              </a:rPr>
              <a:t>0</a:t>
            </a:r>
            <a:r>
              <a:rPr lang="zh-CN" altLang="en-US" b="0" i="0" dirty="0">
                <a:solidFill>
                  <a:srgbClr val="333333"/>
                </a:solidFill>
                <a:effectLst/>
                <a:latin typeface="arial" panose="020B0604020202020204" pitchFamily="34" charset="0"/>
              </a:rPr>
              <a:t>。</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如果天气好，那么我去接你：</a:t>
            </a:r>
            <a:r>
              <a:rPr lang="en-US" altLang="zh-CN" b="0" i="0" dirty="0" err="1">
                <a:solidFill>
                  <a:srgbClr val="121212"/>
                </a:solidFill>
                <a:effectLst/>
                <a:latin typeface="-apple-system"/>
              </a:rPr>
              <a:t>p→q</a:t>
            </a:r>
            <a:r>
              <a:rPr lang="en-US" altLang="zh-CN" b="0" i="0" dirty="0">
                <a:solidFill>
                  <a:srgbClr val="121212"/>
                </a:solidFill>
                <a:effectLst/>
                <a:latin typeface="-apple-system"/>
              </a:rPr>
              <a:t>   p</a:t>
            </a:r>
            <a:r>
              <a:rPr lang="zh-CN" altLang="en-US" b="0" i="0" dirty="0">
                <a:solidFill>
                  <a:srgbClr val="121212"/>
                </a:solidFill>
                <a:effectLst/>
                <a:latin typeface="-apple-system"/>
              </a:rPr>
              <a:t>：天气好，</a:t>
            </a:r>
            <a:r>
              <a:rPr lang="en-US" altLang="zh-CN" b="0" i="0" dirty="0">
                <a:solidFill>
                  <a:srgbClr val="121212"/>
                </a:solidFill>
                <a:effectLst/>
                <a:latin typeface="-apple-system"/>
              </a:rPr>
              <a:t>q</a:t>
            </a:r>
            <a:r>
              <a:rPr lang="zh-CN" altLang="en-US" b="0" i="0" dirty="0">
                <a:solidFill>
                  <a:srgbClr val="121212"/>
                </a:solidFill>
                <a:effectLst/>
                <a:latin typeface="-apple-system"/>
              </a:rPr>
              <a:t>：我去接你   只有 </a:t>
            </a:r>
            <a:r>
              <a:rPr lang="en-US" altLang="zh-CN" b="0" i="0" dirty="0">
                <a:solidFill>
                  <a:srgbClr val="121212"/>
                </a:solidFill>
                <a:effectLst/>
                <a:latin typeface="-apple-system"/>
              </a:rPr>
              <a:t>p </a:t>
            </a:r>
            <a:r>
              <a:rPr lang="zh-CN" altLang="en-US" b="0" i="0" dirty="0">
                <a:solidFill>
                  <a:srgbClr val="121212"/>
                </a:solidFill>
                <a:effectLst/>
                <a:latin typeface="-apple-system"/>
              </a:rPr>
              <a:t>真 </a:t>
            </a:r>
            <a:r>
              <a:rPr lang="en-US" altLang="zh-CN" b="0" i="0" dirty="0">
                <a:solidFill>
                  <a:srgbClr val="121212"/>
                </a:solidFill>
                <a:effectLst/>
                <a:latin typeface="-apple-system"/>
              </a:rPr>
              <a:t>q </a:t>
            </a:r>
            <a:r>
              <a:rPr lang="zh-CN" altLang="en-US" b="0" i="0" dirty="0">
                <a:solidFill>
                  <a:srgbClr val="121212"/>
                </a:solidFill>
                <a:effectLst/>
                <a:latin typeface="-apple-system"/>
              </a:rPr>
              <a:t>假，才算是食言</a:t>
            </a:r>
          </a:p>
        </p:txBody>
      </p:sp>
      <p:sp>
        <p:nvSpPr>
          <p:cNvPr id="4" name="灯片编号占位符 3"/>
          <p:cNvSpPr>
            <a:spLocks noGrp="1"/>
          </p:cNvSpPr>
          <p:nvPr>
            <p:ph type="sldNum" sz="quarter" idx="5"/>
          </p:nvPr>
        </p:nvSpPr>
        <p:spPr/>
        <p:txBody>
          <a:bodyPr/>
          <a:lstStyle/>
          <a:p>
            <a:fld id="{601BFC72-B13C-45D1-A277-D4138B7E509D}" type="slidenum">
              <a:rPr lang="zh-CN" altLang="en-US" smtClean="0"/>
              <a:pPr/>
              <a:t>12</a:t>
            </a:fld>
            <a:endParaRPr lang="zh-CN" altLang="en-US"/>
          </a:p>
        </p:txBody>
      </p:sp>
    </p:spTree>
    <p:extLst>
      <p:ext uri="{BB962C8B-B14F-4D97-AF65-F5344CB8AC3E}">
        <p14:creationId xmlns:p14="http://schemas.microsoft.com/office/powerpoint/2010/main" val="925959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矩形 4"/>
          <p:cNvSpPr/>
          <p:nvPr userDrawn="1"/>
        </p:nvSpPr>
        <p:spPr>
          <a:xfrm>
            <a:off x="0" y="3291829"/>
            <a:ext cx="7524328" cy="1887666"/>
          </a:xfrm>
          <a:prstGeom prst="rect">
            <a:avLst/>
          </a:prstGeom>
          <a:blipFill dpi="0" rotWithShape="1">
            <a:blip r:embed="rId2" cstate="print">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flipH="1">
            <a:off x="2699791" y="5789"/>
            <a:ext cx="6444207" cy="3286038"/>
          </a:xfrm>
          <a:prstGeom prst="rect">
            <a:avLst/>
          </a:prstGeom>
          <a:blipFill dpi="0" rotWithShape="1">
            <a:blip r:embed="rId2" cstate="print">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userDrawn="1"/>
        </p:nvSpPr>
        <p:spPr>
          <a:xfrm>
            <a:off x="-16497" y="-4476"/>
            <a:ext cx="4516489" cy="3296303"/>
          </a:xfrm>
          <a:prstGeom prst="homePlate">
            <a:avLst/>
          </a:prstGeom>
          <a:blipFill dpi="0" rotWithShape="1">
            <a:blip r:embed="rId4" cstate="print">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userDrawn="1"/>
        </p:nvSpPr>
        <p:spPr>
          <a:xfrm flipH="1">
            <a:off x="6516216" y="3291829"/>
            <a:ext cx="2627782" cy="1852747"/>
          </a:xfrm>
          <a:prstGeom prst="homePlate">
            <a:avLst/>
          </a:prstGeom>
          <a:blipFill dpi="0" rotWithShape="1">
            <a:blip r:embed="rId4" cstate="print">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337131" y="987574"/>
            <a:ext cx="7772400" cy="1102519"/>
          </a:xfrm>
        </p:spPr>
        <p:txBody>
          <a:bodyPr/>
          <a:lstStyle>
            <a:lvl1pPr>
              <a:defRPr>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1299592" y="3867894"/>
            <a:ext cx="6400800" cy="865973"/>
          </a:xfrm>
        </p:spPr>
        <p:txBody>
          <a:bodyPr/>
          <a:lstStyle>
            <a:lvl1pPr marL="0" indent="0" algn="ctr">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412171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B6769B4-5047-4DE8-962E-21FF2E18E5B7}" type="slidenum">
              <a:rPr lang="zh-CN" altLang="en-US" smtClean="0"/>
              <a:pPr/>
              <a:t>‹#›</a:t>
            </a:fld>
            <a:endParaRPr lang="zh-CN" altLang="en-US"/>
          </a:p>
        </p:txBody>
      </p:sp>
    </p:spTree>
    <p:extLst>
      <p:ext uri="{BB962C8B-B14F-4D97-AF65-F5344CB8AC3E}">
        <p14:creationId xmlns:p14="http://schemas.microsoft.com/office/powerpoint/2010/main" val="312634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B6769B4-5047-4DE8-962E-21FF2E18E5B7}" type="slidenum">
              <a:rPr lang="zh-CN" altLang="en-US" smtClean="0"/>
              <a:pPr/>
              <a:t>‹#›</a:t>
            </a:fld>
            <a:endParaRPr lang="zh-CN" altLang="en-US"/>
          </a:p>
        </p:txBody>
      </p:sp>
    </p:spTree>
    <p:extLst>
      <p:ext uri="{BB962C8B-B14F-4D97-AF65-F5344CB8AC3E}">
        <p14:creationId xmlns:p14="http://schemas.microsoft.com/office/powerpoint/2010/main" val="282390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相册封面">
    <p:spTree>
      <p:nvGrpSpPr>
        <p:cNvPr id="1" name=""/>
        <p:cNvGrpSpPr/>
        <p:nvPr/>
      </p:nvGrpSpPr>
      <p:grpSpPr>
        <a:xfrm>
          <a:off x="0" y="0"/>
          <a:ext cx="0" cy="0"/>
          <a:chOff x="0" y="0"/>
          <a:chExt cx="0" cy="0"/>
        </a:xfrm>
      </p:grpSpPr>
      <p:pic>
        <p:nvPicPr>
          <p:cNvPr id="6" name="Picture Placeholder 3"/>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0"/>
            <a:ext cx="8458200" cy="5143500"/>
          </a:xfrm>
          <a:prstGeom prst="rect">
            <a:avLst/>
          </a:prstGeom>
        </p:spPr>
      </p:pic>
      <p:sp>
        <p:nvSpPr>
          <p:cNvPr id="11" name="Text Placeholder 10"/>
          <p:cNvSpPr>
            <a:spLocks noGrp="1"/>
          </p:cNvSpPr>
          <p:nvPr>
            <p:ph type="body" sz="quarter" idx="14" hasCustomPrompt="1"/>
          </p:nvPr>
        </p:nvSpPr>
        <p:spPr>
          <a:xfrm>
            <a:off x="2950957" y="893364"/>
            <a:ext cx="4937760" cy="737573"/>
          </a:xfrm>
          <a:solidFill>
            <a:schemeClr val="tx1">
              <a:lumMod val="95000"/>
              <a:lumOff val="5000"/>
              <a:alpha val="64000"/>
            </a:schemeClr>
          </a:solidFill>
          <a:ln w="38100" cmpd="dbl">
            <a:noFill/>
          </a:ln>
        </p:spPr>
        <p:txBody>
          <a:bodyPr tIns="137160" anchor="ctr" anchorCtr="0">
            <a:normAutofit/>
          </a:bodyPr>
          <a:lstStyle>
            <a:lvl1pPr algn="ctr" eaLnBrk="1" latinLnBrk="0" hangingPunct="1">
              <a:buNone/>
              <a:defRPr kumimoji="0" lang="zh-CN" sz="3200" b="1" baseline="0">
                <a:solidFill>
                  <a:schemeClr val="bg1"/>
                </a:solidFill>
              </a:defRPr>
            </a:lvl1pPr>
          </a:lstStyle>
          <a:p>
            <a:pPr lvl="0"/>
            <a:r>
              <a:rPr kumimoji="0" lang="zh-CN"/>
              <a:t>单击此处添加主标题</a:t>
            </a:r>
          </a:p>
        </p:txBody>
      </p:sp>
      <p:sp>
        <p:nvSpPr>
          <p:cNvPr id="7" name="Rectangle 6"/>
          <p:cNvSpPr/>
          <p:nvPr/>
        </p:nvSpPr>
        <p:spPr>
          <a:xfrm>
            <a:off x="2906973" y="857250"/>
            <a:ext cx="5029200" cy="800100"/>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相册节">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
        <p:nvSpPr>
          <p:cNvPr id="2" name="Title 1"/>
          <p:cNvSpPr>
            <a:spLocks noGrp="1"/>
          </p:cNvSpPr>
          <p:nvPr>
            <p:ph type="title"/>
          </p:nvPr>
        </p:nvSpPr>
        <p:spPr>
          <a:xfrm>
            <a:off x="609600" y="3485131"/>
            <a:ext cx="7772400" cy="1021556"/>
          </a:xfrm>
        </p:spPr>
        <p:txBody>
          <a:bodyPr anchor="t"/>
          <a:lstStyle>
            <a:lvl1pPr algn="l" eaLnBrk="1" latinLnBrk="0" hangingPunct="1">
              <a:defRPr kumimoji="0" lang="zh-CN" sz="4000" b="1" cap="all">
                <a:solidFill>
                  <a:schemeClr val="tx1">
                    <a:lumMod val="85000"/>
                    <a:lumOff val="15000"/>
                  </a:schemeClr>
                </a:solidFill>
              </a:defRPr>
            </a:lvl1pPr>
          </a:lstStyle>
          <a:p>
            <a:pPr eaLnBrk="1" latinLnBrk="0" hangingPunct="1"/>
            <a:r>
              <a:rPr lang="zh-CN" altLang="en-US"/>
              <a:t>单击此处编辑母版标题样式</a:t>
            </a:r>
            <a:endParaRPr/>
          </a:p>
        </p:txBody>
      </p:sp>
      <p:sp>
        <p:nvSpPr>
          <p:cNvPr id="3" name="Text Placeholder 2"/>
          <p:cNvSpPr>
            <a:spLocks noGrp="1"/>
          </p:cNvSpPr>
          <p:nvPr>
            <p:ph type="body" idx="1"/>
          </p:nvPr>
        </p:nvSpPr>
        <p:spPr>
          <a:xfrm>
            <a:off x="609600" y="2359990"/>
            <a:ext cx="7772400" cy="1125140"/>
          </a:xfrm>
        </p:spPr>
        <p:txBody>
          <a:bodyPr anchor="b"/>
          <a:lstStyle>
            <a:lvl1pPr marL="0" indent="0" eaLnBrk="1" latinLnBrk="0" hangingPunct="1">
              <a:buNone/>
              <a:defRPr kumimoji="0" lang="zh-CN" sz="2000">
                <a:solidFill>
                  <a:schemeClr val="tx1">
                    <a:tint val="7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eaLnBrk="1" latinLnBrk="0" hangingPunct="1"/>
            <a:r>
              <a:rPr lang="zh-CN" altLang="en-US"/>
              <a:t>单击此处编辑母版文本样式</a:t>
            </a:r>
          </a:p>
        </p:txBody>
      </p:sp>
      <p:sp>
        <p:nvSpPr>
          <p:cNvPr id="9"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10" name="Footer Placeholder 4"/>
          <p:cNvSpPr>
            <a:spLocks noGrp="1"/>
          </p:cNvSpPr>
          <p:nvPr>
            <p:ph type="ftr" sz="quarter" idx="11"/>
          </p:nvPr>
        </p:nvSpPr>
        <p:spPr>
          <a:xfrm>
            <a:off x="2971800" y="4914900"/>
            <a:ext cx="2895600" cy="228600"/>
          </a:xfrm>
          <a:prstGeom prst="rect">
            <a:avLst/>
          </a:prstGeom>
        </p:spPr>
        <p:txBody>
          <a:bodyPr/>
          <a:lstStyle/>
          <a:p>
            <a:endParaRPr lang="zh-CN" altLang="en-US"/>
          </a:p>
        </p:txBody>
      </p:sp>
      <p:sp>
        <p:nvSpPr>
          <p:cNvPr id="11"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空白(带颜色)">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6" name="Footer Placeholder 4"/>
          <p:cNvSpPr>
            <a:spLocks noGrp="1"/>
          </p:cNvSpPr>
          <p:nvPr>
            <p:ph type="ftr" sz="quarter" idx="11"/>
          </p:nvPr>
        </p:nvSpPr>
        <p:spPr>
          <a:xfrm>
            <a:off x="2971800" y="4914900"/>
            <a:ext cx="2895600" cy="228600"/>
          </a:xfrm>
          <a:prstGeom prst="rect">
            <a:avLst/>
          </a:prstGeom>
        </p:spPr>
        <p:txBody>
          <a:bodyPr/>
          <a:lstStyle/>
          <a:p>
            <a:endParaRPr lang="zh-CN" altLang="en-US"/>
          </a:p>
        </p:txBody>
      </p:sp>
      <p:sp>
        <p:nvSpPr>
          <p:cNvPr id="7"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横向(带标题)">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
        <p:nvSpPr>
          <p:cNvPr id="3" name="Date Placeholder 2"/>
          <p:cNvSpPr>
            <a:spLocks noGrp="1"/>
          </p:cNvSpPr>
          <p:nvPr>
            <p:ph type="dt" sz="half" idx="10"/>
          </p:nvPr>
        </p:nvSpPr>
        <p:spPr>
          <a:xfrm>
            <a:off x="457200" y="4767264"/>
            <a:ext cx="2133600" cy="273844"/>
          </a:xfrm>
          <a:prstGeom prst="rect">
            <a:avLst/>
          </a:prstGeom>
        </p:spPr>
        <p:txBody>
          <a:bodyPr/>
          <a:lstStyle>
            <a:lvl1pPr eaLnBrk="1" latinLnBrk="0" hangingPunct="1">
              <a:defRPr kumimoji="0" lang="zh-CN">
                <a:solidFill>
                  <a:schemeClr val="bg1"/>
                </a:solidFill>
              </a:defRPr>
            </a:lvl1pPr>
          </a:lstStyle>
          <a:p>
            <a:fld id="{A5F3790F-1BDC-45B7-A06B-907667BADF90}" type="datetimeFigureOut">
              <a:rPr lang="zh-CN" altLang="en-US" smtClean="0"/>
              <a:pPr/>
              <a:t>2020/10/12</a:t>
            </a:fld>
            <a:endParaRPr lang="zh-CN" alt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lvl1pPr eaLnBrk="1" latinLnBrk="0" hangingPunct="1">
              <a:defRPr kumimoji="0" lang="zh-CN">
                <a:solidFill>
                  <a:schemeClr val="bg1"/>
                </a:solidFill>
              </a:defRPr>
            </a:lvl1pPr>
          </a:lstStyle>
          <a:p>
            <a:endParaRPr lang="zh-CN" altLang="en-US"/>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DB6769B4-5047-4DE8-962E-21FF2E18E5B7}" type="slidenum">
              <a:rPr lang="zh-CN" altLang="en-US" smtClean="0"/>
              <a:pPr/>
              <a:t>‹#›</a:t>
            </a:fld>
            <a:endParaRPr lang="zh-CN" altLang="en-US"/>
          </a:p>
        </p:txBody>
      </p:sp>
      <p:sp>
        <p:nvSpPr>
          <p:cNvPr id="6" name="Rectangle 9"/>
          <p:cNvSpPr>
            <a:spLocks noGrp="1" noChangeAspect="1"/>
          </p:cNvSpPr>
          <p:nvPr>
            <p:ph type="pic" sz="quarter" idx="13"/>
          </p:nvPr>
        </p:nvSpPr>
        <p:spPr>
          <a:xfrm>
            <a:off x="533403" y="278092"/>
            <a:ext cx="8040013" cy="4522508"/>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kumimoji="0" lang="zh-CN" sz="2400" kern="1200">
                <a:solidFill>
                  <a:srgbClr val="FC7500"/>
                </a:solidFill>
                <a:latin typeface="+mn-lt"/>
                <a:ea typeface="+mn-ea"/>
                <a:cs typeface="+mn-cs"/>
              </a:defRPr>
            </a:lvl1pPr>
            <a:extLst/>
          </a:lstStyle>
          <a:p>
            <a:pPr marL="0" marR="0" indent="1588" algn="ctr" eaLnBrk="1" latinLnBrk="0" hangingPunct="1"/>
            <a:r>
              <a:rPr lang="zh-CN" altLang="en-US"/>
              <a:t>单击图标添加图片</a:t>
            </a:r>
            <a:endParaRPr/>
          </a:p>
        </p:txBody>
      </p:sp>
      <p:sp>
        <p:nvSpPr>
          <p:cNvPr id="7" name="Text Placeholder 10"/>
          <p:cNvSpPr>
            <a:spLocks noGrp="1"/>
          </p:cNvSpPr>
          <p:nvPr>
            <p:ph type="body" sz="quarter" idx="14" hasCustomPrompt="1"/>
          </p:nvPr>
        </p:nvSpPr>
        <p:spPr>
          <a:xfrm>
            <a:off x="5105400" y="3943352"/>
            <a:ext cx="4038600" cy="378785"/>
          </a:xfrm>
          <a:solidFill>
            <a:schemeClr val="tx1">
              <a:alpha val="46000"/>
            </a:schemeClr>
          </a:solidFill>
        </p:spPr>
        <p:txBody>
          <a:bodyPr>
            <a:normAutofit/>
          </a:bodyPr>
          <a:lstStyle>
            <a:lvl1pPr eaLnBrk="1" latinLnBrk="0" hangingPunct="1">
              <a:buNone/>
              <a:defRPr kumimoji="0" lang="zh-CN" sz="2800" baseline="0">
                <a:solidFill>
                  <a:schemeClr val="bg1"/>
                </a:solidFill>
              </a:defRPr>
            </a:lvl1pPr>
          </a:lstStyle>
          <a:p>
            <a:pPr lvl="0"/>
            <a:r>
              <a:rPr kumimoji="0" lang="zh-CN"/>
              <a:t>单击此处添加标题</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Up 快照">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
        <p:nvSpPr>
          <p:cNvPr id="11" name="Rectangle 10"/>
          <p:cNvSpPr/>
          <p:nvPr/>
        </p:nvSpPr>
        <p:spPr>
          <a:xfrm rot="1223811">
            <a:off x="4598127" y="397916"/>
            <a:ext cx="2282441" cy="1850628"/>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12" name="Picture Placeholder 7"/>
          <p:cNvSpPr>
            <a:spLocks noGrp="1"/>
          </p:cNvSpPr>
          <p:nvPr>
            <p:ph type="pic" sz="quarter" idx="15"/>
          </p:nvPr>
        </p:nvSpPr>
        <p:spPr>
          <a:xfrm rot="1223811">
            <a:off x="4794084" y="492778"/>
            <a:ext cx="2035690" cy="1434236"/>
          </a:xfrm>
          <a:solidFill>
            <a:schemeClr val="tx1">
              <a:lumMod val="85000"/>
              <a:lumOff val="15000"/>
            </a:schemeClr>
          </a:solidFill>
        </p:spPr>
        <p:txBody>
          <a:bodyPr>
            <a:normAutofit/>
          </a:bodyPr>
          <a:lstStyle>
            <a:lvl1pPr algn="ctr" eaLnBrk="1" latinLnBrk="0" hangingPunct="1">
              <a:buNone/>
              <a:defRPr kumimoji="0" lang="zh-CN" sz="1600">
                <a:solidFill>
                  <a:schemeClr val="bg1"/>
                </a:solidFill>
              </a:defRPr>
            </a:lvl1pPr>
          </a:lstStyle>
          <a:p>
            <a:pPr eaLnBrk="1" latinLnBrk="0" hangingPunct="1"/>
            <a:r>
              <a:rPr lang="zh-CN" altLang="en-US"/>
              <a:t>单击图标添加图片</a:t>
            </a:r>
            <a:endParaRPr/>
          </a:p>
        </p:txBody>
      </p:sp>
      <p:sp>
        <p:nvSpPr>
          <p:cNvPr id="3" name="Date Placeholder 2"/>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DB6769B4-5047-4DE8-962E-21FF2E18E5B7}" type="slidenum">
              <a:rPr lang="zh-CN" altLang="en-US" smtClean="0"/>
              <a:pPr/>
              <a:t>‹#›</a:t>
            </a:fld>
            <a:endParaRPr lang="zh-CN" altLang="en-US"/>
          </a:p>
        </p:txBody>
      </p:sp>
      <p:sp>
        <p:nvSpPr>
          <p:cNvPr id="20" name="Text Placeholder 13"/>
          <p:cNvSpPr>
            <a:spLocks noGrp="1"/>
          </p:cNvSpPr>
          <p:nvPr>
            <p:ph type="body" sz="quarter" idx="18" hasCustomPrompt="1"/>
          </p:nvPr>
        </p:nvSpPr>
        <p:spPr>
          <a:xfrm>
            <a:off x="457200" y="4457700"/>
            <a:ext cx="8204200" cy="342900"/>
          </a:xfrm>
        </p:spPr>
        <p:txBody>
          <a:bodyPr>
            <a:normAutofit/>
          </a:bodyPr>
          <a:lstStyle>
            <a:lvl1pPr eaLnBrk="1" latinLnBrk="0" hangingPunct="1">
              <a:buNone/>
              <a:defRPr kumimoji="0" lang="zh-CN" sz="2400" b="1" baseline="0">
                <a:solidFill>
                  <a:schemeClr val="tx1">
                    <a:lumMod val="75000"/>
                    <a:lumOff val="25000"/>
                  </a:schemeClr>
                </a:solidFill>
              </a:defRPr>
            </a:lvl1pPr>
          </a:lstStyle>
          <a:p>
            <a:pPr lvl="0"/>
            <a:r>
              <a:rPr kumimoji="0" lang="zh-CN"/>
              <a:t>单击此处添加标题</a:t>
            </a:r>
          </a:p>
        </p:txBody>
      </p:sp>
      <p:sp>
        <p:nvSpPr>
          <p:cNvPr id="6" name="Rectangle 5"/>
          <p:cNvSpPr/>
          <p:nvPr/>
        </p:nvSpPr>
        <p:spPr>
          <a:xfrm>
            <a:off x="533400" y="879111"/>
            <a:ext cx="3810000" cy="3111500"/>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8" name="Picture Placeholder 7"/>
          <p:cNvSpPr>
            <a:spLocks noGrp="1"/>
          </p:cNvSpPr>
          <p:nvPr>
            <p:ph type="pic" sz="quarter" idx="13"/>
          </p:nvPr>
        </p:nvSpPr>
        <p:spPr>
          <a:xfrm>
            <a:off x="780535" y="1079770"/>
            <a:ext cx="3346622" cy="2381250"/>
          </a:xfrm>
          <a:solidFill>
            <a:schemeClr val="tx1">
              <a:lumMod val="85000"/>
              <a:lumOff val="15000"/>
            </a:schemeClr>
          </a:solidFill>
        </p:spPr>
        <p:txBody>
          <a:bodyPr>
            <a:normAutofit/>
          </a:bodyPr>
          <a:lstStyle>
            <a:lvl1pPr algn="ctr" eaLnBrk="1" latinLnBrk="0" hangingPunct="1">
              <a:buNone/>
              <a:defRPr kumimoji="0" lang="zh-CN" sz="2200">
                <a:solidFill>
                  <a:schemeClr val="bg1"/>
                </a:solidFill>
              </a:defRPr>
            </a:lvl1pPr>
          </a:lstStyle>
          <a:p>
            <a:pPr eaLnBrk="1" latinLnBrk="0" hangingPunct="1"/>
            <a:r>
              <a:rPr lang="zh-CN" altLang="en-US"/>
              <a:t>单击图标添加图片</a:t>
            </a:r>
            <a:endParaRPr/>
          </a:p>
        </p:txBody>
      </p:sp>
      <p:sp>
        <p:nvSpPr>
          <p:cNvPr id="10" name="Text Placeholder 9"/>
          <p:cNvSpPr>
            <a:spLocks noGrp="1"/>
          </p:cNvSpPr>
          <p:nvPr>
            <p:ph type="body" sz="quarter" idx="14" hasCustomPrompt="1"/>
          </p:nvPr>
        </p:nvSpPr>
        <p:spPr>
          <a:xfrm>
            <a:off x="781050" y="3565795"/>
            <a:ext cx="3333750" cy="238125"/>
          </a:xfrm>
        </p:spPr>
        <p:txBody>
          <a:bodyPr>
            <a:noAutofit/>
          </a:bodyPr>
          <a:lstStyle>
            <a:lvl1pPr algn="ctr" eaLnBrk="1" latinLnBrk="0" hangingPunct="1">
              <a:buNone/>
              <a:defRPr kumimoji="0" lang="zh-CN" sz="1600" baseline="0">
                <a:solidFill>
                  <a:schemeClr val="tx1">
                    <a:lumMod val="65000"/>
                    <a:lumOff val="35000"/>
                  </a:schemeClr>
                </a:solidFill>
              </a:defRPr>
            </a:lvl1pPr>
          </a:lstStyle>
          <a:p>
            <a:pPr lvl="0"/>
            <a:r>
              <a:rPr kumimoji="0" lang="zh-CN"/>
              <a:t>单击此处添加短标题</a:t>
            </a:r>
          </a:p>
        </p:txBody>
      </p:sp>
      <p:sp>
        <p:nvSpPr>
          <p:cNvPr id="17" name="Rectangle 16"/>
          <p:cNvSpPr/>
          <p:nvPr/>
        </p:nvSpPr>
        <p:spPr>
          <a:xfrm>
            <a:off x="5985608" y="2157879"/>
            <a:ext cx="2624992" cy="2128372"/>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18" name="Picture Placeholder 7"/>
          <p:cNvSpPr>
            <a:spLocks noGrp="1"/>
          </p:cNvSpPr>
          <p:nvPr>
            <p:ph type="pic" sz="quarter" idx="17"/>
          </p:nvPr>
        </p:nvSpPr>
        <p:spPr>
          <a:xfrm>
            <a:off x="6137441" y="2260483"/>
            <a:ext cx="2341209" cy="1649489"/>
          </a:xfrm>
          <a:solidFill>
            <a:schemeClr val="tx1">
              <a:lumMod val="85000"/>
              <a:lumOff val="15000"/>
            </a:schemeClr>
          </a:solidFill>
        </p:spPr>
        <p:txBody>
          <a:bodyPr>
            <a:normAutofit/>
          </a:bodyPr>
          <a:lstStyle>
            <a:lvl1pPr algn="ctr" eaLnBrk="1" latinLnBrk="0" hangingPunct="1">
              <a:buNone/>
              <a:defRPr kumimoji="0" lang="zh-CN" sz="1600">
                <a:solidFill>
                  <a:schemeClr val="bg1"/>
                </a:solidFill>
              </a:defRPr>
            </a:lvl1pPr>
          </a:lstStyle>
          <a:p>
            <a:pPr eaLnBrk="1" latinLnBrk="0" hangingPunct="1"/>
            <a:r>
              <a:rPr lang="zh-CN" altLang="en-US"/>
              <a:t>单击图标添加图片</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Up 幻灯胶片">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stretch>
            <a:fillRect/>
          </a:stretch>
        </p:blipFill>
        <p:spPr>
          <a:xfrm>
            <a:off x="990602" y="1028700"/>
            <a:ext cx="4026757" cy="3028950"/>
          </a:xfrm>
          <a:prstGeom prst="rect">
            <a:avLst/>
          </a:prstGeom>
        </p:spPr>
      </p:pic>
      <p:sp>
        <p:nvSpPr>
          <p:cNvPr id="13" name="Picture Placeholder 12"/>
          <p:cNvSpPr>
            <a:spLocks noGrp="1"/>
          </p:cNvSpPr>
          <p:nvPr>
            <p:ph type="pic" sz="quarter" idx="13"/>
          </p:nvPr>
        </p:nvSpPr>
        <p:spPr>
          <a:xfrm>
            <a:off x="1592249" y="1777615"/>
            <a:ext cx="2804822" cy="1341285"/>
          </a:xfrm>
          <a:solidFill>
            <a:schemeClr val="tx1">
              <a:lumMod val="85000"/>
              <a:lumOff val="15000"/>
            </a:schemeClr>
          </a:solidFill>
        </p:spPr>
        <p:txBody>
          <a:bodyPr>
            <a:normAutofit/>
          </a:bodyPr>
          <a:lstStyle>
            <a:lvl1pPr algn="ctr" eaLnBrk="1" latinLnBrk="0" hangingPunct="1">
              <a:buNone/>
              <a:defRPr kumimoji="0" lang="zh-CN" sz="1400" baseline="0">
                <a:solidFill>
                  <a:schemeClr val="bg1"/>
                </a:solidFill>
              </a:defRPr>
            </a:lvl1pPr>
          </a:lstStyle>
          <a:p>
            <a:pPr eaLnBrk="1" latinLnBrk="0" hangingPunct="1"/>
            <a:r>
              <a:rPr lang="zh-CN" altLang="en-US"/>
              <a:t>单击图标添加图片</a:t>
            </a:r>
            <a:endParaRP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65176" y="514352"/>
            <a:ext cx="2507224" cy="1885949"/>
          </a:xfrm>
          <a:prstGeom prst="rect">
            <a:avLst/>
          </a:prstGeom>
        </p:spPr>
      </p:pic>
      <p:sp>
        <p:nvSpPr>
          <p:cNvPr id="15" name="Picture Placeholder 12"/>
          <p:cNvSpPr>
            <a:spLocks noGrp="1"/>
          </p:cNvSpPr>
          <p:nvPr>
            <p:ph type="pic" sz="quarter" idx="14"/>
          </p:nvPr>
        </p:nvSpPr>
        <p:spPr>
          <a:xfrm>
            <a:off x="5706474" y="1028701"/>
            <a:ext cx="1600200" cy="751910"/>
          </a:xfrm>
          <a:solidFill>
            <a:schemeClr val="tx1">
              <a:lumMod val="85000"/>
              <a:lumOff val="15000"/>
            </a:schemeClr>
          </a:solidFill>
        </p:spPr>
        <p:txBody>
          <a:bodyPr>
            <a:normAutofit/>
          </a:bodyPr>
          <a:lstStyle>
            <a:lvl1pPr algn="ctr" eaLnBrk="1" latinLnBrk="0" hangingPunct="1">
              <a:buNone/>
              <a:defRPr kumimoji="0" lang="zh-CN" sz="1100" baseline="0">
                <a:solidFill>
                  <a:schemeClr val="bg1"/>
                </a:solidFill>
              </a:defRPr>
            </a:lvl1pPr>
          </a:lstStyle>
          <a:p>
            <a:pPr eaLnBrk="1" latinLnBrk="0" hangingPunct="1"/>
            <a:r>
              <a:rPr lang="zh-CN" altLang="en-US"/>
              <a:t>单击图标添加图片</a:t>
            </a:r>
            <a:endParaRPr/>
          </a:p>
        </p:txBody>
      </p:sp>
      <p:pic>
        <p:nvPicPr>
          <p:cNvPr id="16" name="Picture 1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65176" y="2571752"/>
            <a:ext cx="2507224" cy="1885949"/>
          </a:xfrm>
          <a:prstGeom prst="rect">
            <a:avLst/>
          </a:prstGeom>
        </p:spPr>
      </p:pic>
      <p:sp>
        <p:nvSpPr>
          <p:cNvPr id="17" name="Picture Placeholder 12"/>
          <p:cNvSpPr>
            <a:spLocks noGrp="1"/>
          </p:cNvSpPr>
          <p:nvPr>
            <p:ph type="pic" sz="quarter" idx="15"/>
          </p:nvPr>
        </p:nvSpPr>
        <p:spPr>
          <a:xfrm>
            <a:off x="5706474" y="3086101"/>
            <a:ext cx="1600200" cy="751910"/>
          </a:xfrm>
          <a:solidFill>
            <a:schemeClr val="tx1">
              <a:lumMod val="85000"/>
              <a:lumOff val="15000"/>
            </a:schemeClr>
          </a:solidFill>
        </p:spPr>
        <p:txBody>
          <a:bodyPr>
            <a:normAutofit/>
          </a:bodyPr>
          <a:lstStyle>
            <a:lvl1pPr algn="ctr" eaLnBrk="1" latinLnBrk="0" hangingPunct="1">
              <a:buNone/>
              <a:defRPr kumimoji="0" lang="zh-CN" sz="1100" baseline="0">
                <a:solidFill>
                  <a:schemeClr val="bg1"/>
                </a:solidFill>
              </a:defRPr>
            </a:lvl1pPr>
          </a:lstStyle>
          <a:p>
            <a:pPr eaLnBrk="1" latinLnBrk="0" hangingPunct="1"/>
            <a:r>
              <a:rPr lang="zh-CN" altLang="en-US"/>
              <a:t>单击图标添加图片</a:t>
            </a:r>
            <a:endParaRPr/>
          </a:p>
        </p:txBody>
      </p:sp>
      <p:sp>
        <p:nvSpPr>
          <p:cNvPr id="23"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24" name="Footer Placeholder 4"/>
          <p:cNvSpPr>
            <a:spLocks noGrp="1"/>
          </p:cNvSpPr>
          <p:nvPr>
            <p:ph type="ftr" sz="quarter" idx="11"/>
          </p:nvPr>
        </p:nvSpPr>
        <p:spPr>
          <a:xfrm>
            <a:off x="2971800" y="4914900"/>
            <a:ext cx="2895600" cy="228600"/>
          </a:xfrm>
          <a:prstGeom prst="rect">
            <a:avLst/>
          </a:prstGeom>
        </p:spPr>
        <p:txBody>
          <a:bodyPr/>
          <a:lstStyle/>
          <a:p>
            <a:endParaRPr lang="zh-CN" altLang="en-US"/>
          </a:p>
        </p:txBody>
      </p:sp>
      <p:sp>
        <p:nvSpPr>
          <p:cNvPr id="25"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照片网格(带标题)">
    <p:spTree>
      <p:nvGrpSpPr>
        <p:cNvPr id="1" name=""/>
        <p:cNvGrpSpPr/>
        <p:nvPr/>
      </p:nvGrpSpPr>
      <p:grpSpPr>
        <a:xfrm>
          <a:off x="0" y="0"/>
          <a:ext cx="0" cy="0"/>
          <a:chOff x="0" y="0"/>
          <a:chExt cx="0" cy="0"/>
        </a:xfrm>
      </p:grpSpPr>
      <p:sp>
        <p:nvSpPr>
          <p:cNvPr id="65" name="Rectangle 64"/>
          <p:cNvSpPr/>
          <p:nvPr/>
        </p:nvSpPr>
        <p:spPr>
          <a:xfrm>
            <a:off x="4648200" y="3418658"/>
            <a:ext cx="2057400" cy="14962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66" name="Text Placeholder 25"/>
          <p:cNvSpPr>
            <a:spLocks noGrp="1"/>
          </p:cNvSpPr>
          <p:nvPr>
            <p:ph type="body" sz="quarter" idx="31" hasCustomPrompt="1"/>
          </p:nvPr>
        </p:nvSpPr>
        <p:spPr>
          <a:xfrm>
            <a:off x="4724400" y="3532959"/>
            <a:ext cx="1905000" cy="275167"/>
          </a:xfrm>
        </p:spPr>
        <p:txBody>
          <a:bodyPr>
            <a:normAutofit/>
          </a:bodyPr>
          <a:lstStyle>
            <a:lvl1pPr algn="l" eaLnBrk="1" latinLnBrk="0" hangingPunct="1">
              <a:buNone/>
              <a:defRPr kumimoji="0" lang="zh-CN" sz="1600" b="1" baseline="0">
                <a:solidFill>
                  <a:srgbClr val="FC7500"/>
                </a:solidFill>
              </a:defRPr>
            </a:lvl1pPr>
          </a:lstStyle>
          <a:p>
            <a:pPr lvl="0"/>
            <a:r>
              <a:rPr kumimoji="0" lang="zh-CN"/>
              <a:t>CLICK TO ADD TITLE</a:t>
            </a:r>
          </a:p>
        </p:txBody>
      </p:sp>
      <p:sp>
        <p:nvSpPr>
          <p:cNvPr id="67" name="Text Placeholder 28"/>
          <p:cNvSpPr>
            <a:spLocks noGrp="1"/>
          </p:cNvSpPr>
          <p:nvPr>
            <p:ph type="body" sz="quarter" idx="32" hasCustomPrompt="1"/>
          </p:nvPr>
        </p:nvSpPr>
        <p:spPr>
          <a:xfrm>
            <a:off x="4724400" y="3875858"/>
            <a:ext cx="1905000" cy="935567"/>
          </a:xfrm>
        </p:spPr>
        <p:txBody>
          <a:bodyPr>
            <a:normAutofit/>
          </a:bodyPr>
          <a:lstStyle>
            <a:lvl1pPr marL="0" indent="0" algn="l" eaLnBrk="1" latinLnBrk="0" hangingPunct="1">
              <a:buNone/>
              <a:defRPr kumimoji="0" lang="zh-CN" sz="1800" baseline="0">
                <a:solidFill>
                  <a:schemeClr val="tx1">
                    <a:lumMod val="65000"/>
                    <a:lumOff val="35000"/>
                  </a:schemeClr>
                </a:solidFill>
              </a:defRPr>
            </a:lvl1pPr>
          </a:lstStyle>
          <a:p>
            <a:pPr lvl="0"/>
            <a:r>
              <a:rPr kumimoji="0" lang="zh-CN"/>
              <a:t>单击此处以将图片的文本添加到右侧</a:t>
            </a:r>
          </a:p>
        </p:txBody>
      </p:sp>
      <p:sp>
        <p:nvSpPr>
          <p:cNvPr id="33" name="Rectangle 32"/>
          <p:cNvSpPr/>
          <p:nvPr/>
        </p:nvSpPr>
        <p:spPr>
          <a:xfrm>
            <a:off x="4648200" y="218258"/>
            <a:ext cx="2057400" cy="14962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34" name="Text Placeholder 25"/>
          <p:cNvSpPr>
            <a:spLocks noGrp="1"/>
          </p:cNvSpPr>
          <p:nvPr>
            <p:ph type="body" sz="quarter" idx="19" hasCustomPrompt="1"/>
          </p:nvPr>
        </p:nvSpPr>
        <p:spPr>
          <a:xfrm>
            <a:off x="4724400" y="332559"/>
            <a:ext cx="1905000" cy="275167"/>
          </a:xfrm>
        </p:spPr>
        <p:txBody>
          <a:bodyPr>
            <a:normAutofit/>
          </a:bodyPr>
          <a:lstStyle>
            <a:lvl1pPr algn="l" eaLnBrk="1" latinLnBrk="0" hangingPunct="1">
              <a:buNone/>
              <a:defRPr kumimoji="0" lang="zh-CN" sz="1600" b="1" baseline="0">
                <a:solidFill>
                  <a:srgbClr val="FC7500"/>
                </a:solidFill>
              </a:defRPr>
            </a:lvl1pPr>
          </a:lstStyle>
          <a:p>
            <a:pPr lvl="0"/>
            <a:r>
              <a:rPr kumimoji="0" lang="zh-CN"/>
              <a:t>单击此处添加标题</a:t>
            </a:r>
          </a:p>
        </p:txBody>
      </p:sp>
      <p:sp>
        <p:nvSpPr>
          <p:cNvPr id="35" name="Text Placeholder 28"/>
          <p:cNvSpPr>
            <a:spLocks noGrp="1"/>
          </p:cNvSpPr>
          <p:nvPr>
            <p:ph type="body" sz="quarter" idx="20" hasCustomPrompt="1"/>
          </p:nvPr>
        </p:nvSpPr>
        <p:spPr>
          <a:xfrm>
            <a:off x="4724400" y="675458"/>
            <a:ext cx="1905000" cy="935567"/>
          </a:xfrm>
        </p:spPr>
        <p:txBody>
          <a:bodyPr>
            <a:normAutofit/>
          </a:bodyPr>
          <a:lstStyle>
            <a:lvl1pPr marL="0" indent="0" algn="l" eaLnBrk="1" latinLnBrk="0" hangingPunct="1">
              <a:buNone/>
              <a:defRPr kumimoji="0" lang="zh-CN" sz="1800" baseline="0">
                <a:solidFill>
                  <a:schemeClr val="tx1">
                    <a:lumMod val="65000"/>
                    <a:lumOff val="35000"/>
                  </a:schemeClr>
                </a:solidFill>
              </a:defRPr>
            </a:lvl1pPr>
          </a:lstStyle>
          <a:p>
            <a:pPr lvl="0"/>
            <a:r>
              <a:rPr kumimoji="0" lang="zh-CN"/>
              <a:t>单击此处以将图片的文本添加到右侧</a:t>
            </a:r>
          </a:p>
        </p:txBody>
      </p:sp>
      <p:sp>
        <p:nvSpPr>
          <p:cNvPr id="27" name="Rectangle 26"/>
          <p:cNvSpPr/>
          <p:nvPr/>
        </p:nvSpPr>
        <p:spPr>
          <a:xfrm>
            <a:off x="228600" y="218258"/>
            <a:ext cx="2057400" cy="14962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12" name="Picture Placeholder 11"/>
          <p:cNvSpPr>
            <a:spLocks noGrp="1"/>
          </p:cNvSpPr>
          <p:nvPr>
            <p:ph type="pic" sz="quarter" idx="13"/>
          </p:nvPr>
        </p:nvSpPr>
        <p:spPr>
          <a:xfrm>
            <a:off x="2438400" y="218258"/>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24" name="Picture Placeholder 11"/>
          <p:cNvSpPr>
            <a:spLocks noGrp="1"/>
          </p:cNvSpPr>
          <p:nvPr>
            <p:ph type="pic" sz="quarter" idx="16"/>
          </p:nvPr>
        </p:nvSpPr>
        <p:spPr>
          <a:xfrm>
            <a:off x="6858000" y="218258"/>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26" name="Text Placeholder 25"/>
          <p:cNvSpPr>
            <a:spLocks noGrp="1"/>
          </p:cNvSpPr>
          <p:nvPr>
            <p:ph type="body" sz="quarter" idx="17" hasCustomPrompt="1"/>
          </p:nvPr>
        </p:nvSpPr>
        <p:spPr>
          <a:xfrm>
            <a:off x="304800" y="332559"/>
            <a:ext cx="1905000" cy="275167"/>
          </a:xfrm>
        </p:spPr>
        <p:txBody>
          <a:bodyPr>
            <a:normAutofit/>
          </a:bodyPr>
          <a:lstStyle>
            <a:lvl1pPr algn="l" eaLnBrk="1" latinLnBrk="0" hangingPunct="1">
              <a:buNone/>
              <a:defRPr kumimoji="0" lang="zh-CN" sz="1600" b="1" baseline="0">
                <a:solidFill>
                  <a:srgbClr val="FC7500"/>
                </a:solidFill>
              </a:defRPr>
            </a:lvl1pPr>
          </a:lstStyle>
          <a:p>
            <a:pPr lvl="0"/>
            <a:r>
              <a:rPr kumimoji="0" lang="zh-CN"/>
              <a:t>单击此处添加标题</a:t>
            </a:r>
          </a:p>
        </p:txBody>
      </p:sp>
      <p:sp>
        <p:nvSpPr>
          <p:cNvPr id="29" name="Text Placeholder 28"/>
          <p:cNvSpPr>
            <a:spLocks noGrp="1"/>
          </p:cNvSpPr>
          <p:nvPr>
            <p:ph type="body" sz="quarter" idx="18" hasCustomPrompt="1"/>
          </p:nvPr>
        </p:nvSpPr>
        <p:spPr>
          <a:xfrm>
            <a:off x="304800" y="675458"/>
            <a:ext cx="1905000" cy="935567"/>
          </a:xfrm>
        </p:spPr>
        <p:txBody>
          <a:bodyPr>
            <a:normAutofit/>
          </a:bodyPr>
          <a:lstStyle>
            <a:lvl1pPr marL="0" indent="0" algn="l" eaLnBrk="1" latinLnBrk="0" hangingPunct="1">
              <a:buNone/>
              <a:defRPr kumimoji="0" lang="zh-CN" sz="1800" baseline="0">
                <a:solidFill>
                  <a:schemeClr val="tx1">
                    <a:lumMod val="65000"/>
                    <a:lumOff val="35000"/>
                  </a:schemeClr>
                </a:solidFill>
              </a:defRPr>
            </a:lvl1pPr>
          </a:lstStyle>
          <a:p>
            <a:pPr lvl="0"/>
            <a:r>
              <a:rPr kumimoji="0" lang="zh-CN"/>
              <a:t>单击此处以将图片的文本添加到右侧</a:t>
            </a:r>
          </a:p>
        </p:txBody>
      </p:sp>
      <p:sp>
        <p:nvSpPr>
          <p:cNvPr id="52" name="Rectangle 51"/>
          <p:cNvSpPr/>
          <p:nvPr/>
        </p:nvSpPr>
        <p:spPr>
          <a:xfrm>
            <a:off x="2440857" y="1818458"/>
            <a:ext cx="2057400" cy="14962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53" name="Picture Placeholder 11"/>
          <p:cNvSpPr>
            <a:spLocks noGrp="1"/>
          </p:cNvSpPr>
          <p:nvPr>
            <p:ph type="pic" sz="quarter" idx="21"/>
          </p:nvPr>
        </p:nvSpPr>
        <p:spPr>
          <a:xfrm>
            <a:off x="228600" y="1818458"/>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54" name="Picture Placeholder 11"/>
          <p:cNvSpPr>
            <a:spLocks noGrp="1"/>
          </p:cNvSpPr>
          <p:nvPr>
            <p:ph type="pic" sz="quarter" idx="22"/>
          </p:nvPr>
        </p:nvSpPr>
        <p:spPr>
          <a:xfrm>
            <a:off x="4650657" y="1818458"/>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55" name="Text Placeholder 25"/>
          <p:cNvSpPr>
            <a:spLocks noGrp="1"/>
          </p:cNvSpPr>
          <p:nvPr>
            <p:ph type="body" sz="quarter" idx="23" hasCustomPrompt="1"/>
          </p:nvPr>
        </p:nvSpPr>
        <p:spPr>
          <a:xfrm>
            <a:off x="2517057" y="1932759"/>
            <a:ext cx="1905000" cy="275167"/>
          </a:xfrm>
        </p:spPr>
        <p:txBody>
          <a:bodyPr>
            <a:normAutofit/>
          </a:bodyPr>
          <a:lstStyle>
            <a:lvl1pPr algn="l" eaLnBrk="1" latinLnBrk="0" hangingPunct="1">
              <a:buNone/>
              <a:defRPr kumimoji="0" lang="zh-CN" sz="1600" b="1" baseline="0">
                <a:solidFill>
                  <a:srgbClr val="FC7500"/>
                </a:solidFill>
              </a:defRPr>
            </a:lvl1pPr>
          </a:lstStyle>
          <a:p>
            <a:pPr lvl="0"/>
            <a:r>
              <a:rPr kumimoji="0" lang="zh-CN"/>
              <a:t>单击此处添加标题</a:t>
            </a:r>
          </a:p>
        </p:txBody>
      </p:sp>
      <p:sp>
        <p:nvSpPr>
          <p:cNvPr id="56" name="Text Placeholder 28"/>
          <p:cNvSpPr>
            <a:spLocks noGrp="1"/>
          </p:cNvSpPr>
          <p:nvPr>
            <p:ph type="body" sz="quarter" idx="24" hasCustomPrompt="1"/>
          </p:nvPr>
        </p:nvSpPr>
        <p:spPr>
          <a:xfrm>
            <a:off x="2517057" y="2275658"/>
            <a:ext cx="1905000" cy="935567"/>
          </a:xfrm>
        </p:spPr>
        <p:txBody>
          <a:bodyPr>
            <a:normAutofit/>
          </a:bodyPr>
          <a:lstStyle>
            <a:lvl1pPr marL="0" indent="0" algn="l" eaLnBrk="1" latinLnBrk="0" hangingPunct="1">
              <a:buNone/>
              <a:defRPr kumimoji="0" lang="zh-CN" sz="1800" baseline="0">
                <a:solidFill>
                  <a:schemeClr val="tx1">
                    <a:lumMod val="65000"/>
                    <a:lumOff val="35000"/>
                  </a:schemeClr>
                </a:solidFill>
              </a:defRPr>
            </a:lvl1pPr>
          </a:lstStyle>
          <a:p>
            <a:pPr lvl="0"/>
            <a:r>
              <a:rPr kumimoji="0" lang="zh-CN"/>
              <a:t>单击此处以将图片的文本添加到左侧</a:t>
            </a:r>
          </a:p>
        </p:txBody>
      </p:sp>
      <p:sp>
        <p:nvSpPr>
          <p:cNvPr id="57" name="Rectangle 56"/>
          <p:cNvSpPr/>
          <p:nvPr/>
        </p:nvSpPr>
        <p:spPr>
          <a:xfrm>
            <a:off x="6860457" y="1818458"/>
            <a:ext cx="2057400" cy="14962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58" name="Text Placeholder 25"/>
          <p:cNvSpPr>
            <a:spLocks noGrp="1"/>
          </p:cNvSpPr>
          <p:nvPr>
            <p:ph type="body" sz="quarter" idx="25" hasCustomPrompt="1"/>
          </p:nvPr>
        </p:nvSpPr>
        <p:spPr>
          <a:xfrm>
            <a:off x="6936657" y="1932759"/>
            <a:ext cx="1905000" cy="275167"/>
          </a:xfrm>
        </p:spPr>
        <p:txBody>
          <a:bodyPr>
            <a:normAutofit/>
          </a:bodyPr>
          <a:lstStyle>
            <a:lvl1pPr algn="l" eaLnBrk="1" latinLnBrk="0" hangingPunct="1">
              <a:buNone/>
              <a:defRPr kumimoji="0" lang="zh-CN" sz="1600" b="1" baseline="0">
                <a:solidFill>
                  <a:srgbClr val="FC7500"/>
                </a:solidFill>
              </a:defRPr>
            </a:lvl1pPr>
          </a:lstStyle>
          <a:p>
            <a:pPr lvl="0"/>
            <a:r>
              <a:rPr kumimoji="0" lang="zh-CN"/>
              <a:t>单击此处添加标题</a:t>
            </a:r>
          </a:p>
        </p:txBody>
      </p:sp>
      <p:sp>
        <p:nvSpPr>
          <p:cNvPr id="59" name="Text Placeholder 28"/>
          <p:cNvSpPr>
            <a:spLocks noGrp="1"/>
          </p:cNvSpPr>
          <p:nvPr>
            <p:ph type="body" sz="quarter" idx="26" hasCustomPrompt="1"/>
          </p:nvPr>
        </p:nvSpPr>
        <p:spPr>
          <a:xfrm>
            <a:off x="6936657" y="2275658"/>
            <a:ext cx="1905000" cy="935567"/>
          </a:xfrm>
        </p:spPr>
        <p:txBody>
          <a:bodyPr>
            <a:normAutofit/>
          </a:bodyPr>
          <a:lstStyle>
            <a:lvl1pPr marL="0" indent="0" algn="l" eaLnBrk="1" latinLnBrk="0" hangingPunct="1">
              <a:buNone/>
              <a:defRPr kumimoji="0" lang="zh-CN" sz="1800" baseline="0">
                <a:solidFill>
                  <a:schemeClr val="tx1">
                    <a:lumMod val="65000"/>
                    <a:lumOff val="35000"/>
                  </a:schemeClr>
                </a:solidFill>
              </a:defRPr>
            </a:lvl1pPr>
          </a:lstStyle>
          <a:p>
            <a:pPr lvl="0"/>
            <a:r>
              <a:rPr kumimoji="0" lang="zh-CN"/>
              <a:t>单击此处以将图片的文本添加到左侧</a:t>
            </a:r>
          </a:p>
        </p:txBody>
      </p:sp>
      <p:sp>
        <p:nvSpPr>
          <p:cNvPr id="60" name="Rectangle 59"/>
          <p:cNvSpPr/>
          <p:nvPr/>
        </p:nvSpPr>
        <p:spPr>
          <a:xfrm>
            <a:off x="228600" y="3418658"/>
            <a:ext cx="2057400" cy="14962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61" name="Picture Placeholder 11"/>
          <p:cNvSpPr>
            <a:spLocks noGrp="1"/>
          </p:cNvSpPr>
          <p:nvPr>
            <p:ph type="pic" sz="quarter" idx="27"/>
          </p:nvPr>
        </p:nvSpPr>
        <p:spPr>
          <a:xfrm>
            <a:off x="2435942" y="3418657"/>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62" name="Picture Placeholder 11"/>
          <p:cNvSpPr>
            <a:spLocks noGrp="1"/>
          </p:cNvSpPr>
          <p:nvPr>
            <p:ph type="pic" sz="quarter" idx="28"/>
          </p:nvPr>
        </p:nvSpPr>
        <p:spPr>
          <a:xfrm>
            <a:off x="6855542" y="3418657"/>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63" name="Text Placeholder 25"/>
          <p:cNvSpPr>
            <a:spLocks noGrp="1"/>
          </p:cNvSpPr>
          <p:nvPr>
            <p:ph type="body" sz="quarter" idx="29" hasCustomPrompt="1"/>
          </p:nvPr>
        </p:nvSpPr>
        <p:spPr>
          <a:xfrm>
            <a:off x="304800" y="3532959"/>
            <a:ext cx="1905000" cy="275167"/>
          </a:xfrm>
        </p:spPr>
        <p:txBody>
          <a:bodyPr>
            <a:normAutofit/>
          </a:bodyPr>
          <a:lstStyle>
            <a:lvl1pPr algn="l" eaLnBrk="1" latinLnBrk="0" hangingPunct="1">
              <a:buNone/>
              <a:defRPr kumimoji="0" lang="zh-CN" sz="1600" b="1" baseline="0">
                <a:solidFill>
                  <a:srgbClr val="FC7500"/>
                </a:solidFill>
              </a:defRPr>
            </a:lvl1pPr>
          </a:lstStyle>
          <a:p>
            <a:pPr lvl="0"/>
            <a:r>
              <a:rPr kumimoji="0" lang="zh-CN"/>
              <a:t>单击此处添加标题</a:t>
            </a:r>
          </a:p>
        </p:txBody>
      </p:sp>
      <p:sp>
        <p:nvSpPr>
          <p:cNvPr id="64" name="Text Placeholder 28"/>
          <p:cNvSpPr>
            <a:spLocks noGrp="1"/>
          </p:cNvSpPr>
          <p:nvPr>
            <p:ph type="body" sz="quarter" idx="30" hasCustomPrompt="1"/>
          </p:nvPr>
        </p:nvSpPr>
        <p:spPr>
          <a:xfrm>
            <a:off x="304800" y="3875858"/>
            <a:ext cx="1905000" cy="935567"/>
          </a:xfrm>
        </p:spPr>
        <p:txBody>
          <a:bodyPr>
            <a:normAutofit/>
          </a:bodyPr>
          <a:lstStyle>
            <a:lvl1pPr marL="0" indent="0" algn="l" eaLnBrk="1" latinLnBrk="0" hangingPunct="1">
              <a:buNone/>
              <a:defRPr kumimoji="0" lang="zh-CN" sz="1800" baseline="0">
                <a:solidFill>
                  <a:schemeClr val="tx1">
                    <a:lumMod val="65000"/>
                    <a:lumOff val="35000"/>
                  </a:schemeClr>
                </a:solidFill>
              </a:defRPr>
            </a:lvl1pPr>
          </a:lstStyle>
          <a:p>
            <a:pPr lvl="0"/>
            <a:r>
              <a:rPr kumimoji="0" lang="zh-CN"/>
              <a:t>单击此处以将图片的文本添加到右侧</a:t>
            </a:r>
          </a:p>
        </p:txBody>
      </p:sp>
      <p:sp>
        <p:nvSpPr>
          <p:cNvPr id="28" name="Date Placeholder 6"/>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30" name="Footer Placeholder 7"/>
          <p:cNvSpPr>
            <a:spLocks noGrp="1"/>
          </p:cNvSpPr>
          <p:nvPr>
            <p:ph type="ftr" sz="quarter" idx="11"/>
          </p:nvPr>
        </p:nvSpPr>
        <p:spPr>
          <a:xfrm>
            <a:off x="3124200" y="4914900"/>
            <a:ext cx="2895600" cy="228600"/>
          </a:xfrm>
          <a:prstGeom prst="rect">
            <a:avLst/>
          </a:prstGeom>
        </p:spPr>
        <p:txBody>
          <a:bodyPr/>
          <a:lstStyle/>
          <a:p>
            <a:endParaRPr lang="zh-CN" altLang="en-US"/>
          </a:p>
        </p:txBody>
      </p:sp>
      <p:sp>
        <p:nvSpPr>
          <p:cNvPr id="31" name="Slide Number Placeholder 8"/>
          <p:cNvSpPr>
            <a:spLocks noGrp="1"/>
          </p:cNvSpPr>
          <p:nvPr>
            <p:ph type="sldNum" sz="quarter" idx="12"/>
          </p:nvPr>
        </p:nvSpPr>
        <p:spPr>
          <a:xfrm>
            <a:off x="6553200" y="4914900"/>
            <a:ext cx="2133600" cy="228600"/>
          </a:xfrm>
        </p:spPr>
        <p:txBody>
          <a:bodyPr/>
          <a:lstStyle/>
          <a:p>
            <a:fld id="{DB6769B4-5047-4DE8-962E-21FF2E18E5B7}"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4 混向栏">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
        <p:nvSpPr>
          <p:cNvPr id="6" name="Rectangle 7"/>
          <p:cNvSpPr>
            <a:spLocks noGrp="1"/>
          </p:cNvSpPr>
          <p:nvPr>
            <p:ph type="pic" sz="quarter" idx="14"/>
          </p:nvPr>
        </p:nvSpPr>
        <p:spPr>
          <a:xfrm>
            <a:off x="762003" y="193250"/>
            <a:ext cx="4481957" cy="4493051"/>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7" name="Rectangle 7"/>
          <p:cNvSpPr>
            <a:spLocks noGrp="1" noChangeAspect="1"/>
          </p:cNvSpPr>
          <p:nvPr>
            <p:ph type="pic" sz="quarter" idx="18"/>
          </p:nvPr>
        </p:nvSpPr>
        <p:spPr>
          <a:xfrm>
            <a:off x="5655441" y="193250"/>
            <a:ext cx="2366713" cy="133127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8" name="Picture Placeholder 7"/>
          <p:cNvSpPr>
            <a:spLocks noGrp="1" noChangeAspect="1"/>
          </p:cNvSpPr>
          <p:nvPr>
            <p:ph type="pic" sz="quarter" idx="22"/>
          </p:nvPr>
        </p:nvSpPr>
        <p:spPr>
          <a:xfrm>
            <a:off x="5655441" y="1771651"/>
            <a:ext cx="2366713" cy="133127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9" name="Rectangle 7"/>
          <p:cNvSpPr>
            <a:spLocks noGrp="1" noChangeAspect="1"/>
          </p:cNvSpPr>
          <p:nvPr>
            <p:ph type="pic" sz="quarter" idx="23"/>
          </p:nvPr>
        </p:nvSpPr>
        <p:spPr>
          <a:xfrm>
            <a:off x="5655441" y="3371851"/>
            <a:ext cx="2366713" cy="133127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2"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13" name="Footer Placeholder 4"/>
          <p:cNvSpPr>
            <a:spLocks noGrp="1"/>
          </p:cNvSpPr>
          <p:nvPr>
            <p:ph type="ftr" sz="quarter" idx="11"/>
          </p:nvPr>
        </p:nvSpPr>
        <p:spPr>
          <a:xfrm>
            <a:off x="2971800" y="4914900"/>
            <a:ext cx="2895600" cy="228600"/>
          </a:xfrm>
          <a:prstGeom prst="rect">
            <a:avLst/>
          </a:prstGeom>
        </p:spPr>
        <p:txBody>
          <a:bodyPr/>
          <a:lstStyle/>
          <a:p>
            <a:endParaRPr lang="zh-CN" altLang="en-US"/>
          </a:p>
        </p:txBody>
      </p:sp>
      <p:sp>
        <p:nvSpPr>
          <p:cNvPr id="14"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
        <p:nvSpPr>
          <p:cNvPr id="15" name="Rectangle 14"/>
          <p:cNvSpPr/>
          <p:nvPr/>
        </p:nvSpPr>
        <p:spPr>
          <a:xfrm>
            <a:off x="8524568" y="0"/>
            <a:ext cx="540774" cy="51435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16" name="Straight Connector 15"/>
          <p:cNvCxnSpPr/>
          <p:nvPr/>
        </p:nvCxnSpPr>
        <p:spPr>
          <a:xfrm rot="5400000">
            <a:off x="6550984" y="2571750"/>
            <a:ext cx="51435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9918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相册节(带 3 纵栏)">
    <p:spTree>
      <p:nvGrpSpPr>
        <p:cNvPr id="1" name=""/>
        <p:cNvGrpSpPr/>
        <p:nvPr/>
      </p:nvGrpSpPr>
      <p:grpSpPr>
        <a:xfrm>
          <a:off x="0" y="0"/>
          <a:ext cx="0" cy="0"/>
          <a:chOff x="0" y="0"/>
          <a:chExt cx="0" cy="0"/>
        </a:xfrm>
      </p:grpSpPr>
      <p:sp>
        <p:nvSpPr>
          <p:cNvPr id="8" name="Rectangle 2"/>
          <p:cNvSpPr>
            <a:spLocks noGrp="1"/>
          </p:cNvSpPr>
          <p:nvPr>
            <p:ph type="title" hasCustomPrompt="1"/>
          </p:nvPr>
        </p:nvSpPr>
        <p:spPr>
          <a:xfrm>
            <a:off x="457200" y="2543175"/>
            <a:ext cx="7781730" cy="742950"/>
          </a:xfrm>
        </p:spPr>
        <p:txBody>
          <a:bodyPr vert="horz" bIns="0" anchor="b" anchorCtr="0">
            <a:normAutofit/>
          </a:bodyPr>
          <a:lstStyle>
            <a:lvl1pPr eaLnBrk="1" latinLnBrk="0" hangingPunct="1">
              <a:defRPr kumimoji="0" lang="zh-CN" sz="4400" b="1" baseline="0">
                <a:solidFill>
                  <a:srgbClr val="FC7500"/>
                </a:solidFill>
              </a:defRPr>
            </a:lvl1pPr>
            <a:extLst/>
          </a:lstStyle>
          <a:p>
            <a:r>
              <a:rPr kumimoji="0" lang="zh-CN"/>
              <a:t>单击此处添加节标题</a:t>
            </a:r>
          </a:p>
        </p:txBody>
      </p:sp>
      <p:sp>
        <p:nvSpPr>
          <p:cNvPr id="9" name="Rectangle 11"/>
          <p:cNvSpPr>
            <a:spLocks noGrp="1"/>
          </p:cNvSpPr>
          <p:nvPr>
            <p:ph type="body" sz="quarter" idx="14" hasCustomPrompt="1"/>
          </p:nvPr>
        </p:nvSpPr>
        <p:spPr>
          <a:xfrm>
            <a:off x="457200" y="3429000"/>
            <a:ext cx="7772400" cy="628650"/>
          </a:xfrm>
        </p:spPr>
        <p:txBody>
          <a:bodyPr vert="horz" tIns="0"/>
          <a:lstStyle>
            <a:lvl1pPr algn="ctr" eaLnBrk="1" latinLnBrk="0" hangingPunct="1">
              <a:buFontTx/>
              <a:buNone/>
              <a:defRPr kumimoji="0" lang="zh-CN" sz="1800">
                <a:solidFill>
                  <a:schemeClr val="tx1">
                    <a:lumMod val="75000"/>
                    <a:lumOff val="25000"/>
                  </a:schemeClr>
                </a:solidFill>
              </a:defRPr>
            </a:lvl1pPr>
            <a:extLst/>
          </a:lstStyle>
          <a:p>
            <a:pPr lvl="0"/>
            <a:r>
              <a:rPr kumimoji="0" lang="zh-CN"/>
              <a:t>单击此处添加副标题</a:t>
            </a:r>
          </a:p>
        </p:txBody>
      </p:sp>
      <p:sp>
        <p:nvSpPr>
          <p:cNvPr id="10" name="Rectangle 6"/>
          <p:cNvSpPr>
            <a:spLocks noGrp="1"/>
          </p:cNvSpPr>
          <p:nvPr>
            <p:ph type="pic" sz="quarter" idx="11"/>
          </p:nvPr>
        </p:nvSpPr>
        <p:spPr>
          <a:xfrm>
            <a:off x="490868" y="605396"/>
            <a:ext cx="2286000" cy="17145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algn="ctr" eaLnBrk="1" latinLnBrk="0" hangingPunct="1"/>
            <a:r>
              <a:rPr lang="zh-CN" altLang="en-US"/>
              <a:t>单击图标添加图片</a:t>
            </a:r>
            <a:endParaRPr/>
          </a:p>
        </p:txBody>
      </p:sp>
      <p:sp>
        <p:nvSpPr>
          <p:cNvPr id="11" name="Rectangle 6"/>
          <p:cNvSpPr>
            <a:spLocks noGrp="1"/>
          </p:cNvSpPr>
          <p:nvPr>
            <p:ph type="pic" sz="quarter" idx="15"/>
          </p:nvPr>
        </p:nvSpPr>
        <p:spPr>
          <a:xfrm>
            <a:off x="3179134" y="605396"/>
            <a:ext cx="2286000" cy="17145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algn="ctr" eaLnBrk="1" latinLnBrk="0" hangingPunct="1"/>
            <a:r>
              <a:rPr lang="zh-CN" altLang="en-US"/>
              <a:t>单击图标添加图片</a:t>
            </a:r>
            <a:endParaRPr/>
          </a:p>
        </p:txBody>
      </p:sp>
      <p:sp>
        <p:nvSpPr>
          <p:cNvPr id="12" name="Rectangle 6"/>
          <p:cNvSpPr>
            <a:spLocks noGrp="1"/>
          </p:cNvSpPr>
          <p:nvPr>
            <p:ph type="pic" sz="quarter" idx="16"/>
          </p:nvPr>
        </p:nvSpPr>
        <p:spPr>
          <a:xfrm>
            <a:off x="5867400" y="605396"/>
            <a:ext cx="2286000" cy="17145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algn="ctr" eaLnBrk="1" latinLnBrk="0" hangingPunct="1"/>
            <a:r>
              <a:rPr lang="zh-CN" altLang="en-US"/>
              <a:t>单击图标添加图片</a:t>
            </a:r>
            <a:endParaRPr/>
          </a:p>
        </p:txBody>
      </p:sp>
      <p:sp>
        <p:nvSpPr>
          <p:cNvPr id="18"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19" name="Footer Placeholder 4"/>
          <p:cNvSpPr>
            <a:spLocks noGrp="1"/>
          </p:cNvSpPr>
          <p:nvPr>
            <p:ph type="ftr" sz="quarter" idx="17"/>
          </p:nvPr>
        </p:nvSpPr>
        <p:spPr>
          <a:xfrm>
            <a:off x="2971800" y="4914900"/>
            <a:ext cx="2895600" cy="228600"/>
          </a:xfrm>
          <a:prstGeom prst="rect">
            <a:avLst/>
          </a:prstGeom>
        </p:spPr>
        <p:txBody>
          <a:bodyPr/>
          <a:lstStyle/>
          <a:p>
            <a:endParaRPr lang="zh-CN" altLang="en-US"/>
          </a:p>
        </p:txBody>
      </p:sp>
      <p:sp>
        <p:nvSpPr>
          <p:cNvPr id="20"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
        <p:nvSpPr>
          <p:cNvPr id="21" name="Rectangle 20"/>
          <p:cNvSpPr/>
          <p:nvPr/>
        </p:nvSpPr>
        <p:spPr>
          <a:xfrm>
            <a:off x="8524568" y="0"/>
            <a:ext cx="540774" cy="51435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22" name="Straight Connector 21"/>
          <p:cNvCxnSpPr/>
          <p:nvPr/>
        </p:nvCxnSpPr>
        <p:spPr>
          <a:xfrm rot="5400000">
            <a:off x="6550984" y="2571750"/>
            <a:ext cx="51435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横向(带透明标题)">
    <p:spTree>
      <p:nvGrpSpPr>
        <p:cNvPr id="1" name=""/>
        <p:cNvGrpSpPr/>
        <p:nvPr/>
      </p:nvGrpSpPr>
      <p:grpSpPr>
        <a:xfrm>
          <a:off x="0" y="0"/>
          <a:ext cx="0" cy="0"/>
          <a:chOff x="0" y="0"/>
          <a:chExt cx="0" cy="0"/>
        </a:xfrm>
      </p:grpSpPr>
      <p:sp>
        <p:nvSpPr>
          <p:cNvPr id="6" name="Rectangle 9"/>
          <p:cNvSpPr>
            <a:spLocks noGrp="1" noChangeAspect="1"/>
          </p:cNvSpPr>
          <p:nvPr>
            <p:ph type="pic" sz="quarter" idx="14"/>
          </p:nvPr>
        </p:nvSpPr>
        <p:spPr>
          <a:xfrm>
            <a:off x="1143000" y="571500"/>
            <a:ext cx="6299200" cy="35433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1588" algn="ctr" eaLnBrk="1" latinLnBrk="0" hangingPunct="1"/>
            <a:r>
              <a:rPr lang="zh-CN" altLang="en-US"/>
              <a:t>单击图标添加图片</a:t>
            </a:r>
            <a:endParaRPr/>
          </a:p>
        </p:txBody>
      </p:sp>
      <p:sp>
        <p:nvSpPr>
          <p:cNvPr id="9"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10" name="Footer Placeholder 4"/>
          <p:cNvSpPr>
            <a:spLocks noGrp="1"/>
          </p:cNvSpPr>
          <p:nvPr>
            <p:ph type="ftr" sz="quarter" idx="11"/>
          </p:nvPr>
        </p:nvSpPr>
        <p:spPr>
          <a:xfrm>
            <a:off x="2971800" y="4914900"/>
            <a:ext cx="2895600" cy="228600"/>
          </a:xfrm>
          <a:prstGeom prst="rect">
            <a:avLst/>
          </a:prstGeom>
        </p:spPr>
        <p:txBody>
          <a:bodyPr/>
          <a:lstStyle/>
          <a:p>
            <a:endParaRPr lang="zh-CN" altLang="en-US"/>
          </a:p>
        </p:txBody>
      </p:sp>
      <p:sp>
        <p:nvSpPr>
          <p:cNvPr id="11"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
        <p:nvSpPr>
          <p:cNvPr id="12" name="Rectangle 11"/>
          <p:cNvSpPr/>
          <p:nvPr/>
        </p:nvSpPr>
        <p:spPr>
          <a:xfrm>
            <a:off x="1170166" y="4251960"/>
            <a:ext cx="6297434" cy="548640"/>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15" name="Text Placeholder 14"/>
          <p:cNvSpPr>
            <a:spLocks noGrp="1"/>
          </p:cNvSpPr>
          <p:nvPr>
            <p:ph type="body" sz="quarter" idx="16" hasCustomPrompt="1"/>
          </p:nvPr>
        </p:nvSpPr>
        <p:spPr>
          <a:xfrm>
            <a:off x="1219202" y="4286250"/>
            <a:ext cx="6191693" cy="474478"/>
          </a:xfrm>
          <a:solidFill>
            <a:schemeClr val="tx1">
              <a:alpha val="35000"/>
            </a:schemeClr>
          </a:solidFill>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kumimoji="0" lang="zh-CN" sz="3000" b="1" kern="1200">
                <a:solidFill>
                  <a:schemeClr val="tx1">
                    <a:lumMod val="85000"/>
                    <a:lumOff val="15000"/>
                  </a:schemeClr>
                </a:solidFill>
                <a:latin typeface="Arial" pitchFamily="34" charset="0"/>
                <a:ea typeface="+mn-ea"/>
                <a:cs typeface="Arial" pitchFamily="34" charset="0"/>
              </a:defRPr>
            </a:lvl1pPr>
          </a:lstStyle>
          <a:p>
            <a:pPr lvl="0"/>
            <a:r>
              <a:rPr kumimoji="0" lang="zh-CN"/>
              <a:t>单击此处添加标题</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横栏(带标题)">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
        <p:nvSpPr>
          <p:cNvPr id="5"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6" name="Footer Placeholder 4"/>
          <p:cNvSpPr>
            <a:spLocks noGrp="1"/>
          </p:cNvSpPr>
          <p:nvPr>
            <p:ph type="ftr" sz="quarter" idx="11"/>
          </p:nvPr>
        </p:nvSpPr>
        <p:spPr>
          <a:xfrm>
            <a:off x="2971800" y="4914900"/>
            <a:ext cx="2895600" cy="228600"/>
          </a:xfrm>
          <a:prstGeom prst="rect">
            <a:avLst/>
          </a:prstGeom>
        </p:spPr>
        <p:txBody>
          <a:bodyPr/>
          <a:lstStyle/>
          <a:p>
            <a:endParaRPr lang="zh-CN" altLang="en-US"/>
          </a:p>
        </p:txBody>
      </p:sp>
      <p:sp>
        <p:nvSpPr>
          <p:cNvPr id="9"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
        <p:nvSpPr>
          <p:cNvPr id="12" name="Rectangle 9"/>
          <p:cNvSpPr>
            <a:spLocks noGrp="1" noChangeAspect="1"/>
          </p:cNvSpPr>
          <p:nvPr>
            <p:ph type="pic" sz="quarter" idx="14"/>
          </p:nvPr>
        </p:nvSpPr>
        <p:spPr>
          <a:xfrm>
            <a:off x="1244600" y="228600"/>
            <a:ext cx="6299200" cy="3543300"/>
          </a:xfrm>
          <a:solidFill>
            <a:schemeClr val="bg1">
              <a:lumMod val="95000"/>
            </a:schemeClr>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eaLnBrk="1" latinLnBrk="0" hangingPunct="1">
              <a:spcBef>
                <a:spcPct val="20000"/>
              </a:spcBef>
              <a:buFontTx/>
              <a:buNone/>
              <a:defRPr kumimoji="0" lang="zh-CN" sz="2800">
                <a:solidFill>
                  <a:schemeClr val="tx1">
                    <a:lumMod val="50000"/>
                    <a:lumOff val="50000"/>
                  </a:schemeClr>
                </a:solidFill>
                <a:latin typeface="+mn-lt"/>
                <a:ea typeface="+mn-ea"/>
                <a:cs typeface="+mn-cs"/>
              </a:defRPr>
            </a:lvl1pPr>
            <a:extLst/>
          </a:lstStyle>
          <a:p>
            <a:pPr marL="0" marR="0" indent="1588" algn="ctr" eaLnBrk="1" latinLnBrk="0" hangingPunct="1"/>
            <a:r>
              <a:rPr lang="zh-CN" altLang="en-US"/>
              <a:t>单击图标添加图片</a:t>
            </a:r>
            <a:endParaRPr/>
          </a:p>
        </p:txBody>
      </p:sp>
      <p:sp>
        <p:nvSpPr>
          <p:cNvPr id="14" name="Text Placeholder 13"/>
          <p:cNvSpPr>
            <a:spLocks noGrp="1"/>
          </p:cNvSpPr>
          <p:nvPr>
            <p:ph type="body" sz="quarter" idx="15" hasCustomPrompt="1"/>
          </p:nvPr>
        </p:nvSpPr>
        <p:spPr>
          <a:xfrm>
            <a:off x="457200" y="3886200"/>
            <a:ext cx="7848600" cy="342900"/>
          </a:xfrm>
        </p:spPr>
        <p:txBody>
          <a:bodyPr>
            <a:normAutofit/>
          </a:bodyPr>
          <a:lstStyle>
            <a:lvl1pPr eaLnBrk="1" latinLnBrk="0" hangingPunct="1">
              <a:buNone/>
              <a:defRPr kumimoji="0" lang="zh-CN" sz="2400" b="1" baseline="0">
                <a:solidFill>
                  <a:srgbClr val="FC7500"/>
                </a:solidFill>
              </a:defRPr>
            </a:lvl1pPr>
          </a:lstStyle>
          <a:p>
            <a:pPr lvl="0"/>
            <a:r>
              <a:rPr kumimoji="0" lang="zh-CN"/>
              <a:t>单击此处添加标题</a:t>
            </a:r>
          </a:p>
        </p:txBody>
      </p:sp>
      <p:sp>
        <p:nvSpPr>
          <p:cNvPr id="16" name="Text Placeholder 15"/>
          <p:cNvSpPr>
            <a:spLocks noGrp="1"/>
          </p:cNvSpPr>
          <p:nvPr>
            <p:ph type="body" sz="quarter" idx="16" hasCustomPrompt="1"/>
          </p:nvPr>
        </p:nvSpPr>
        <p:spPr>
          <a:xfrm>
            <a:off x="457200" y="4286250"/>
            <a:ext cx="7848600" cy="514350"/>
          </a:xfrm>
        </p:spPr>
        <p:txBody>
          <a:bodyPr>
            <a:noAutofit/>
          </a:bodyPr>
          <a:lstStyle>
            <a:lvl1pPr eaLnBrk="1" latinLnBrk="0" hangingPunct="1">
              <a:buNone/>
              <a:defRPr kumimoji="0" lang="zh-CN" sz="1800" baseline="0">
                <a:solidFill>
                  <a:schemeClr val="tx1">
                    <a:lumMod val="75000"/>
                    <a:lumOff val="25000"/>
                  </a:schemeClr>
                </a:solidFill>
              </a:defRPr>
            </a:lvl1pPr>
          </a:lstStyle>
          <a:p>
            <a:pPr lvl="0"/>
            <a:r>
              <a:rPr kumimoji="0" lang="zh-CN"/>
              <a:t>单击此处添加文本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横向">
    <p:spTree>
      <p:nvGrpSpPr>
        <p:cNvPr id="1" name=""/>
        <p:cNvGrpSpPr/>
        <p:nvPr/>
      </p:nvGrpSpPr>
      <p:grpSpPr>
        <a:xfrm>
          <a:off x="0" y="0"/>
          <a:ext cx="0" cy="0"/>
          <a:chOff x="0" y="0"/>
          <a:chExt cx="0" cy="0"/>
        </a:xfrm>
      </p:grpSpPr>
      <p:sp>
        <p:nvSpPr>
          <p:cNvPr id="7" name="Rectangle 6"/>
          <p:cNvSpPr/>
          <p:nvPr/>
        </p:nvSpPr>
        <p:spPr>
          <a:xfrm>
            <a:off x="477079" y="171450"/>
            <a:ext cx="8189844" cy="4629150"/>
          </a:xfrm>
          <a:prstGeom prst="rect">
            <a:avLst/>
          </a:prstGeom>
          <a:noFill/>
          <a:ln w="117475" cmpd="thinThick">
            <a:solidFill>
              <a:srgbClr val="FC75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6" name="Rectangle 9"/>
          <p:cNvSpPr>
            <a:spLocks noGrp="1" noChangeAspect="1"/>
          </p:cNvSpPr>
          <p:nvPr>
            <p:ph type="pic" sz="quarter" idx="13"/>
          </p:nvPr>
        </p:nvSpPr>
        <p:spPr>
          <a:xfrm>
            <a:off x="551997" y="224772"/>
            <a:ext cx="8040013" cy="4522508"/>
          </a:xfrm>
          <a:solidFill>
            <a:schemeClr val="bg1"/>
          </a:solidFill>
          <a:ln w="57150">
            <a:noFill/>
          </a:ln>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kumimoji="0" lang="zh-CN" sz="2400" kern="1200">
                <a:solidFill>
                  <a:srgbClr val="FC7500"/>
                </a:solidFill>
                <a:latin typeface="+mn-lt"/>
                <a:ea typeface="+mn-ea"/>
                <a:cs typeface="+mn-cs"/>
              </a:defRPr>
            </a:lvl1pPr>
            <a:extLst/>
          </a:lstStyle>
          <a:p>
            <a:pPr marL="0" marR="0" indent="1588" algn="ctr" eaLnBrk="1" latinLnBrk="0" hangingPunct="1"/>
            <a:r>
              <a:rPr lang="zh-CN" altLang="en-US"/>
              <a:t>单击图标添加图片</a:t>
            </a:r>
            <a:endParaRPr/>
          </a:p>
        </p:txBody>
      </p:sp>
      <p:sp>
        <p:nvSpPr>
          <p:cNvPr id="8"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9" name="Footer Placeholder 4"/>
          <p:cNvSpPr>
            <a:spLocks noGrp="1"/>
          </p:cNvSpPr>
          <p:nvPr>
            <p:ph type="ftr" sz="quarter" idx="11"/>
          </p:nvPr>
        </p:nvSpPr>
        <p:spPr>
          <a:xfrm>
            <a:off x="3124200" y="4914900"/>
            <a:ext cx="2895600" cy="228600"/>
          </a:xfrm>
          <a:prstGeom prst="rect">
            <a:avLst/>
          </a:prstGeom>
        </p:spPr>
        <p:txBody>
          <a:bodyPr/>
          <a:lstStyle/>
          <a:p>
            <a:endParaRPr lang="zh-CN" altLang="en-US"/>
          </a:p>
        </p:txBody>
      </p:sp>
      <p:sp>
        <p:nvSpPr>
          <p:cNvPr id="10" name="Slide Number Placeholder 5"/>
          <p:cNvSpPr>
            <a:spLocks noGrp="1"/>
          </p:cNvSpPr>
          <p:nvPr>
            <p:ph type="sldNum" sz="quarter" idx="12"/>
          </p:nvPr>
        </p:nvSpPr>
        <p:spPr>
          <a:xfrm>
            <a:off x="6553200" y="4914900"/>
            <a:ext cx="2133600" cy="228600"/>
          </a:xfrm>
        </p:spPr>
        <p:txBody>
          <a:bodyPr/>
          <a:lstStyle/>
          <a:p>
            <a:fld id="{DB6769B4-5047-4DE8-962E-21FF2E18E5B7}"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纵栏(带标题)">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4512500" y="285750"/>
            <a:ext cx="3431353" cy="3431356"/>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1588" algn="ctr" eaLnBrk="1" latinLnBrk="0" hangingPunct="1"/>
            <a:r>
              <a:rPr lang="zh-CN" altLang="en-US"/>
              <a:t>单击图标添加图片</a:t>
            </a:r>
            <a:endParaRPr/>
          </a:p>
        </p:txBody>
      </p:sp>
      <p:sp>
        <p:nvSpPr>
          <p:cNvPr id="7" name="Rectangle 8"/>
          <p:cNvSpPr>
            <a:spLocks noGrp="1" noChangeAspect="1"/>
          </p:cNvSpPr>
          <p:nvPr>
            <p:ph type="pic" sz="quarter" idx="14"/>
          </p:nvPr>
        </p:nvSpPr>
        <p:spPr>
          <a:xfrm>
            <a:off x="857250" y="285750"/>
            <a:ext cx="3429000" cy="3429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1588" algn="ctr" eaLnBrk="1" latinLnBrk="0" hangingPunct="1"/>
            <a:r>
              <a:rPr lang="zh-CN" altLang="en-US"/>
              <a:t>单击图标添加图片</a:t>
            </a:r>
            <a:endParaRPr/>
          </a:p>
        </p:txBody>
      </p:sp>
      <p:sp>
        <p:nvSpPr>
          <p:cNvPr id="8" name="Rectangle 7"/>
          <p:cNvSpPr>
            <a:spLocks noGrp="1"/>
          </p:cNvSpPr>
          <p:nvPr>
            <p:ph type="body" sz="quarter" idx="15" hasCustomPrompt="1"/>
          </p:nvPr>
        </p:nvSpPr>
        <p:spPr>
          <a:xfrm>
            <a:off x="838200" y="3886200"/>
            <a:ext cx="3476626" cy="800100"/>
          </a:xfrm>
        </p:spPr>
        <p:txBody>
          <a:bodyPr lIns="91440" rIns="9144" anchor="t" anchorCtr="0">
            <a:noAutofit/>
          </a:bodyPr>
          <a:lstStyle>
            <a:lvl1pPr marL="0" marR="0" indent="0" algn="ctr" rtl="0" eaLnBrk="1" latinLnBrk="0" hangingPunct="1">
              <a:spcBef>
                <a:spcPct val="20000"/>
              </a:spcBef>
              <a:buFontTx/>
              <a:buNone/>
              <a:defRPr kumimoji="0" lang="zh-CN" sz="1800" baseline="0">
                <a:solidFill>
                  <a:schemeClr val="tx1">
                    <a:lumMod val="75000"/>
                    <a:lumOff val="25000"/>
                  </a:schemeClr>
                </a:solidFill>
                <a:latin typeface="+mn-lt"/>
                <a:ea typeface="+mn-ea"/>
                <a:cs typeface="+mn-cs"/>
              </a:defRPr>
            </a:lvl1pPr>
            <a:extLst/>
          </a:lstStyle>
          <a:p>
            <a:pPr lvl="0"/>
            <a:r>
              <a:rPr kumimoji="0" lang="zh-CN"/>
              <a:t>单击此处添加标题</a:t>
            </a:r>
          </a:p>
        </p:txBody>
      </p:sp>
      <p:sp>
        <p:nvSpPr>
          <p:cNvPr id="9" name="Rectangle 7"/>
          <p:cNvSpPr>
            <a:spLocks noGrp="1"/>
          </p:cNvSpPr>
          <p:nvPr>
            <p:ph type="body" sz="quarter" idx="16" hasCustomPrompt="1"/>
          </p:nvPr>
        </p:nvSpPr>
        <p:spPr>
          <a:xfrm>
            <a:off x="4505326" y="3886200"/>
            <a:ext cx="3476625" cy="800100"/>
          </a:xfrm>
        </p:spPr>
        <p:txBody>
          <a:bodyPr lIns="91440" rIns="9144" anchor="t" anchorCtr="0">
            <a:noAutofit/>
          </a:bodyPr>
          <a:lstStyle>
            <a:lvl1pPr marL="0" marR="0" indent="0" algn="ctr" rtl="0" eaLnBrk="1" latinLnBrk="0" hangingPunct="1">
              <a:spcBef>
                <a:spcPct val="20000"/>
              </a:spcBef>
              <a:buFontTx/>
              <a:buNone/>
              <a:defRPr kumimoji="0" lang="zh-CN" sz="1800" baseline="0">
                <a:solidFill>
                  <a:schemeClr val="tx1">
                    <a:lumMod val="75000"/>
                    <a:lumOff val="25000"/>
                  </a:schemeClr>
                </a:solidFill>
                <a:latin typeface="+mn-lt"/>
                <a:ea typeface="+mn-ea"/>
                <a:cs typeface="+mn-cs"/>
              </a:defRPr>
            </a:lvl1pPr>
            <a:extLst/>
          </a:lstStyle>
          <a:p>
            <a:pPr lvl="0"/>
            <a:r>
              <a:rPr kumimoji="0" lang="zh-CN"/>
              <a:t>单击此处添加标题</a:t>
            </a:r>
          </a:p>
        </p:txBody>
      </p:sp>
      <p:sp>
        <p:nvSpPr>
          <p:cNvPr id="12"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13" name="Footer Placeholder 4"/>
          <p:cNvSpPr>
            <a:spLocks noGrp="1"/>
          </p:cNvSpPr>
          <p:nvPr>
            <p:ph type="ftr" sz="quarter" idx="11"/>
          </p:nvPr>
        </p:nvSpPr>
        <p:spPr>
          <a:xfrm>
            <a:off x="2971800" y="4914900"/>
            <a:ext cx="2895600" cy="228600"/>
          </a:xfrm>
          <a:prstGeom prst="rect">
            <a:avLst/>
          </a:prstGeom>
        </p:spPr>
        <p:txBody>
          <a:bodyPr/>
          <a:lstStyle/>
          <a:p>
            <a:endParaRPr lang="zh-CN" altLang="en-US"/>
          </a:p>
        </p:txBody>
      </p:sp>
      <p:sp>
        <p:nvSpPr>
          <p:cNvPr id="14"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横栏(带标题)">
    <p:spTree>
      <p:nvGrpSpPr>
        <p:cNvPr id="1" name=""/>
        <p:cNvGrpSpPr/>
        <p:nvPr/>
      </p:nvGrpSpPr>
      <p:grpSpPr>
        <a:xfrm>
          <a:off x="0" y="0"/>
          <a:ext cx="0" cy="0"/>
          <a:chOff x="0" y="0"/>
          <a:chExt cx="0" cy="0"/>
        </a:xfrm>
      </p:grpSpPr>
      <p:sp>
        <p:nvSpPr>
          <p:cNvPr id="6" name="Rectangle 7"/>
          <p:cNvSpPr>
            <a:spLocks noGrp="1" noChangeAspect="1"/>
          </p:cNvSpPr>
          <p:nvPr>
            <p:ph type="pic" sz="quarter" idx="13"/>
          </p:nvPr>
        </p:nvSpPr>
        <p:spPr>
          <a:xfrm>
            <a:off x="4800600" y="685800"/>
            <a:ext cx="3962400" cy="222885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7" name="Rectangle 7"/>
          <p:cNvSpPr>
            <a:spLocks noGrp="1" noChangeAspect="1"/>
          </p:cNvSpPr>
          <p:nvPr>
            <p:ph type="pic" sz="quarter" idx="14"/>
          </p:nvPr>
        </p:nvSpPr>
        <p:spPr>
          <a:xfrm>
            <a:off x="457200" y="685800"/>
            <a:ext cx="3962400" cy="222885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8" name="Rectangle 7"/>
          <p:cNvSpPr>
            <a:spLocks noGrp="1"/>
          </p:cNvSpPr>
          <p:nvPr>
            <p:ph type="body" sz="quarter" idx="16" hasCustomPrompt="1"/>
          </p:nvPr>
        </p:nvSpPr>
        <p:spPr>
          <a:xfrm>
            <a:off x="457200" y="3086102"/>
            <a:ext cx="3962400" cy="911165"/>
          </a:xfrm>
        </p:spPr>
        <p:txBody>
          <a:bodyPr vert="horz" lIns="91440" tIns="45720" rIns="9144" bIns="45720" rtlCol="0" anchor="t" anchorCtr="0">
            <a:noAutofit/>
          </a:bodyPr>
          <a:lstStyle>
            <a:lvl1pPr marL="0" marR="0" indent="0" algn="ctr" rtl="0" eaLnBrk="1" latinLnBrk="0" hangingPunct="1">
              <a:spcBef>
                <a:spcPct val="20000"/>
              </a:spcBef>
              <a:buFontTx/>
              <a:buNone/>
              <a:defRPr kumimoji="0" lang="zh-CN" sz="1800" kern="1200" baseline="0">
                <a:solidFill>
                  <a:schemeClr val="tx1">
                    <a:lumMod val="75000"/>
                    <a:lumOff val="25000"/>
                  </a:schemeClr>
                </a:solidFill>
                <a:latin typeface="+mn-lt"/>
                <a:ea typeface="+mn-ea"/>
                <a:cs typeface="+mn-cs"/>
              </a:defRPr>
            </a:lvl1pPr>
            <a:extLst/>
          </a:lstStyle>
          <a:p>
            <a:pPr marL="0" marR="0" lvl="0" indent="0" algn="l" defTabSz="914400" eaLnBrk="1" latinLnBrk="0" hangingPunct="1">
              <a:spcBef>
                <a:spcPct val="20000"/>
              </a:spcBef>
              <a:buFontTx/>
              <a:buNone/>
            </a:pPr>
            <a:r>
              <a:rPr kumimoji="0" lang="zh-CN"/>
              <a:t>单击此处添加标题</a:t>
            </a:r>
          </a:p>
        </p:txBody>
      </p:sp>
      <p:sp>
        <p:nvSpPr>
          <p:cNvPr id="9" name="Rectangle 7"/>
          <p:cNvSpPr>
            <a:spLocks noGrp="1"/>
          </p:cNvSpPr>
          <p:nvPr>
            <p:ph type="body" sz="quarter" idx="17" hasCustomPrompt="1"/>
          </p:nvPr>
        </p:nvSpPr>
        <p:spPr>
          <a:xfrm>
            <a:off x="4800602" y="3086102"/>
            <a:ext cx="3990975" cy="911165"/>
          </a:xfrm>
        </p:spPr>
        <p:txBody>
          <a:bodyPr vert="horz" lIns="91440" tIns="45720" rIns="9144" bIns="45720" rtlCol="0" anchor="t" anchorCtr="0">
            <a:noAutofit/>
          </a:bodyPr>
          <a:lstStyle>
            <a:lvl1pPr marL="0" marR="0" indent="0" algn="ctr" rtl="0" eaLnBrk="1" latinLnBrk="0" hangingPunct="1">
              <a:spcBef>
                <a:spcPct val="20000"/>
              </a:spcBef>
              <a:buFontTx/>
              <a:buNone/>
              <a:defRPr kumimoji="0" lang="zh-CN" sz="1800" kern="1200" baseline="0">
                <a:solidFill>
                  <a:schemeClr val="tx1">
                    <a:lumMod val="75000"/>
                    <a:lumOff val="25000"/>
                  </a:schemeClr>
                </a:solidFill>
                <a:latin typeface="+mn-lt"/>
                <a:ea typeface="+mn-ea"/>
                <a:cs typeface="+mn-cs"/>
              </a:defRPr>
            </a:lvl1pPr>
            <a:extLst/>
          </a:lstStyle>
          <a:p>
            <a:pPr marL="0" marR="0" lvl="0" indent="0" algn="l" defTabSz="914400" eaLnBrk="1" latinLnBrk="0" hangingPunct="1">
              <a:spcBef>
                <a:spcPct val="20000"/>
              </a:spcBef>
              <a:buFontTx/>
              <a:buNone/>
            </a:pPr>
            <a:r>
              <a:rPr kumimoji="0" lang="zh-CN"/>
              <a:t>单击此处添加标题</a:t>
            </a:r>
          </a:p>
        </p:txBody>
      </p:sp>
      <p:grpSp>
        <p:nvGrpSpPr>
          <p:cNvPr id="10" name="Group 9"/>
          <p:cNvGrpSpPr/>
          <p:nvPr/>
        </p:nvGrpSpPr>
        <p:grpSpPr>
          <a:xfrm rot="5400000">
            <a:off x="4350774" y="350274"/>
            <a:ext cx="442452" cy="9144000"/>
            <a:chOff x="8524568" y="0"/>
            <a:chExt cx="589936" cy="6858000"/>
          </a:xfrm>
        </p:grpSpPr>
        <p:sp>
          <p:nvSpPr>
            <p:cNvPr id="11" name="Rectangle 10"/>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12" name="Straight Connector 11"/>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3" name="Date Placeholder 2"/>
          <p:cNvSpPr>
            <a:spLocks noGrp="1"/>
          </p:cNvSpPr>
          <p:nvPr>
            <p:ph type="dt" sz="half" idx="10"/>
          </p:nvPr>
        </p:nvSpPr>
        <p:spPr>
          <a:xfrm>
            <a:off x="457200" y="4914900"/>
            <a:ext cx="2133600" cy="228600"/>
          </a:xfrm>
          <a:prstGeom prst="rect">
            <a:avLst/>
          </a:prstGeom>
        </p:spPr>
        <p:txBody>
          <a:bodyPr/>
          <a:lstStyle>
            <a:lvl1pPr eaLnBrk="1" latinLnBrk="0" hangingPunct="1">
              <a:defRPr kumimoji="0" lang="zh-CN">
                <a:solidFill>
                  <a:schemeClr val="bg1"/>
                </a:solidFill>
              </a:defRPr>
            </a:lvl1pPr>
          </a:lstStyle>
          <a:p>
            <a:fld id="{A5F3790F-1BDC-45B7-A06B-907667BADF90}" type="datetimeFigureOut">
              <a:rPr lang="zh-CN" altLang="en-US" smtClean="0"/>
              <a:pPr/>
              <a:t>2020/10/12</a:t>
            </a:fld>
            <a:endParaRPr lang="zh-CN" altLang="en-US"/>
          </a:p>
        </p:txBody>
      </p:sp>
      <p:sp>
        <p:nvSpPr>
          <p:cNvPr id="14" name="Footer Placeholder 3"/>
          <p:cNvSpPr>
            <a:spLocks noGrp="1"/>
          </p:cNvSpPr>
          <p:nvPr>
            <p:ph type="ftr" sz="quarter" idx="11"/>
          </p:nvPr>
        </p:nvSpPr>
        <p:spPr>
          <a:xfrm>
            <a:off x="3124200" y="4914900"/>
            <a:ext cx="2895600" cy="228600"/>
          </a:xfrm>
          <a:prstGeom prst="rect">
            <a:avLst/>
          </a:prstGeom>
        </p:spPr>
        <p:txBody>
          <a:bodyPr/>
          <a:lstStyle>
            <a:lvl1pPr eaLnBrk="1" latinLnBrk="0" hangingPunct="1">
              <a:defRPr kumimoji="0" lang="zh-CN">
                <a:solidFill>
                  <a:schemeClr val="bg1"/>
                </a:solidFill>
              </a:defRPr>
            </a:lvl1pPr>
          </a:lstStyle>
          <a:p>
            <a:endParaRPr lang="zh-CN" altLang="en-US"/>
          </a:p>
        </p:txBody>
      </p:sp>
      <p:sp>
        <p:nvSpPr>
          <p:cNvPr id="15" name="Slide Number Placeholder 4"/>
          <p:cNvSpPr>
            <a:spLocks noGrp="1"/>
          </p:cNvSpPr>
          <p:nvPr>
            <p:ph type="sldNum" sz="quarter" idx="12"/>
          </p:nvPr>
        </p:nvSpPr>
        <p:spPr>
          <a:xfrm>
            <a:off x="6553200" y="4914900"/>
            <a:ext cx="2133600" cy="228600"/>
          </a:xfrm>
        </p:spPr>
        <p:txBody>
          <a:bodyPr/>
          <a:lstStyle>
            <a:lvl1pPr eaLnBrk="1" latinLnBrk="0" hangingPunct="1">
              <a:defRPr kumimoji="0" lang="zh-CN">
                <a:solidFill>
                  <a:schemeClr val="bg1"/>
                </a:solidFill>
              </a:defRPr>
            </a:lvl1pPr>
          </a:lstStyle>
          <a:p>
            <a:fld id="{DB6769B4-5047-4DE8-962E-21FF2E18E5B7}"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纵栏(带标题)">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228600" y="400050"/>
            <a:ext cx="2743200" cy="27432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342900" indent="-342900" algn="ctr" eaLnBrk="1" latinLnBrk="0" hangingPunct="1"/>
            <a:r>
              <a:rPr lang="zh-CN" altLang="en-US"/>
              <a:t>单击图标添加图片</a:t>
            </a:r>
            <a:endParaRPr/>
          </a:p>
        </p:txBody>
      </p:sp>
      <p:sp>
        <p:nvSpPr>
          <p:cNvPr id="7" name="Rectangle 8"/>
          <p:cNvSpPr>
            <a:spLocks noGrp="1" noChangeAspect="1"/>
          </p:cNvSpPr>
          <p:nvPr>
            <p:ph type="pic" sz="quarter" idx="14"/>
          </p:nvPr>
        </p:nvSpPr>
        <p:spPr>
          <a:xfrm>
            <a:off x="3200400" y="400050"/>
            <a:ext cx="2743200" cy="27432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kumimoji="0" lang="zh-CN" sz="2400" kern="1200">
                <a:solidFill>
                  <a:schemeClr val="tx1">
                    <a:lumMod val="65000"/>
                    <a:lumOff val="35000"/>
                  </a:schemeClr>
                </a:solidFill>
                <a:latin typeface="+mn-lt"/>
                <a:ea typeface="+mn-ea"/>
                <a:cs typeface="+mn-cs"/>
              </a:defRPr>
            </a:lvl1pPr>
            <a:extLst/>
          </a:lstStyle>
          <a:p>
            <a:pPr marL="342900" indent="-342900" algn="ctr" eaLnBrk="1" latinLnBrk="0" hangingPunct="1"/>
            <a:r>
              <a:rPr lang="zh-CN" altLang="en-US"/>
              <a:t>单击图标添加图片</a:t>
            </a:r>
            <a:endParaRPr/>
          </a:p>
        </p:txBody>
      </p:sp>
      <p:sp>
        <p:nvSpPr>
          <p:cNvPr id="8" name="Rectangle 8"/>
          <p:cNvSpPr>
            <a:spLocks noGrp="1" noChangeAspect="1"/>
          </p:cNvSpPr>
          <p:nvPr>
            <p:ph type="pic" sz="quarter" idx="15"/>
          </p:nvPr>
        </p:nvSpPr>
        <p:spPr>
          <a:xfrm>
            <a:off x="6172200" y="400050"/>
            <a:ext cx="2743200" cy="27432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kumimoji="0" lang="zh-CN" sz="2400" kern="1200">
                <a:solidFill>
                  <a:schemeClr val="tx1">
                    <a:lumMod val="65000"/>
                    <a:lumOff val="35000"/>
                  </a:schemeClr>
                </a:solidFill>
                <a:latin typeface="+mn-lt"/>
                <a:ea typeface="+mn-ea"/>
                <a:cs typeface="+mn-cs"/>
              </a:defRPr>
            </a:lvl1pPr>
            <a:extLst/>
          </a:lstStyle>
          <a:p>
            <a:pPr marL="342900" indent="-342900" algn="ctr" eaLnBrk="1" latinLnBrk="0" hangingPunct="1"/>
            <a:r>
              <a:rPr lang="zh-CN" altLang="en-US"/>
              <a:t>单击图标添加图片</a:t>
            </a:r>
            <a:endParaRPr/>
          </a:p>
        </p:txBody>
      </p:sp>
      <p:sp>
        <p:nvSpPr>
          <p:cNvPr id="9" name="Rectangle 6"/>
          <p:cNvSpPr>
            <a:spLocks noGrp="1"/>
          </p:cNvSpPr>
          <p:nvPr>
            <p:ph type="body" sz="quarter" idx="16" hasCustomPrompt="1"/>
          </p:nvPr>
        </p:nvSpPr>
        <p:spPr>
          <a:xfrm>
            <a:off x="228600" y="3314700"/>
            <a:ext cx="2743200" cy="1085850"/>
          </a:xfrm>
        </p:spPr>
        <p:txBody>
          <a:bodyPr anchor="t" anchorCtr="0">
            <a:noAutofit/>
          </a:bodyPr>
          <a:lstStyle>
            <a:lvl1pPr marL="0" marR="0" indent="0" algn="l" rtl="0" eaLnBrk="1" latinLnBrk="0" hangingPunct="1">
              <a:spcBef>
                <a:spcPct val="20000"/>
              </a:spcBef>
              <a:buFontTx/>
              <a:buNone/>
              <a:defRPr kumimoji="0" lang="zh-CN" sz="1800" baseline="0">
                <a:solidFill>
                  <a:schemeClr val="tx1">
                    <a:lumMod val="75000"/>
                    <a:lumOff val="25000"/>
                  </a:schemeClr>
                </a:solidFill>
                <a:latin typeface="+mn-lt"/>
                <a:ea typeface="+mn-ea"/>
                <a:cs typeface="+mn-cs"/>
              </a:defRPr>
            </a:lvl1pPr>
            <a:extLst/>
          </a:lstStyle>
          <a:p>
            <a:pPr lvl="0"/>
            <a:r>
              <a:rPr kumimoji="0" lang="zh-CN"/>
              <a:t>单击此处添加标题</a:t>
            </a:r>
          </a:p>
        </p:txBody>
      </p:sp>
      <p:sp>
        <p:nvSpPr>
          <p:cNvPr id="10" name="Rectangle 6"/>
          <p:cNvSpPr>
            <a:spLocks noGrp="1"/>
          </p:cNvSpPr>
          <p:nvPr>
            <p:ph type="body" sz="quarter" idx="17" hasCustomPrompt="1"/>
          </p:nvPr>
        </p:nvSpPr>
        <p:spPr>
          <a:xfrm>
            <a:off x="3200400" y="3314700"/>
            <a:ext cx="2743200" cy="1085850"/>
          </a:xfrm>
        </p:spPr>
        <p:txBody>
          <a:bodyPr anchor="t" anchorCtr="0">
            <a:noAutofit/>
          </a:bodyPr>
          <a:lstStyle>
            <a:lvl1pPr marL="0" marR="0" indent="0" algn="l" rtl="0" eaLnBrk="1" latinLnBrk="0" hangingPunct="1">
              <a:spcBef>
                <a:spcPct val="20000"/>
              </a:spcBef>
              <a:buFontTx/>
              <a:buNone/>
              <a:defRPr kumimoji="0" lang="zh-CN" sz="1800" baseline="0">
                <a:solidFill>
                  <a:schemeClr val="tx1">
                    <a:lumMod val="75000"/>
                    <a:lumOff val="25000"/>
                  </a:schemeClr>
                </a:solidFill>
                <a:latin typeface="+mn-lt"/>
                <a:ea typeface="+mn-ea"/>
                <a:cs typeface="+mn-cs"/>
              </a:defRPr>
            </a:lvl1pPr>
            <a:extLst/>
          </a:lstStyle>
          <a:p>
            <a:pPr lvl="0"/>
            <a:r>
              <a:rPr kumimoji="0" lang="zh-CN"/>
              <a:t>单击此处添加标题</a:t>
            </a:r>
          </a:p>
        </p:txBody>
      </p:sp>
      <p:sp>
        <p:nvSpPr>
          <p:cNvPr id="11" name="Rectangle 6"/>
          <p:cNvSpPr>
            <a:spLocks noGrp="1"/>
          </p:cNvSpPr>
          <p:nvPr>
            <p:ph type="body" sz="quarter" idx="18" hasCustomPrompt="1"/>
          </p:nvPr>
        </p:nvSpPr>
        <p:spPr>
          <a:xfrm>
            <a:off x="6172200" y="3314700"/>
            <a:ext cx="2743200" cy="1085850"/>
          </a:xfrm>
        </p:spPr>
        <p:txBody>
          <a:bodyPr anchor="t" anchorCtr="0">
            <a:noAutofit/>
          </a:bodyPr>
          <a:lstStyle>
            <a:lvl1pPr marL="0" marR="0" indent="0" algn="l" rtl="0" eaLnBrk="1" latinLnBrk="0" hangingPunct="1">
              <a:spcBef>
                <a:spcPct val="20000"/>
              </a:spcBef>
              <a:buFontTx/>
              <a:buNone/>
              <a:defRPr kumimoji="0" lang="zh-CN" sz="1800" baseline="0">
                <a:solidFill>
                  <a:schemeClr val="tx1">
                    <a:lumMod val="75000"/>
                    <a:lumOff val="25000"/>
                  </a:schemeClr>
                </a:solidFill>
                <a:latin typeface="+mn-lt"/>
                <a:ea typeface="+mn-ea"/>
                <a:cs typeface="+mn-cs"/>
              </a:defRPr>
            </a:lvl1pPr>
            <a:extLst/>
          </a:lstStyle>
          <a:p>
            <a:pPr lvl="0"/>
            <a:r>
              <a:rPr kumimoji="0" lang="zh-CN"/>
              <a:t>单击此处添加标题</a:t>
            </a:r>
          </a:p>
        </p:txBody>
      </p:sp>
      <p:grpSp>
        <p:nvGrpSpPr>
          <p:cNvPr id="12" name="Group 11"/>
          <p:cNvGrpSpPr/>
          <p:nvPr/>
        </p:nvGrpSpPr>
        <p:grpSpPr>
          <a:xfrm rot="5400000">
            <a:off x="4350774" y="350274"/>
            <a:ext cx="442452" cy="9144000"/>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457200" y="4914900"/>
            <a:ext cx="2133600" cy="228600"/>
          </a:xfrm>
          <a:prstGeom prst="rect">
            <a:avLst/>
          </a:prstGeom>
        </p:spPr>
        <p:txBody>
          <a:bodyPr/>
          <a:lstStyle>
            <a:lvl1pPr eaLnBrk="1" latinLnBrk="0" hangingPunct="1">
              <a:defRPr kumimoji="0" lang="zh-CN">
                <a:solidFill>
                  <a:schemeClr val="bg1"/>
                </a:solidFill>
              </a:defRPr>
            </a:lvl1pPr>
          </a:lstStyle>
          <a:p>
            <a:fld id="{A5F3790F-1BDC-45B7-A06B-907667BADF90}" type="datetimeFigureOut">
              <a:rPr lang="zh-CN" altLang="en-US" smtClean="0"/>
              <a:pPr/>
              <a:t>2020/10/12</a:t>
            </a:fld>
            <a:endParaRPr lang="zh-CN" altLang="en-US"/>
          </a:p>
        </p:txBody>
      </p:sp>
      <p:sp>
        <p:nvSpPr>
          <p:cNvPr id="16" name="Footer Placeholder 3"/>
          <p:cNvSpPr>
            <a:spLocks noGrp="1"/>
          </p:cNvSpPr>
          <p:nvPr>
            <p:ph type="ftr" sz="quarter" idx="11"/>
          </p:nvPr>
        </p:nvSpPr>
        <p:spPr>
          <a:xfrm>
            <a:off x="3124200" y="4914900"/>
            <a:ext cx="2895600" cy="228600"/>
          </a:xfrm>
          <a:prstGeom prst="rect">
            <a:avLst/>
          </a:prstGeom>
        </p:spPr>
        <p:txBody>
          <a:bodyPr/>
          <a:lstStyle>
            <a:lvl1pPr eaLnBrk="1" latinLnBrk="0" hangingPunct="1">
              <a:defRPr kumimoji="0" lang="zh-CN">
                <a:solidFill>
                  <a:schemeClr val="bg1"/>
                </a:solidFill>
              </a:defRPr>
            </a:lvl1pPr>
          </a:lstStyle>
          <a:p>
            <a:endParaRPr lang="zh-CN" altLang="en-US"/>
          </a:p>
        </p:txBody>
      </p:sp>
      <p:sp>
        <p:nvSpPr>
          <p:cNvPr id="17" name="Slide Number Placeholder 4"/>
          <p:cNvSpPr>
            <a:spLocks noGrp="1"/>
          </p:cNvSpPr>
          <p:nvPr>
            <p:ph type="sldNum" sz="quarter" idx="12"/>
          </p:nvPr>
        </p:nvSpPr>
        <p:spPr>
          <a:xfrm>
            <a:off x="6553200" y="4914900"/>
            <a:ext cx="2133600" cy="228600"/>
          </a:xfrm>
        </p:spPr>
        <p:txBody>
          <a:bodyPr/>
          <a:lstStyle>
            <a:lvl1pPr eaLnBrk="1" latinLnBrk="0" hangingPunct="1">
              <a:defRPr kumimoji="0" lang="zh-CN">
                <a:solidFill>
                  <a:schemeClr val="bg1"/>
                </a:solidFill>
              </a:defRPr>
            </a:lvl1pPr>
          </a:lstStyle>
          <a:p>
            <a:fld id="{DB6769B4-5047-4DE8-962E-21FF2E18E5B7}"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横栏(带标题)">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
        <p:nvSpPr>
          <p:cNvPr id="3" name="Date Placeholder 2"/>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DB6769B4-5047-4DE8-962E-21FF2E18E5B7}" type="slidenum">
              <a:rPr lang="zh-CN" altLang="en-US" smtClean="0"/>
              <a:pPr/>
              <a:t>‹#›</a:t>
            </a:fld>
            <a:endParaRPr lang="zh-CN" altLang="en-US"/>
          </a:p>
        </p:txBody>
      </p:sp>
      <p:sp>
        <p:nvSpPr>
          <p:cNvPr id="6" name="Rectangle 7"/>
          <p:cNvSpPr>
            <a:spLocks noGrp="1" noChangeAspect="1"/>
          </p:cNvSpPr>
          <p:nvPr>
            <p:ph type="pic" sz="quarter" idx="13"/>
          </p:nvPr>
        </p:nvSpPr>
        <p:spPr>
          <a:xfrm>
            <a:off x="4741634" y="2610019"/>
            <a:ext cx="3792769" cy="21334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kumimoji="0" lang="zh-CN" sz="2400" kern="1200">
                <a:solidFill>
                  <a:schemeClr val="tx1">
                    <a:lumMod val="65000"/>
                    <a:lumOff val="35000"/>
                  </a:schemeClr>
                </a:solidFill>
                <a:latin typeface="+mn-lt"/>
                <a:ea typeface="+mn-ea"/>
                <a:cs typeface="+mn-cs"/>
              </a:defRPr>
            </a:lvl1pPr>
            <a:extLst/>
          </a:lstStyle>
          <a:p>
            <a:pPr marL="342900" indent="-342900" algn="ctr" eaLnBrk="1" latinLnBrk="0" hangingPunct="1"/>
            <a:r>
              <a:rPr lang="zh-CN" altLang="en-US"/>
              <a:t>单击图标添加图片</a:t>
            </a:r>
            <a:endParaRPr/>
          </a:p>
        </p:txBody>
      </p:sp>
      <p:sp>
        <p:nvSpPr>
          <p:cNvPr id="7" name="Rectangle 7"/>
          <p:cNvSpPr>
            <a:spLocks noGrp="1" noChangeAspect="1"/>
          </p:cNvSpPr>
          <p:nvPr>
            <p:ph type="pic" sz="quarter" idx="14"/>
          </p:nvPr>
        </p:nvSpPr>
        <p:spPr>
          <a:xfrm>
            <a:off x="558803" y="2610019"/>
            <a:ext cx="3792769" cy="21334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kumimoji="0" lang="zh-CN" sz="2400" kern="1200">
                <a:solidFill>
                  <a:schemeClr val="tx1">
                    <a:lumMod val="65000"/>
                    <a:lumOff val="35000"/>
                  </a:schemeClr>
                </a:solidFill>
                <a:latin typeface="+mn-lt"/>
                <a:ea typeface="+mn-ea"/>
                <a:cs typeface="+mn-cs"/>
              </a:defRPr>
            </a:lvl1pPr>
            <a:extLst/>
          </a:lstStyle>
          <a:p>
            <a:pPr marL="342900" indent="-342900" algn="ctr" eaLnBrk="1" latinLnBrk="0" hangingPunct="1"/>
            <a:r>
              <a:rPr lang="zh-CN" altLang="en-US"/>
              <a:t>单击图标添加图片</a:t>
            </a:r>
            <a:endParaRPr/>
          </a:p>
        </p:txBody>
      </p:sp>
      <p:sp>
        <p:nvSpPr>
          <p:cNvPr id="8" name="Picture Placeholder 7"/>
          <p:cNvSpPr>
            <a:spLocks noGrp="1" noChangeAspect="1"/>
          </p:cNvSpPr>
          <p:nvPr>
            <p:ph type="pic" sz="quarter" idx="15"/>
          </p:nvPr>
        </p:nvSpPr>
        <p:spPr>
          <a:xfrm>
            <a:off x="4741634" y="266869"/>
            <a:ext cx="3792769" cy="21334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kumimoji="0" lang="zh-CN" sz="2400" kern="1200">
                <a:solidFill>
                  <a:schemeClr val="tx1">
                    <a:lumMod val="65000"/>
                    <a:lumOff val="35000"/>
                  </a:schemeClr>
                </a:solidFill>
                <a:latin typeface="+mn-lt"/>
                <a:ea typeface="+mn-ea"/>
                <a:cs typeface="+mn-cs"/>
              </a:defRPr>
            </a:lvl1pPr>
            <a:extLst/>
          </a:lstStyle>
          <a:p>
            <a:pPr marL="342900" indent="-342900" algn="ctr" eaLnBrk="1" latinLnBrk="0" hangingPunct="1"/>
            <a:r>
              <a:rPr lang="zh-CN" altLang="en-US"/>
              <a:t>单击图标添加图片</a:t>
            </a:r>
            <a:endParaRPr/>
          </a:p>
        </p:txBody>
      </p:sp>
      <p:sp>
        <p:nvSpPr>
          <p:cNvPr id="9" name="Rectangle 11"/>
          <p:cNvSpPr>
            <a:spLocks noGrp="1"/>
          </p:cNvSpPr>
          <p:nvPr>
            <p:ph type="body" sz="quarter" idx="16" hasCustomPrompt="1"/>
          </p:nvPr>
        </p:nvSpPr>
        <p:spPr>
          <a:xfrm>
            <a:off x="558803" y="266869"/>
            <a:ext cx="3792769" cy="2133433"/>
          </a:xfrm>
        </p:spPr>
        <p:txBody>
          <a:bodyPr anchor="b" anchorCtr="0">
            <a:noAutofit/>
          </a:bodyPr>
          <a:lstStyle>
            <a:lvl1pPr marL="0" marR="0" indent="0" algn="ctr" rtl="0" eaLnBrk="1" latinLnBrk="0" hangingPunct="1">
              <a:spcBef>
                <a:spcPct val="20000"/>
              </a:spcBef>
              <a:buFontTx/>
              <a:buNone/>
              <a:defRPr kumimoji="0" lang="zh-CN" sz="1800" b="1" baseline="0">
                <a:solidFill>
                  <a:schemeClr val="tx1">
                    <a:lumMod val="75000"/>
                    <a:lumOff val="25000"/>
                  </a:schemeClr>
                </a:solidFill>
                <a:latin typeface="+mn-lt"/>
                <a:ea typeface="+mn-ea"/>
                <a:cs typeface="+mn-cs"/>
              </a:defRPr>
            </a:lvl1pPr>
            <a:extLst/>
          </a:lstStyle>
          <a:p>
            <a:pPr lvl="0"/>
            <a:r>
              <a:rPr kumimoji="0" lang="zh-CN"/>
              <a:t>单击此处添加标题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混合全景">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
        <p:nvSpPr>
          <p:cNvPr id="4" name="Date Placeholder 3"/>
          <p:cNvSpPr>
            <a:spLocks noGrp="1"/>
          </p:cNvSpPr>
          <p:nvPr>
            <p:ph type="dt" sz="half" idx="10"/>
          </p:nvPr>
        </p:nvSpPr>
        <p:spPr>
          <a:xfrm>
            <a:off x="6096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00800" y="4914900"/>
            <a:ext cx="2057400" cy="228600"/>
          </a:xfrm>
        </p:spPr>
        <p:txBody>
          <a:bodyPr/>
          <a:lstStyle/>
          <a:p>
            <a:fld id="{DB6769B4-5047-4DE8-962E-21FF2E18E5B7}" type="slidenum">
              <a:rPr lang="zh-CN" altLang="en-US" smtClean="0"/>
              <a:pPr/>
              <a:t>‹#›</a:t>
            </a:fld>
            <a:endParaRPr lang="zh-CN" altLang="en-US"/>
          </a:p>
        </p:txBody>
      </p:sp>
      <p:sp>
        <p:nvSpPr>
          <p:cNvPr id="11" name="Picture Placeholder 10"/>
          <p:cNvSpPr>
            <a:spLocks noGrp="1"/>
          </p:cNvSpPr>
          <p:nvPr>
            <p:ph type="pic" sz="quarter" idx="13"/>
          </p:nvPr>
        </p:nvSpPr>
        <p:spPr>
          <a:xfrm>
            <a:off x="592392" y="444294"/>
            <a:ext cx="7391400" cy="1714500"/>
          </a:xfrm>
          <a:solidFill>
            <a:srgbClr val="F0F0F0"/>
          </a:solidFill>
          <a:ln w="57150">
            <a:solidFill>
              <a:schemeClr val="bg1"/>
            </a:solidFill>
          </a:ln>
          <a:effectLst>
            <a:outerShdw dist="38100" dir="2700000" algn="tl" rotWithShape="0">
              <a:prstClr val="black">
                <a:alpha val="17000"/>
              </a:prstClr>
            </a:outerShdw>
          </a:effectLst>
        </p:spPr>
        <p:txBody>
          <a:bodyPr>
            <a:normAutofit/>
          </a:bodyPr>
          <a:lstStyle>
            <a:lvl1pPr algn="ctr" eaLnBrk="1" latinLnBrk="0" hangingPunct="1">
              <a:buNone/>
              <a:defRPr kumimoji="0" lang="zh-CN" sz="2400">
                <a:solidFill>
                  <a:schemeClr val="tx1">
                    <a:lumMod val="65000"/>
                    <a:lumOff val="35000"/>
                  </a:schemeClr>
                </a:solidFill>
              </a:defRPr>
            </a:lvl1pPr>
          </a:lstStyle>
          <a:p>
            <a:pPr eaLnBrk="1" latinLnBrk="0" hangingPunct="1"/>
            <a:r>
              <a:rPr lang="zh-CN" altLang="en-US"/>
              <a:t>单击图标添加图片</a:t>
            </a:r>
            <a:endParaRPr/>
          </a:p>
        </p:txBody>
      </p:sp>
      <p:sp>
        <p:nvSpPr>
          <p:cNvPr id="13" name="Picture Placeholder 12"/>
          <p:cNvSpPr>
            <a:spLocks noGrp="1"/>
          </p:cNvSpPr>
          <p:nvPr>
            <p:ph type="pic" sz="quarter" idx="14"/>
          </p:nvPr>
        </p:nvSpPr>
        <p:spPr>
          <a:xfrm>
            <a:off x="609600" y="2514600"/>
            <a:ext cx="2286000" cy="17145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kumimoji="0" lang="zh-CN" sz="1600" b="0" kern="1200">
                <a:solidFill>
                  <a:schemeClr val="tx1">
                    <a:lumMod val="65000"/>
                    <a:lumOff val="35000"/>
                  </a:schemeClr>
                </a:solidFill>
                <a:latin typeface="+mn-lt"/>
                <a:ea typeface="+mn-ea"/>
                <a:cs typeface="+mn-cs"/>
              </a:defRPr>
            </a:lvl1pPr>
          </a:lstStyle>
          <a:p>
            <a:pPr eaLnBrk="1" latinLnBrk="0" hangingPunct="1"/>
            <a:r>
              <a:rPr lang="zh-CN" altLang="en-US"/>
              <a:t>单击图标添加图片</a:t>
            </a:r>
            <a:endParaRPr/>
          </a:p>
        </p:txBody>
      </p:sp>
      <p:sp>
        <p:nvSpPr>
          <p:cNvPr id="14" name="Picture Placeholder 12"/>
          <p:cNvSpPr>
            <a:spLocks noGrp="1"/>
          </p:cNvSpPr>
          <p:nvPr>
            <p:ph type="pic" sz="quarter" idx="15"/>
          </p:nvPr>
        </p:nvSpPr>
        <p:spPr>
          <a:xfrm>
            <a:off x="3276600" y="2514600"/>
            <a:ext cx="2286000" cy="17145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kumimoji="0" lang="zh-CN" sz="1600" b="0" kern="1200">
                <a:solidFill>
                  <a:schemeClr val="tx1">
                    <a:lumMod val="65000"/>
                    <a:lumOff val="35000"/>
                  </a:schemeClr>
                </a:solidFill>
                <a:latin typeface="+mn-lt"/>
                <a:ea typeface="+mn-ea"/>
                <a:cs typeface="+mn-cs"/>
              </a:defRPr>
            </a:lvl1pPr>
          </a:lstStyle>
          <a:p>
            <a:pPr eaLnBrk="1" latinLnBrk="0" hangingPunct="1"/>
            <a:r>
              <a:rPr lang="zh-CN" altLang="en-US"/>
              <a:t>单击图标添加图片</a:t>
            </a:r>
            <a:endParaRPr/>
          </a:p>
        </p:txBody>
      </p:sp>
      <p:sp>
        <p:nvSpPr>
          <p:cNvPr id="16" name="Text Placeholder 15"/>
          <p:cNvSpPr>
            <a:spLocks noGrp="1"/>
          </p:cNvSpPr>
          <p:nvPr>
            <p:ph type="body" sz="quarter" idx="16" hasCustomPrompt="1"/>
          </p:nvPr>
        </p:nvSpPr>
        <p:spPr>
          <a:xfrm>
            <a:off x="5791200" y="2514600"/>
            <a:ext cx="2286000" cy="285750"/>
          </a:xfrm>
        </p:spPr>
        <p:txBody>
          <a:bodyPr>
            <a:normAutofit/>
          </a:bodyPr>
          <a:lstStyle>
            <a:lvl1pPr eaLnBrk="1" latinLnBrk="0" hangingPunct="1">
              <a:buNone/>
              <a:defRPr kumimoji="0" lang="zh-CN" sz="1800" b="1" baseline="0">
                <a:solidFill>
                  <a:srgbClr val="FC7500"/>
                </a:solidFill>
              </a:defRPr>
            </a:lvl1pPr>
          </a:lstStyle>
          <a:p>
            <a:pPr lvl="0"/>
            <a:r>
              <a:rPr kumimoji="0" lang="zh-CN"/>
              <a:t>单击此处添加标题</a:t>
            </a:r>
          </a:p>
        </p:txBody>
      </p:sp>
      <p:sp>
        <p:nvSpPr>
          <p:cNvPr id="18" name="Text Placeholder 17"/>
          <p:cNvSpPr>
            <a:spLocks noGrp="1"/>
          </p:cNvSpPr>
          <p:nvPr>
            <p:ph type="body" sz="quarter" idx="17" hasCustomPrompt="1"/>
          </p:nvPr>
        </p:nvSpPr>
        <p:spPr>
          <a:xfrm>
            <a:off x="5791200" y="2914650"/>
            <a:ext cx="2286000" cy="1314450"/>
          </a:xfrm>
        </p:spPr>
        <p:txBody>
          <a:bodyPr>
            <a:normAutofit/>
          </a:bodyPr>
          <a:lstStyle>
            <a:lvl1pPr eaLnBrk="1" latinLnBrk="0" hangingPunct="1">
              <a:buNone/>
              <a:defRPr kumimoji="0" lang="zh-CN" sz="1800">
                <a:solidFill>
                  <a:schemeClr val="tx1">
                    <a:lumMod val="75000"/>
                    <a:lumOff val="25000"/>
                  </a:schemeClr>
                </a:solidFill>
              </a:defRPr>
            </a:lvl1pPr>
          </a:lstStyle>
          <a:p>
            <a:pPr lvl="0"/>
            <a:r>
              <a:rPr kumimoji="0" lang="zh-CN"/>
              <a:t>单击此处添加从属文本</a:t>
            </a:r>
          </a:p>
        </p:txBody>
      </p:sp>
      <p:sp>
        <p:nvSpPr>
          <p:cNvPr id="12" name="Rectangle 11"/>
          <p:cNvSpPr/>
          <p:nvPr/>
        </p:nvSpPr>
        <p:spPr>
          <a:xfrm>
            <a:off x="8524568" y="0"/>
            <a:ext cx="540774" cy="51435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15" name="Straight Connector 14"/>
          <p:cNvCxnSpPr/>
          <p:nvPr/>
        </p:nvCxnSpPr>
        <p:spPr>
          <a:xfrm rot="5400000">
            <a:off x="6550984" y="2571750"/>
            <a:ext cx="51435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 纵栏(带彩色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DB6769B4-5047-4DE8-962E-21FF2E18E5B7}" type="slidenum">
              <a:rPr lang="zh-CN" altLang="en-US" smtClean="0"/>
              <a:pPr/>
              <a:t>‹#›</a:t>
            </a:fld>
            <a:endParaRPr lang="zh-CN" altLang="en-US"/>
          </a:p>
        </p:txBody>
      </p:sp>
      <p:sp>
        <p:nvSpPr>
          <p:cNvPr id="6" name="Rectangle 7"/>
          <p:cNvSpPr>
            <a:spLocks noGrp="1"/>
          </p:cNvSpPr>
          <p:nvPr>
            <p:ph type="pic" sz="quarter" idx="14"/>
          </p:nvPr>
        </p:nvSpPr>
        <p:spPr>
          <a:xfrm>
            <a:off x="2209800" y="180894"/>
            <a:ext cx="2216936" cy="21622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7" name="Rectangle 7"/>
          <p:cNvSpPr>
            <a:spLocks noGrp="1"/>
          </p:cNvSpPr>
          <p:nvPr>
            <p:ph type="pic" sz="quarter" idx="26"/>
          </p:nvPr>
        </p:nvSpPr>
        <p:spPr>
          <a:xfrm>
            <a:off x="2209800" y="2524044"/>
            <a:ext cx="2216936" cy="21622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8" name="Picture Placeholder 7"/>
          <p:cNvSpPr>
            <a:spLocks noGrp="1" noChangeAspect="1"/>
          </p:cNvSpPr>
          <p:nvPr>
            <p:ph type="pic" sz="quarter" idx="25"/>
          </p:nvPr>
        </p:nvSpPr>
        <p:spPr>
          <a:xfrm>
            <a:off x="4652720" y="180894"/>
            <a:ext cx="2217698" cy="21622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9" name="Rectangle 7"/>
          <p:cNvSpPr>
            <a:spLocks noGrp="1"/>
          </p:cNvSpPr>
          <p:nvPr>
            <p:ph type="pic" sz="quarter" idx="27"/>
          </p:nvPr>
        </p:nvSpPr>
        <p:spPr>
          <a:xfrm>
            <a:off x="4648200" y="2524044"/>
            <a:ext cx="2216936" cy="21622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0" name="Rectangle 7"/>
          <p:cNvSpPr>
            <a:spLocks noGrp="1"/>
          </p:cNvSpPr>
          <p:nvPr>
            <p:ph type="body" sz="quarter" idx="16" hasCustomPrompt="1"/>
          </p:nvPr>
        </p:nvSpPr>
        <p:spPr>
          <a:xfrm>
            <a:off x="400497" y="971550"/>
            <a:ext cx="1676400" cy="1428750"/>
          </a:xfrm>
          <a:solidFill>
            <a:srgbClr val="91BED4"/>
          </a:solidFill>
        </p:spPr>
        <p:txBody>
          <a:bodyPr anchor="b" anchorCtr="0">
            <a:noAutofit/>
          </a:bodyPr>
          <a:lstStyle>
            <a:lvl1pPr marL="0" marR="0" indent="0" algn="r" rtl="0" eaLnBrk="1" latinLnBrk="0" hangingPunct="1">
              <a:spcBef>
                <a:spcPct val="20000"/>
              </a:spcBef>
              <a:buFontTx/>
              <a:buNone/>
              <a:defRPr kumimoji="0" lang="zh-CN" sz="1600" baseline="0">
                <a:solidFill>
                  <a:schemeClr val="bg1"/>
                </a:solidFill>
                <a:latin typeface="+mn-lt"/>
                <a:ea typeface="+mn-ea"/>
                <a:cs typeface="+mn-cs"/>
              </a:defRPr>
            </a:lvl1pPr>
            <a:extLst/>
          </a:lstStyle>
          <a:p>
            <a:pPr lvl="0"/>
            <a:r>
              <a:rPr kumimoji="0" lang="zh-CN"/>
              <a:t>单击此处添加标题</a:t>
            </a:r>
          </a:p>
        </p:txBody>
      </p:sp>
      <p:sp>
        <p:nvSpPr>
          <p:cNvPr id="11" name="Rectangle 7"/>
          <p:cNvSpPr>
            <a:spLocks noGrp="1"/>
          </p:cNvSpPr>
          <p:nvPr>
            <p:ph type="body" sz="quarter" idx="29" hasCustomPrompt="1"/>
          </p:nvPr>
        </p:nvSpPr>
        <p:spPr>
          <a:xfrm>
            <a:off x="7086600" y="971550"/>
            <a:ext cx="1676400" cy="1428750"/>
          </a:xfrm>
          <a:solidFill>
            <a:srgbClr val="FC7500"/>
          </a:solidFill>
        </p:spPr>
        <p:txBody>
          <a:bodyPr anchor="b" anchorCtr="0"/>
          <a:lstStyle>
            <a:lvl1pPr marL="0" marR="0" indent="0" algn="l" eaLnBrk="1" latinLnBrk="0" hangingPunct="1">
              <a:buFontTx/>
              <a:buNone/>
              <a:defRPr kumimoji="0" lang="zh-CN" sz="1600" baseline="0">
                <a:solidFill>
                  <a:schemeClr val="bg1"/>
                </a:solidFill>
              </a:defRPr>
            </a:lvl1pPr>
            <a:extLst/>
          </a:lstStyle>
          <a:p>
            <a:pPr lvl="0"/>
            <a:r>
              <a:rPr kumimoji="0" lang="zh-CN"/>
              <a:t>单击此处添加标题</a:t>
            </a:r>
          </a:p>
        </p:txBody>
      </p:sp>
      <p:sp>
        <p:nvSpPr>
          <p:cNvPr id="12" name="Rectangle 7"/>
          <p:cNvSpPr>
            <a:spLocks noGrp="1"/>
          </p:cNvSpPr>
          <p:nvPr>
            <p:ph type="body" sz="quarter" idx="28" hasCustomPrompt="1"/>
          </p:nvPr>
        </p:nvSpPr>
        <p:spPr>
          <a:xfrm>
            <a:off x="400497" y="2514600"/>
            <a:ext cx="1676400" cy="1428750"/>
          </a:xfrm>
          <a:solidFill>
            <a:srgbClr val="FC7500"/>
          </a:solidFill>
        </p:spPr>
        <p:txBody>
          <a:bodyPr anchor="t" anchorCtr="0"/>
          <a:lstStyle>
            <a:lvl1pPr marL="0" marR="0" indent="0" algn="r" eaLnBrk="1" latinLnBrk="0" hangingPunct="1">
              <a:buFontTx/>
              <a:buNone/>
              <a:defRPr kumimoji="0" lang="zh-CN" sz="1600" baseline="0">
                <a:solidFill>
                  <a:schemeClr val="bg1"/>
                </a:solidFill>
              </a:defRPr>
            </a:lvl1pPr>
            <a:extLst/>
          </a:lstStyle>
          <a:p>
            <a:pPr lvl="0"/>
            <a:r>
              <a:rPr kumimoji="0" lang="zh-CN"/>
              <a:t>单击此处添加标题</a:t>
            </a:r>
          </a:p>
        </p:txBody>
      </p:sp>
      <p:sp>
        <p:nvSpPr>
          <p:cNvPr id="13" name="Rectangle 7"/>
          <p:cNvSpPr>
            <a:spLocks noGrp="1"/>
          </p:cNvSpPr>
          <p:nvPr>
            <p:ph type="body" sz="quarter" idx="30" hasCustomPrompt="1"/>
          </p:nvPr>
        </p:nvSpPr>
        <p:spPr>
          <a:xfrm>
            <a:off x="7086600" y="2514600"/>
            <a:ext cx="1676400" cy="1428750"/>
          </a:xfrm>
          <a:solidFill>
            <a:srgbClr val="91BED4"/>
          </a:solidFill>
        </p:spPr>
        <p:txBody>
          <a:bodyPr anchor="t" anchorCtr="0"/>
          <a:lstStyle>
            <a:lvl1pPr marL="0" marR="0" indent="0" algn="l" eaLnBrk="1" latinLnBrk="0" hangingPunct="1">
              <a:buFontTx/>
              <a:buNone/>
              <a:defRPr kumimoji="0" lang="zh-CN" sz="1600" baseline="0">
                <a:solidFill>
                  <a:schemeClr val="bg1"/>
                </a:solidFill>
              </a:defRPr>
            </a:lvl1pPr>
            <a:extLst/>
          </a:lstStyle>
          <a:p>
            <a:pPr lvl="0"/>
            <a:r>
              <a:rPr kumimoji="0" lang="zh-CN"/>
              <a:t>单击此处添加标题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DB6769B4-5047-4DE8-962E-21FF2E18E5B7}" type="slidenum">
              <a:rPr lang="zh-CN" altLang="en-US" smtClean="0"/>
              <a:pPr/>
              <a:t>‹#›</a:t>
            </a:fld>
            <a:endParaRPr lang="zh-CN" altLang="en-US"/>
          </a:p>
        </p:txBody>
      </p:sp>
    </p:spTree>
    <p:extLst>
      <p:ext uri="{BB962C8B-B14F-4D97-AF65-F5344CB8AC3E}">
        <p14:creationId xmlns:p14="http://schemas.microsoft.com/office/powerpoint/2010/main" val="1325758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纵栏(带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DB6769B4-5047-4DE8-962E-21FF2E18E5B7}" type="slidenum">
              <a:rPr lang="zh-CN" altLang="en-US" smtClean="0"/>
              <a:pPr/>
              <a:t>‹#›</a:t>
            </a:fld>
            <a:endParaRPr lang="zh-CN" altLang="en-US"/>
          </a:p>
        </p:txBody>
      </p:sp>
      <p:sp>
        <p:nvSpPr>
          <p:cNvPr id="6" name="Rectangle 7"/>
          <p:cNvSpPr>
            <a:spLocks noGrp="1"/>
          </p:cNvSpPr>
          <p:nvPr>
            <p:ph type="pic" sz="quarter" idx="14"/>
          </p:nvPr>
        </p:nvSpPr>
        <p:spPr>
          <a:xfrm>
            <a:off x="2247900" y="180894"/>
            <a:ext cx="2216936" cy="21622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7" name="Rectangle 7"/>
          <p:cNvSpPr>
            <a:spLocks noGrp="1"/>
          </p:cNvSpPr>
          <p:nvPr>
            <p:ph type="pic" sz="quarter" idx="26"/>
          </p:nvPr>
        </p:nvSpPr>
        <p:spPr>
          <a:xfrm>
            <a:off x="2247900" y="2524044"/>
            <a:ext cx="2216936" cy="21622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8" name="Picture Placeholder 7"/>
          <p:cNvSpPr>
            <a:spLocks noGrp="1" noChangeAspect="1"/>
          </p:cNvSpPr>
          <p:nvPr>
            <p:ph type="pic" sz="quarter" idx="25"/>
          </p:nvPr>
        </p:nvSpPr>
        <p:spPr>
          <a:xfrm>
            <a:off x="4690820" y="180894"/>
            <a:ext cx="2217698" cy="21622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9" name="Rectangle 7"/>
          <p:cNvSpPr>
            <a:spLocks noGrp="1"/>
          </p:cNvSpPr>
          <p:nvPr>
            <p:ph type="pic" sz="quarter" idx="27"/>
          </p:nvPr>
        </p:nvSpPr>
        <p:spPr>
          <a:xfrm>
            <a:off x="4686300" y="2524044"/>
            <a:ext cx="2216936" cy="216225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0" name="Rectangle 7"/>
          <p:cNvSpPr>
            <a:spLocks noGrp="1"/>
          </p:cNvSpPr>
          <p:nvPr>
            <p:ph type="body" sz="quarter" idx="16" hasCustomPrompt="1"/>
          </p:nvPr>
        </p:nvSpPr>
        <p:spPr>
          <a:xfrm>
            <a:off x="342900" y="942975"/>
            <a:ext cx="1676400" cy="1428750"/>
          </a:xfrm>
          <a:noFill/>
        </p:spPr>
        <p:txBody>
          <a:bodyPr anchor="b" anchorCtr="0">
            <a:noAutofit/>
          </a:bodyPr>
          <a:lstStyle>
            <a:lvl1pPr marL="0" marR="0" indent="0" algn="r" rtl="0" eaLnBrk="1" latinLnBrk="0" hangingPunct="1">
              <a:spcBef>
                <a:spcPct val="20000"/>
              </a:spcBef>
              <a:buFontTx/>
              <a:buNone/>
              <a:defRPr kumimoji="0" lang="zh-CN" sz="1600" baseline="0">
                <a:solidFill>
                  <a:schemeClr val="tx1">
                    <a:lumMod val="50000"/>
                    <a:lumOff val="50000"/>
                  </a:schemeClr>
                </a:solidFill>
                <a:latin typeface="+mn-lt"/>
                <a:ea typeface="+mn-ea"/>
                <a:cs typeface="+mn-cs"/>
              </a:defRPr>
            </a:lvl1pPr>
            <a:extLst/>
          </a:lstStyle>
          <a:p>
            <a:pPr lvl="0"/>
            <a:r>
              <a:rPr kumimoji="0" lang="zh-CN"/>
              <a:t>单击此处添加标题</a:t>
            </a:r>
          </a:p>
        </p:txBody>
      </p:sp>
      <p:sp>
        <p:nvSpPr>
          <p:cNvPr id="12" name="Rectangle 7"/>
          <p:cNvSpPr>
            <a:spLocks noGrp="1"/>
          </p:cNvSpPr>
          <p:nvPr>
            <p:ph type="body" sz="quarter" idx="28" hasCustomPrompt="1"/>
          </p:nvPr>
        </p:nvSpPr>
        <p:spPr>
          <a:xfrm>
            <a:off x="342900" y="2514600"/>
            <a:ext cx="1676400" cy="1428750"/>
          </a:xfrm>
          <a:noFill/>
        </p:spPr>
        <p:txBody>
          <a:bodyPr anchor="t" anchorCtr="0"/>
          <a:lstStyle>
            <a:lvl1pPr marL="0" marR="0" indent="0" algn="r" eaLnBrk="1" latinLnBrk="0" hangingPunct="1">
              <a:buFontTx/>
              <a:buNone/>
              <a:defRPr kumimoji="0" lang="zh-CN" sz="1600" baseline="0">
                <a:solidFill>
                  <a:schemeClr val="tx1">
                    <a:lumMod val="50000"/>
                    <a:lumOff val="50000"/>
                  </a:schemeClr>
                </a:solidFill>
              </a:defRPr>
            </a:lvl1pPr>
            <a:extLst/>
          </a:lstStyle>
          <a:p>
            <a:pPr lvl="0"/>
            <a:r>
              <a:rPr kumimoji="0" lang="zh-CN"/>
              <a:t>单击此处添加标题</a:t>
            </a:r>
          </a:p>
        </p:txBody>
      </p:sp>
      <p:sp>
        <p:nvSpPr>
          <p:cNvPr id="13" name="Rectangle 7"/>
          <p:cNvSpPr>
            <a:spLocks noGrp="1"/>
          </p:cNvSpPr>
          <p:nvPr>
            <p:ph type="body" sz="quarter" idx="30" hasCustomPrompt="1"/>
          </p:nvPr>
        </p:nvSpPr>
        <p:spPr>
          <a:xfrm>
            <a:off x="7124700" y="2514600"/>
            <a:ext cx="1676400" cy="1428750"/>
          </a:xfrm>
          <a:noFill/>
        </p:spPr>
        <p:txBody>
          <a:bodyPr anchor="t" anchorCtr="0"/>
          <a:lstStyle>
            <a:lvl1pPr marL="0" marR="0" indent="0" algn="l" eaLnBrk="1" latinLnBrk="0" hangingPunct="1">
              <a:buFontTx/>
              <a:buNone/>
              <a:defRPr kumimoji="0" lang="zh-CN" sz="1600" baseline="0">
                <a:solidFill>
                  <a:schemeClr val="tx1">
                    <a:lumMod val="50000"/>
                    <a:lumOff val="50000"/>
                  </a:schemeClr>
                </a:solidFill>
              </a:defRPr>
            </a:lvl1pPr>
            <a:extLst/>
          </a:lstStyle>
          <a:p>
            <a:pPr lvl="0"/>
            <a:r>
              <a:rPr kumimoji="0" lang="zh-CN"/>
              <a:t>单击此处添加标题</a:t>
            </a:r>
          </a:p>
        </p:txBody>
      </p:sp>
      <p:sp>
        <p:nvSpPr>
          <p:cNvPr id="14" name="Rectangle 7"/>
          <p:cNvSpPr>
            <a:spLocks noGrp="1"/>
          </p:cNvSpPr>
          <p:nvPr>
            <p:ph type="body" sz="quarter" idx="31" hasCustomPrompt="1"/>
          </p:nvPr>
        </p:nvSpPr>
        <p:spPr>
          <a:xfrm>
            <a:off x="7124700" y="942975"/>
            <a:ext cx="1676400" cy="1428750"/>
          </a:xfrm>
        </p:spPr>
        <p:txBody>
          <a:bodyPr anchor="b" anchorCtr="0"/>
          <a:lstStyle>
            <a:lvl1pPr marL="0" marR="0" indent="0" algn="l" eaLnBrk="1" latinLnBrk="0" hangingPunct="1">
              <a:buFontTx/>
              <a:buNone/>
              <a:defRPr kumimoji="0" lang="zh-CN" sz="1600" baseline="0">
                <a:solidFill>
                  <a:schemeClr val="tx1">
                    <a:lumMod val="50000"/>
                    <a:lumOff val="50000"/>
                  </a:schemeClr>
                </a:solidFill>
              </a:defRPr>
            </a:lvl1pPr>
            <a:extLst/>
          </a:lstStyle>
          <a:p>
            <a:pPr lvl="0"/>
            <a:r>
              <a:rPr kumimoji="0" lang="zh-CN"/>
              <a:t>单击此处添加标题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纵栏(带标题和大标题)">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228600" y="628650"/>
            <a:ext cx="2000252" cy="200025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7" name="Rectangle 7"/>
          <p:cNvSpPr>
            <a:spLocks noGrp="1"/>
          </p:cNvSpPr>
          <p:nvPr>
            <p:ph type="pic" sz="quarter" idx="31"/>
          </p:nvPr>
        </p:nvSpPr>
        <p:spPr>
          <a:xfrm>
            <a:off x="4622800" y="628650"/>
            <a:ext cx="2000252" cy="200025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8" name="Picture Placeholder 7"/>
          <p:cNvSpPr>
            <a:spLocks noGrp="1"/>
          </p:cNvSpPr>
          <p:nvPr>
            <p:ph type="pic" sz="quarter" idx="30"/>
          </p:nvPr>
        </p:nvSpPr>
        <p:spPr>
          <a:xfrm>
            <a:off x="2425260" y="628650"/>
            <a:ext cx="2000252" cy="200025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9" name="Rectangle 7"/>
          <p:cNvSpPr>
            <a:spLocks noGrp="1"/>
          </p:cNvSpPr>
          <p:nvPr>
            <p:ph type="pic" sz="quarter" idx="32"/>
          </p:nvPr>
        </p:nvSpPr>
        <p:spPr>
          <a:xfrm>
            <a:off x="6816366" y="628650"/>
            <a:ext cx="2000252" cy="200025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0" name="Rectangle 7"/>
          <p:cNvSpPr>
            <a:spLocks noGrp="1"/>
          </p:cNvSpPr>
          <p:nvPr>
            <p:ph type="body" sz="quarter" idx="29" hasCustomPrompt="1"/>
          </p:nvPr>
        </p:nvSpPr>
        <p:spPr>
          <a:xfrm>
            <a:off x="228600" y="2800349"/>
            <a:ext cx="8610600" cy="342900"/>
          </a:xfrm>
        </p:spPr>
        <p:txBody>
          <a:bodyPr anchor="t" anchorCtr="0">
            <a:noAutofit/>
          </a:bodyPr>
          <a:lstStyle>
            <a:lvl1pPr marL="0" marR="0" indent="0" algn="l" eaLnBrk="1" latinLnBrk="0" hangingPunct="1">
              <a:buFontTx/>
              <a:buNone/>
              <a:defRPr kumimoji="0" lang="zh-CN" sz="2600" b="1" baseline="0">
                <a:solidFill>
                  <a:srgbClr val="FC7500"/>
                </a:solidFill>
              </a:defRPr>
            </a:lvl1pPr>
            <a:extLst/>
          </a:lstStyle>
          <a:p>
            <a:pPr lvl="0"/>
            <a:r>
              <a:rPr kumimoji="0" lang="zh-CN"/>
              <a:t>单击此处添加标题样式</a:t>
            </a:r>
          </a:p>
        </p:txBody>
      </p:sp>
      <p:sp>
        <p:nvSpPr>
          <p:cNvPr id="12" name="Text Placeholder 11"/>
          <p:cNvSpPr>
            <a:spLocks noGrp="1"/>
          </p:cNvSpPr>
          <p:nvPr>
            <p:ph type="body" sz="quarter" idx="33" hasCustomPrompt="1"/>
          </p:nvPr>
        </p:nvSpPr>
        <p:spPr>
          <a:xfrm>
            <a:off x="228600" y="3257549"/>
            <a:ext cx="8610600" cy="1200150"/>
          </a:xfrm>
        </p:spPr>
        <p:txBody>
          <a:bodyPr>
            <a:normAutofit/>
          </a:bodyPr>
          <a:lstStyle>
            <a:lvl1pPr eaLnBrk="1" latinLnBrk="0" hangingPunct="1">
              <a:buNone/>
              <a:defRPr kumimoji="0" lang="zh-CN" sz="2000">
                <a:solidFill>
                  <a:schemeClr val="tx1">
                    <a:lumMod val="75000"/>
                    <a:lumOff val="25000"/>
                  </a:schemeClr>
                </a:solidFill>
              </a:defRPr>
            </a:lvl1pPr>
          </a:lstStyle>
          <a:p>
            <a:pPr lvl="0"/>
            <a:r>
              <a:rPr kumimoji="0" lang="zh-CN"/>
              <a:t>单击此处添加标题文本</a:t>
            </a:r>
          </a:p>
        </p:txBody>
      </p:sp>
      <p:grpSp>
        <p:nvGrpSpPr>
          <p:cNvPr id="11" name="Group 10"/>
          <p:cNvGrpSpPr/>
          <p:nvPr/>
        </p:nvGrpSpPr>
        <p:grpSpPr>
          <a:xfrm rot="5400000">
            <a:off x="4350774" y="350274"/>
            <a:ext cx="442452" cy="9144000"/>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457200" y="4914900"/>
            <a:ext cx="2133600" cy="228600"/>
          </a:xfrm>
          <a:prstGeom prst="rect">
            <a:avLst/>
          </a:prstGeom>
        </p:spPr>
        <p:txBody>
          <a:bodyPr/>
          <a:lstStyle>
            <a:lvl1pPr eaLnBrk="1" latinLnBrk="0" hangingPunct="1">
              <a:defRPr kumimoji="0" lang="zh-CN">
                <a:solidFill>
                  <a:schemeClr val="bg1"/>
                </a:solidFill>
              </a:defRPr>
            </a:lvl1pPr>
          </a:lstStyle>
          <a:p>
            <a:fld id="{A5F3790F-1BDC-45B7-A06B-907667BADF90}" type="datetimeFigureOut">
              <a:rPr lang="zh-CN" altLang="en-US" smtClean="0"/>
              <a:pPr/>
              <a:t>2020/10/12</a:t>
            </a:fld>
            <a:endParaRPr lang="zh-CN" altLang="en-US"/>
          </a:p>
        </p:txBody>
      </p:sp>
      <p:sp>
        <p:nvSpPr>
          <p:cNvPr id="16" name="Footer Placeholder 3"/>
          <p:cNvSpPr>
            <a:spLocks noGrp="1"/>
          </p:cNvSpPr>
          <p:nvPr>
            <p:ph type="ftr" sz="quarter" idx="11"/>
          </p:nvPr>
        </p:nvSpPr>
        <p:spPr>
          <a:xfrm>
            <a:off x="3124200" y="4914900"/>
            <a:ext cx="2895600" cy="228600"/>
          </a:xfrm>
          <a:prstGeom prst="rect">
            <a:avLst/>
          </a:prstGeom>
        </p:spPr>
        <p:txBody>
          <a:bodyPr/>
          <a:lstStyle>
            <a:lvl1pPr eaLnBrk="1" latinLnBrk="0" hangingPunct="1">
              <a:defRPr kumimoji="0" lang="zh-CN">
                <a:solidFill>
                  <a:schemeClr val="bg1"/>
                </a:solidFill>
              </a:defRPr>
            </a:lvl1pPr>
          </a:lstStyle>
          <a:p>
            <a:endParaRPr lang="zh-CN" altLang="en-US"/>
          </a:p>
        </p:txBody>
      </p:sp>
      <p:sp>
        <p:nvSpPr>
          <p:cNvPr id="17" name="Slide Number Placeholder 4"/>
          <p:cNvSpPr>
            <a:spLocks noGrp="1"/>
          </p:cNvSpPr>
          <p:nvPr>
            <p:ph type="sldNum" sz="quarter" idx="12"/>
          </p:nvPr>
        </p:nvSpPr>
        <p:spPr>
          <a:xfrm>
            <a:off x="6553200" y="4914900"/>
            <a:ext cx="2133600" cy="228600"/>
          </a:xfrm>
        </p:spPr>
        <p:txBody>
          <a:bodyPr/>
          <a:lstStyle>
            <a:lvl1pPr eaLnBrk="1" latinLnBrk="0" hangingPunct="1">
              <a:defRPr kumimoji="0" lang="zh-CN">
                <a:solidFill>
                  <a:schemeClr val="bg1"/>
                </a:solidFill>
              </a:defRPr>
            </a:lvl1pPr>
          </a:lstStyle>
          <a:p>
            <a:fld id="{DB6769B4-5047-4DE8-962E-21FF2E18E5B7}"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 栏: 3 横栏和 2 纵栏">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609600" y="2610374"/>
            <a:ext cx="1920956" cy="206821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7" name="Rectangle 7"/>
          <p:cNvSpPr>
            <a:spLocks noGrp="1"/>
          </p:cNvSpPr>
          <p:nvPr>
            <p:ph type="pic" sz="quarter" idx="17"/>
          </p:nvPr>
        </p:nvSpPr>
        <p:spPr>
          <a:xfrm>
            <a:off x="2881448" y="171451"/>
            <a:ext cx="5259410" cy="2958419"/>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8" name="Picture Placeholder 7"/>
          <p:cNvSpPr>
            <a:spLocks noGrp="1"/>
          </p:cNvSpPr>
          <p:nvPr>
            <p:ph type="pic" sz="quarter" idx="26"/>
          </p:nvPr>
        </p:nvSpPr>
        <p:spPr>
          <a:xfrm>
            <a:off x="609600" y="171452"/>
            <a:ext cx="1920956" cy="206821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9" name="Rectangle 7"/>
          <p:cNvSpPr>
            <a:spLocks noGrp="1" noChangeAspect="1"/>
          </p:cNvSpPr>
          <p:nvPr>
            <p:ph type="pic" sz="quarter" idx="27"/>
          </p:nvPr>
        </p:nvSpPr>
        <p:spPr>
          <a:xfrm>
            <a:off x="5799895" y="3422481"/>
            <a:ext cx="2429706" cy="128080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0" name="Rectangle 7"/>
          <p:cNvSpPr>
            <a:spLocks noGrp="1" noChangeAspect="1"/>
          </p:cNvSpPr>
          <p:nvPr>
            <p:ph type="pic" sz="quarter" idx="28"/>
          </p:nvPr>
        </p:nvSpPr>
        <p:spPr>
          <a:xfrm>
            <a:off x="2895600" y="3422481"/>
            <a:ext cx="2512020" cy="128080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3" name="Date Placeholder 3"/>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14" name="Footer Placeholder 4"/>
          <p:cNvSpPr>
            <a:spLocks noGrp="1"/>
          </p:cNvSpPr>
          <p:nvPr>
            <p:ph type="ftr" sz="quarter" idx="11"/>
          </p:nvPr>
        </p:nvSpPr>
        <p:spPr>
          <a:xfrm>
            <a:off x="2971800" y="4914900"/>
            <a:ext cx="2895600" cy="228600"/>
          </a:xfrm>
          <a:prstGeom prst="rect">
            <a:avLst/>
          </a:prstGeom>
        </p:spPr>
        <p:txBody>
          <a:bodyPr/>
          <a:lstStyle/>
          <a:p>
            <a:endParaRPr lang="zh-CN" altLang="en-US"/>
          </a:p>
        </p:txBody>
      </p:sp>
      <p:sp>
        <p:nvSpPr>
          <p:cNvPr id="15" name="Slide Number Placeholder 5"/>
          <p:cNvSpPr>
            <a:spLocks noGrp="1"/>
          </p:cNvSpPr>
          <p:nvPr>
            <p:ph type="sldNum" sz="quarter" idx="12"/>
          </p:nvPr>
        </p:nvSpPr>
        <p:spPr>
          <a:xfrm>
            <a:off x="6248400" y="4914900"/>
            <a:ext cx="2057400" cy="228600"/>
          </a:xfrm>
        </p:spPr>
        <p:txBody>
          <a:bodyPr/>
          <a:lstStyle/>
          <a:p>
            <a:fld id="{DB6769B4-5047-4DE8-962E-21FF2E18E5B7}"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 栏: 2 横栏和 3 纵栏">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DB6769B4-5047-4DE8-962E-21FF2E18E5B7}" type="slidenum">
              <a:rPr lang="zh-CN" altLang="en-US" smtClean="0"/>
              <a:pPr/>
              <a:t>‹#›</a:t>
            </a:fld>
            <a:endParaRPr lang="zh-CN" altLang="en-US"/>
          </a:p>
        </p:txBody>
      </p:sp>
      <p:sp>
        <p:nvSpPr>
          <p:cNvPr id="10" name="Rectangle 7"/>
          <p:cNvSpPr>
            <a:spLocks noGrp="1"/>
          </p:cNvSpPr>
          <p:nvPr>
            <p:ph type="pic" sz="quarter" idx="26"/>
          </p:nvPr>
        </p:nvSpPr>
        <p:spPr>
          <a:xfrm>
            <a:off x="529108" y="2343151"/>
            <a:ext cx="2518895" cy="237527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1" name="Rectangle 7"/>
          <p:cNvSpPr>
            <a:spLocks noGrp="1"/>
          </p:cNvSpPr>
          <p:nvPr>
            <p:ph type="pic" sz="quarter" idx="29"/>
          </p:nvPr>
        </p:nvSpPr>
        <p:spPr>
          <a:xfrm>
            <a:off x="511374" y="171452"/>
            <a:ext cx="3829900" cy="1988602"/>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Font typeface="Arial" pitchFamily="34" charset="0"/>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2" name="Rectangle 7"/>
          <p:cNvSpPr>
            <a:spLocks noGrp="1"/>
          </p:cNvSpPr>
          <p:nvPr>
            <p:ph type="pic" sz="quarter" idx="30"/>
          </p:nvPr>
        </p:nvSpPr>
        <p:spPr>
          <a:xfrm>
            <a:off x="4780700" y="171452"/>
            <a:ext cx="3829900" cy="1988602"/>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3" name="Rectangle 7"/>
          <p:cNvSpPr>
            <a:spLocks noGrp="1"/>
          </p:cNvSpPr>
          <p:nvPr>
            <p:ph type="pic" sz="quarter" idx="27"/>
          </p:nvPr>
        </p:nvSpPr>
        <p:spPr>
          <a:xfrm>
            <a:off x="3310408" y="2343151"/>
            <a:ext cx="2518895" cy="237527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4" name="Rectangle 7"/>
          <p:cNvSpPr>
            <a:spLocks noGrp="1"/>
          </p:cNvSpPr>
          <p:nvPr>
            <p:ph type="pic" sz="quarter" idx="28"/>
          </p:nvPr>
        </p:nvSpPr>
        <p:spPr>
          <a:xfrm>
            <a:off x="6091708" y="2343151"/>
            <a:ext cx="2518895" cy="237527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4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照片网格(带彩色标题)">
    <p:spTree>
      <p:nvGrpSpPr>
        <p:cNvPr id="1" name=""/>
        <p:cNvGrpSpPr/>
        <p:nvPr/>
      </p:nvGrpSpPr>
      <p:grpSpPr>
        <a:xfrm>
          <a:off x="0" y="0"/>
          <a:ext cx="0" cy="0"/>
          <a:chOff x="0" y="0"/>
          <a:chExt cx="0" cy="0"/>
        </a:xfrm>
      </p:grpSpPr>
      <p:sp>
        <p:nvSpPr>
          <p:cNvPr id="51" name="Rectangle 50"/>
          <p:cNvSpPr/>
          <p:nvPr/>
        </p:nvSpPr>
        <p:spPr>
          <a:xfrm>
            <a:off x="4648200" y="3418658"/>
            <a:ext cx="2057400" cy="1496243"/>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52" name="Text Placeholder 25"/>
          <p:cNvSpPr>
            <a:spLocks noGrp="1"/>
          </p:cNvSpPr>
          <p:nvPr>
            <p:ph type="body" sz="quarter" idx="31" hasCustomPrompt="1"/>
          </p:nvPr>
        </p:nvSpPr>
        <p:spPr>
          <a:xfrm>
            <a:off x="4724400" y="3532959"/>
            <a:ext cx="1905000" cy="275167"/>
          </a:xfrm>
        </p:spPr>
        <p:txBody>
          <a:bodyPr>
            <a:normAutofit/>
          </a:bodyPr>
          <a:lstStyle>
            <a:lvl1pPr algn="l" eaLnBrk="1" latinLnBrk="0" hangingPunct="1">
              <a:buNone/>
              <a:defRPr kumimoji="0" lang="zh-CN" sz="1600" b="1" baseline="0">
                <a:solidFill>
                  <a:schemeClr val="bg1"/>
                </a:solidFill>
              </a:defRPr>
            </a:lvl1pPr>
          </a:lstStyle>
          <a:p>
            <a:pPr lvl="0"/>
            <a:r>
              <a:rPr kumimoji="0" lang="zh-CN"/>
              <a:t>单击此处添加标题</a:t>
            </a:r>
          </a:p>
        </p:txBody>
      </p:sp>
      <p:sp>
        <p:nvSpPr>
          <p:cNvPr id="53" name="Text Placeholder 28"/>
          <p:cNvSpPr>
            <a:spLocks noGrp="1"/>
          </p:cNvSpPr>
          <p:nvPr>
            <p:ph type="body" sz="quarter" idx="32" hasCustomPrompt="1"/>
          </p:nvPr>
        </p:nvSpPr>
        <p:spPr>
          <a:xfrm>
            <a:off x="4724400" y="3875858"/>
            <a:ext cx="1905000" cy="935567"/>
          </a:xfrm>
        </p:spPr>
        <p:txBody>
          <a:bodyPr>
            <a:normAutofit/>
          </a:bodyPr>
          <a:lstStyle>
            <a:lvl1pPr marL="0" indent="0" algn="l" eaLnBrk="1" latinLnBrk="0" hangingPunct="1">
              <a:buNone/>
              <a:defRPr kumimoji="0" lang="zh-CN" sz="1800" baseline="0">
                <a:solidFill>
                  <a:schemeClr val="bg1"/>
                </a:solidFill>
              </a:defRPr>
            </a:lvl1pPr>
          </a:lstStyle>
          <a:p>
            <a:pPr lvl="0"/>
            <a:r>
              <a:rPr kumimoji="0" lang="zh-CN"/>
              <a:t>单击此处以将图片的文本添加到右侧</a:t>
            </a:r>
          </a:p>
        </p:txBody>
      </p:sp>
      <p:sp>
        <p:nvSpPr>
          <p:cNvPr id="35" name="Rectangle 34"/>
          <p:cNvSpPr/>
          <p:nvPr/>
        </p:nvSpPr>
        <p:spPr>
          <a:xfrm>
            <a:off x="4648200" y="218258"/>
            <a:ext cx="2057400" cy="1496243"/>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36" name="Text Placeholder 25"/>
          <p:cNvSpPr>
            <a:spLocks noGrp="1"/>
          </p:cNvSpPr>
          <p:nvPr>
            <p:ph type="body" sz="quarter" idx="19" hasCustomPrompt="1"/>
          </p:nvPr>
        </p:nvSpPr>
        <p:spPr>
          <a:xfrm>
            <a:off x="4724400" y="332559"/>
            <a:ext cx="1905000" cy="275167"/>
          </a:xfrm>
        </p:spPr>
        <p:txBody>
          <a:bodyPr>
            <a:normAutofit/>
          </a:bodyPr>
          <a:lstStyle>
            <a:lvl1pPr algn="l" eaLnBrk="1" latinLnBrk="0" hangingPunct="1">
              <a:buNone/>
              <a:defRPr kumimoji="0" lang="zh-CN" sz="1600" b="1" baseline="0">
                <a:solidFill>
                  <a:schemeClr val="accent1">
                    <a:lumMod val="75000"/>
                  </a:schemeClr>
                </a:solidFill>
              </a:defRPr>
            </a:lvl1pPr>
          </a:lstStyle>
          <a:p>
            <a:pPr lvl="0"/>
            <a:r>
              <a:rPr kumimoji="0" lang="zh-CN"/>
              <a:t>单击此处添加标题</a:t>
            </a:r>
          </a:p>
        </p:txBody>
      </p:sp>
      <p:sp>
        <p:nvSpPr>
          <p:cNvPr id="37" name="Text Placeholder 28"/>
          <p:cNvSpPr>
            <a:spLocks noGrp="1"/>
          </p:cNvSpPr>
          <p:nvPr>
            <p:ph type="body" sz="quarter" idx="20" hasCustomPrompt="1"/>
          </p:nvPr>
        </p:nvSpPr>
        <p:spPr>
          <a:xfrm>
            <a:off x="4724400" y="675458"/>
            <a:ext cx="1905000" cy="935567"/>
          </a:xfrm>
        </p:spPr>
        <p:txBody>
          <a:bodyPr>
            <a:normAutofit/>
          </a:bodyPr>
          <a:lstStyle>
            <a:lvl1pPr marL="0" indent="0" algn="l" eaLnBrk="1" latinLnBrk="0" hangingPunct="1">
              <a:buNone/>
              <a:defRPr kumimoji="0" lang="zh-CN" sz="1800" baseline="0">
                <a:solidFill>
                  <a:schemeClr val="tx1">
                    <a:lumMod val="65000"/>
                    <a:lumOff val="35000"/>
                  </a:schemeClr>
                </a:solidFill>
              </a:defRPr>
            </a:lvl1pPr>
          </a:lstStyle>
          <a:p>
            <a:pPr lvl="0"/>
            <a:r>
              <a:rPr kumimoji="0" lang="zh-CN"/>
              <a:t>单击此处以将图片的文本添加到右侧</a:t>
            </a:r>
          </a:p>
        </p:txBody>
      </p:sp>
      <p:sp>
        <p:nvSpPr>
          <p:cNvPr id="30" name="Rectangle 29"/>
          <p:cNvSpPr/>
          <p:nvPr/>
        </p:nvSpPr>
        <p:spPr>
          <a:xfrm>
            <a:off x="228600" y="218258"/>
            <a:ext cx="2057400" cy="1496243"/>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sp>
        <p:nvSpPr>
          <p:cNvPr id="31" name="Picture Placeholder 11"/>
          <p:cNvSpPr>
            <a:spLocks noGrp="1"/>
          </p:cNvSpPr>
          <p:nvPr>
            <p:ph type="pic" sz="quarter" idx="13"/>
          </p:nvPr>
        </p:nvSpPr>
        <p:spPr>
          <a:xfrm>
            <a:off x="2435942" y="221456"/>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32" name="Picture Placeholder 11"/>
          <p:cNvSpPr>
            <a:spLocks noGrp="1"/>
          </p:cNvSpPr>
          <p:nvPr>
            <p:ph type="pic" sz="quarter" idx="16"/>
          </p:nvPr>
        </p:nvSpPr>
        <p:spPr>
          <a:xfrm>
            <a:off x="6855542" y="218258"/>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33" name="Text Placeholder 25"/>
          <p:cNvSpPr>
            <a:spLocks noGrp="1"/>
          </p:cNvSpPr>
          <p:nvPr>
            <p:ph type="body" sz="quarter" idx="17" hasCustomPrompt="1"/>
          </p:nvPr>
        </p:nvSpPr>
        <p:spPr>
          <a:xfrm>
            <a:off x="304800" y="332559"/>
            <a:ext cx="1905000" cy="275167"/>
          </a:xfrm>
        </p:spPr>
        <p:txBody>
          <a:bodyPr>
            <a:normAutofit/>
          </a:bodyPr>
          <a:lstStyle>
            <a:lvl1pPr algn="l" eaLnBrk="1" latinLnBrk="0" hangingPunct="1">
              <a:buNone/>
              <a:defRPr kumimoji="0" lang="zh-CN" sz="1600" b="1" baseline="0">
                <a:solidFill>
                  <a:schemeClr val="bg1"/>
                </a:solidFill>
              </a:defRPr>
            </a:lvl1pPr>
          </a:lstStyle>
          <a:p>
            <a:pPr lvl="0"/>
            <a:r>
              <a:rPr kumimoji="0" lang="zh-CN"/>
              <a:t>单击此处添加标题</a:t>
            </a:r>
          </a:p>
        </p:txBody>
      </p:sp>
      <p:sp>
        <p:nvSpPr>
          <p:cNvPr id="34" name="Text Placeholder 28"/>
          <p:cNvSpPr>
            <a:spLocks noGrp="1"/>
          </p:cNvSpPr>
          <p:nvPr>
            <p:ph type="body" sz="quarter" idx="18" hasCustomPrompt="1"/>
          </p:nvPr>
        </p:nvSpPr>
        <p:spPr>
          <a:xfrm>
            <a:off x="304800" y="675458"/>
            <a:ext cx="1905000" cy="935567"/>
          </a:xfrm>
        </p:spPr>
        <p:txBody>
          <a:bodyPr>
            <a:normAutofit/>
          </a:bodyPr>
          <a:lstStyle>
            <a:lvl1pPr marL="0" indent="0" algn="l" eaLnBrk="1" latinLnBrk="0" hangingPunct="1">
              <a:buNone/>
              <a:defRPr kumimoji="0" lang="zh-CN" sz="1800" baseline="0">
                <a:solidFill>
                  <a:schemeClr val="bg1"/>
                </a:solidFill>
              </a:defRPr>
            </a:lvl1pPr>
          </a:lstStyle>
          <a:p>
            <a:pPr lvl="0"/>
            <a:r>
              <a:rPr kumimoji="0" lang="zh-CN"/>
              <a:t>单击此处以将图片的文本添加到右侧</a:t>
            </a:r>
          </a:p>
        </p:txBody>
      </p:sp>
      <p:sp>
        <p:nvSpPr>
          <p:cNvPr id="38" name="Rectangle 37"/>
          <p:cNvSpPr/>
          <p:nvPr/>
        </p:nvSpPr>
        <p:spPr>
          <a:xfrm>
            <a:off x="2440857" y="1818458"/>
            <a:ext cx="2057400" cy="1496243"/>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39" name="Picture Placeholder 11"/>
          <p:cNvSpPr>
            <a:spLocks noGrp="1"/>
          </p:cNvSpPr>
          <p:nvPr>
            <p:ph type="pic" sz="quarter" idx="21"/>
          </p:nvPr>
        </p:nvSpPr>
        <p:spPr>
          <a:xfrm>
            <a:off x="228600" y="1818458"/>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40" name="Picture Placeholder 11"/>
          <p:cNvSpPr>
            <a:spLocks noGrp="1"/>
          </p:cNvSpPr>
          <p:nvPr>
            <p:ph type="pic" sz="quarter" idx="22"/>
          </p:nvPr>
        </p:nvSpPr>
        <p:spPr>
          <a:xfrm>
            <a:off x="4650657" y="1818458"/>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41" name="Text Placeholder 25"/>
          <p:cNvSpPr>
            <a:spLocks noGrp="1"/>
          </p:cNvSpPr>
          <p:nvPr>
            <p:ph type="body" sz="quarter" idx="23" hasCustomPrompt="1"/>
          </p:nvPr>
        </p:nvSpPr>
        <p:spPr>
          <a:xfrm>
            <a:off x="2517057" y="1932759"/>
            <a:ext cx="1905000" cy="275167"/>
          </a:xfrm>
        </p:spPr>
        <p:txBody>
          <a:bodyPr>
            <a:normAutofit/>
          </a:bodyPr>
          <a:lstStyle>
            <a:lvl1pPr algn="l" eaLnBrk="1" latinLnBrk="0" hangingPunct="1">
              <a:buNone/>
              <a:defRPr kumimoji="0" lang="zh-CN" sz="1600" b="1" baseline="0">
                <a:solidFill>
                  <a:schemeClr val="bg1"/>
                </a:solidFill>
              </a:defRPr>
            </a:lvl1pPr>
          </a:lstStyle>
          <a:p>
            <a:pPr lvl="0"/>
            <a:r>
              <a:rPr kumimoji="0" lang="zh-CN"/>
              <a:t>单击此处添加标题</a:t>
            </a:r>
          </a:p>
        </p:txBody>
      </p:sp>
      <p:sp>
        <p:nvSpPr>
          <p:cNvPr id="42" name="Text Placeholder 28"/>
          <p:cNvSpPr>
            <a:spLocks noGrp="1"/>
          </p:cNvSpPr>
          <p:nvPr>
            <p:ph type="body" sz="quarter" idx="24" hasCustomPrompt="1"/>
          </p:nvPr>
        </p:nvSpPr>
        <p:spPr>
          <a:xfrm>
            <a:off x="2517057" y="2275658"/>
            <a:ext cx="1905000" cy="935567"/>
          </a:xfrm>
        </p:spPr>
        <p:txBody>
          <a:bodyPr>
            <a:normAutofit/>
          </a:bodyPr>
          <a:lstStyle>
            <a:lvl1pPr marL="0" indent="0" algn="l" eaLnBrk="1" latinLnBrk="0" hangingPunct="1">
              <a:buNone/>
              <a:defRPr kumimoji="0" lang="zh-CN" sz="1800" baseline="0">
                <a:solidFill>
                  <a:schemeClr val="bg1"/>
                </a:solidFill>
              </a:defRPr>
            </a:lvl1pPr>
          </a:lstStyle>
          <a:p>
            <a:pPr lvl="0"/>
            <a:r>
              <a:rPr kumimoji="0" lang="zh-CN"/>
              <a:t>单击此处以将图片的文本添加到左侧</a:t>
            </a:r>
          </a:p>
        </p:txBody>
      </p:sp>
      <p:sp>
        <p:nvSpPr>
          <p:cNvPr id="43" name="Rectangle 42"/>
          <p:cNvSpPr/>
          <p:nvPr/>
        </p:nvSpPr>
        <p:spPr>
          <a:xfrm>
            <a:off x="6860457" y="1818458"/>
            <a:ext cx="2057400" cy="14962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44" name="Text Placeholder 25"/>
          <p:cNvSpPr>
            <a:spLocks noGrp="1"/>
          </p:cNvSpPr>
          <p:nvPr>
            <p:ph type="body" sz="quarter" idx="25" hasCustomPrompt="1"/>
          </p:nvPr>
        </p:nvSpPr>
        <p:spPr>
          <a:xfrm>
            <a:off x="6936657" y="1932759"/>
            <a:ext cx="1905000" cy="275167"/>
          </a:xfrm>
        </p:spPr>
        <p:txBody>
          <a:bodyPr>
            <a:normAutofit/>
          </a:bodyPr>
          <a:lstStyle>
            <a:lvl1pPr algn="l" eaLnBrk="1" latinLnBrk="0" hangingPunct="1">
              <a:buNone/>
              <a:defRPr kumimoji="0" lang="zh-CN" sz="1600" b="1" baseline="0">
                <a:solidFill>
                  <a:schemeClr val="bg1"/>
                </a:solidFill>
              </a:defRPr>
            </a:lvl1pPr>
          </a:lstStyle>
          <a:p>
            <a:pPr lvl="0"/>
            <a:r>
              <a:rPr kumimoji="0" lang="zh-CN"/>
              <a:t>单击此处添加标题</a:t>
            </a:r>
          </a:p>
        </p:txBody>
      </p:sp>
      <p:sp>
        <p:nvSpPr>
          <p:cNvPr id="45" name="Text Placeholder 28"/>
          <p:cNvSpPr>
            <a:spLocks noGrp="1"/>
          </p:cNvSpPr>
          <p:nvPr>
            <p:ph type="body" sz="quarter" idx="26" hasCustomPrompt="1"/>
          </p:nvPr>
        </p:nvSpPr>
        <p:spPr>
          <a:xfrm>
            <a:off x="6936657" y="2275658"/>
            <a:ext cx="1905000" cy="935567"/>
          </a:xfrm>
        </p:spPr>
        <p:txBody>
          <a:bodyPr>
            <a:normAutofit/>
          </a:bodyPr>
          <a:lstStyle>
            <a:lvl1pPr marL="0" indent="0" algn="l" eaLnBrk="1" latinLnBrk="0" hangingPunct="1">
              <a:buNone/>
              <a:defRPr kumimoji="0" lang="zh-CN" sz="1800" baseline="0">
                <a:solidFill>
                  <a:schemeClr val="bg1"/>
                </a:solidFill>
              </a:defRPr>
            </a:lvl1pPr>
          </a:lstStyle>
          <a:p>
            <a:pPr lvl="0"/>
            <a:r>
              <a:rPr kumimoji="0" lang="zh-CN"/>
              <a:t>单击此处以将图片的文本添加到左侧</a:t>
            </a:r>
          </a:p>
        </p:txBody>
      </p:sp>
      <p:sp>
        <p:nvSpPr>
          <p:cNvPr id="46" name="Rectangle 45"/>
          <p:cNvSpPr/>
          <p:nvPr/>
        </p:nvSpPr>
        <p:spPr>
          <a:xfrm>
            <a:off x="228600" y="3418658"/>
            <a:ext cx="2057400" cy="1496243"/>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47" name="Picture Placeholder 11"/>
          <p:cNvSpPr>
            <a:spLocks noGrp="1"/>
          </p:cNvSpPr>
          <p:nvPr>
            <p:ph type="pic" sz="quarter" idx="27"/>
          </p:nvPr>
        </p:nvSpPr>
        <p:spPr>
          <a:xfrm>
            <a:off x="2438400" y="3418657"/>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48" name="Picture Placeholder 11"/>
          <p:cNvSpPr>
            <a:spLocks noGrp="1"/>
          </p:cNvSpPr>
          <p:nvPr>
            <p:ph type="pic" sz="quarter" idx="28"/>
          </p:nvPr>
        </p:nvSpPr>
        <p:spPr>
          <a:xfrm>
            <a:off x="6858000" y="3418657"/>
            <a:ext cx="2059858" cy="1485900"/>
          </a:xfrm>
          <a:solidFill>
            <a:srgbClr val="F0F0F0"/>
          </a:solidFill>
        </p:spPr>
        <p:txBody>
          <a:bodyPr>
            <a:normAutofit/>
          </a:bodyPr>
          <a:lstStyle>
            <a:lvl1pPr algn="ctr" eaLnBrk="1" latinLnBrk="0" hangingPunct="1">
              <a:buNone/>
              <a:defRPr kumimoji="0" lang="zh-CN" sz="1800">
                <a:solidFill>
                  <a:schemeClr val="tx1">
                    <a:lumMod val="75000"/>
                    <a:lumOff val="25000"/>
                  </a:schemeClr>
                </a:solidFill>
              </a:defRPr>
            </a:lvl1pPr>
          </a:lstStyle>
          <a:p>
            <a:pPr eaLnBrk="1" latinLnBrk="0" hangingPunct="1"/>
            <a:r>
              <a:rPr lang="zh-CN" altLang="en-US"/>
              <a:t>单击图标添加图片</a:t>
            </a:r>
            <a:endParaRPr/>
          </a:p>
        </p:txBody>
      </p:sp>
      <p:sp>
        <p:nvSpPr>
          <p:cNvPr id="49" name="Text Placeholder 25"/>
          <p:cNvSpPr>
            <a:spLocks noGrp="1"/>
          </p:cNvSpPr>
          <p:nvPr>
            <p:ph type="body" sz="quarter" idx="29" hasCustomPrompt="1"/>
          </p:nvPr>
        </p:nvSpPr>
        <p:spPr>
          <a:xfrm>
            <a:off x="304800" y="3532959"/>
            <a:ext cx="1905000" cy="275167"/>
          </a:xfrm>
        </p:spPr>
        <p:txBody>
          <a:bodyPr>
            <a:normAutofit/>
          </a:bodyPr>
          <a:lstStyle>
            <a:lvl1pPr algn="l" eaLnBrk="1" latinLnBrk="0" hangingPunct="1">
              <a:buNone/>
              <a:defRPr kumimoji="0" lang="zh-CN" sz="1600" b="1" baseline="0">
                <a:solidFill>
                  <a:schemeClr val="accent1">
                    <a:lumMod val="75000"/>
                  </a:schemeClr>
                </a:solidFill>
              </a:defRPr>
            </a:lvl1pPr>
          </a:lstStyle>
          <a:p>
            <a:pPr lvl="0"/>
            <a:r>
              <a:rPr kumimoji="0" lang="zh-CN"/>
              <a:t>单击此处添加标题</a:t>
            </a:r>
          </a:p>
        </p:txBody>
      </p:sp>
      <p:sp>
        <p:nvSpPr>
          <p:cNvPr id="50" name="Text Placeholder 28"/>
          <p:cNvSpPr>
            <a:spLocks noGrp="1"/>
          </p:cNvSpPr>
          <p:nvPr>
            <p:ph type="body" sz="quarter" idx="30" hasCustomPrompt="1"/>
          </p:nvPr>
        </p:nvSpPr>
        <p:spPr>
          <a:xfrm>
            <a:off x="304800" y="3875858"/>
            <a:ext cx="1905000" cy="935567"/>
          </a:xfrm>
        </p:spPr>
        <p:txBody>
          <a:bodyPr>
            <a:normAutofit/>
          </a:bodyPr>
          <a:lstStyle>
            <a:lvl1pPr marL="0" indent="0" algn="l" eaLnBrk="1" latinLnBrk="0" hangingPunct="1">
              <a:buNone/>
              <a:defRPr kumimoji="0" lang="zh-CN" sz="1800" baseline="0">
                <a:solidFill>
                  <a:schemeClr val="tx1">
                    <a:lumMod val="65000"/>
                    <a:lumOff val="35000"/>
                  </a:schemeClr>
                </a:solidFill>
              </a:defRPr>
            </a:lvl1pPr>
          </a:lstStyle>
          <a:p>
            <a:pPr lvl="0"/>
            <a:r>
              <a:rPr kumimoji="0" lang="zh-CN"/>
              <a:t>单击此处以将图片的文本添加到右侧</a:t>
            </a:r>
          </a:p>
        </p:txBody>
      </p:sp>
      <p:sp>
        <p:nvSpPr>
          <p:cNvPr id="29" name="Date Placeholder 6"/>
          <p:cNvSpPr>
            <a:spLocks noGrp="1"/>
          </p:cNvSpPr>
          <p:nvPr>
            <p:ph type="dt" sz="half" idx="10"/>
          </p:nvPr>
        </p:nvSpPr>
        <p:spPr>
          <a:xfrm>
            <a:off x="457200" y="4914900"/>
            <a:ext cx="2133600" cy="228600"/>
          </a:xfrm>
          <a:prstGeom prst="rect">
            <a:avLst/>
          </a:prstGeom>
        </p:spPr>
        <p:txBody>
          <a:bodyPr/>
          <a:lstStyle/>
          <a:p>
            <a:fld id="{A5F3790F-1BDC-45B7-A06B-907667BADF90}" type="datetimeFigureOut">
              <a:rPr lang="zh-CN" altLang="en-US" smtClean="0"/>
              <a:pPr/>
              <a:t>2020/10/12</a:t>
            </a:fld>
            <a:endParaRPr lang="zh-CN" altLang="en-US"/>
          </a:p>
        </p:txBody>
      </p:sp>
      <p:sp>
        <p:nvSpPr>
          <p:cNvPr id="54" name="Footer Placeholder 7"/>
          <p:cNvSpPr>
            <a:spLocks noGrp="1"/>
          </p:cNvSpPr>
          <p:nvPr>
            <p:ph type="ftr" sz="quarter" idx="11"/>
          </p:nvPr>
        </p:nvSpPr>
        <p:spPr>
          <a:xfrm>
            <a:off x="3124200" y="4914900"/>
            <a:ext cx="2895600" cy="228600"/>
          </a:xfrm>
          <a:prstGeom prst="rect">
            <a:avLst/>
          </a:prstGeom>
        </p:spPr>
        <p:txBody>
          <a:bodyPr/>
          <a:lstStyle/>
          <a:p>
            <a:endParaRPr lang="zh-CN" altLang="en-US"/>
          </a:p>
        </p:txBody>
      </p:sp>
      <p:sp>
        <p:nvSpPr>
          <p:cNvPr id="55" name="Slide Number Placeholder 8"/>
          <p:cNvSpPr>
            <a:spLocks noGrp="1"/>
          </p:cNvSpPr>
          <p:nvPr>
            <p:ph type="sldNum" sz="quarter" idx="12"/>
          </p:nvPr>
        </p:nvSpPr>
        <p:spPr>
          <a:xfrm>
            <a:off x="6553200" y="4914900"/>
            <a:ext cx="2133600" cy="228600"/>
          </a:xfrm>
        </p:spPr>
        <p:txBody>
          <a:bodyPr/>
          <a:lstStyle/>
          <a:p>
            <a:fld id="{DB6769B4-5047-4DE8-962E-21FF2E18E5B7}"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全景(带标题)">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
        <p:nvSpPr>
          <p:cNvPr id="7" name="W¥ل云玗İαЂôÁûÂÚ丫:Pïçtúrê Plå¢éhõlðér 表¥鷗字㌍ 表_W 2"/>
          <p:cNvSpPr>
            <a:spLocks noGrp="1"/>
          </p:cNvSpPr>
          <p:nvPr>
            <p:ph type="pic" sz="quarter" idx="30"/>
          </p:nvPr>
        </p:nvSpPr>
        <p:spPr>
          <a:xfrm>
            <a:off x="466727" y="1028699"/>
            <a:ext cx="8191501" cy="2078832"/>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8" name="W¥ل云玗İαЂÕØÚáÛ丫:Téxt Plàçèhòlðêr 表¥鷗字㌍_W 3"/>
          <p:cNvSpPr>
            <a:spLocks noGrp="1"/>
          </p:cNvSpPr>
          <p:nvPr>
            <p:ph type="body" sz="quarter" idx="31" hasCustomPrompt="1"/>
          </p:nvPr>
        </p:nvSpPr>
        <p:spPr>
          <a:xfrm>
            <a:off x="457200" y="3257550"/>
            <a:ext cx="8229600" cy="1085850"/>
          </a:xfrm>
          <a:solidFill>
            <a:schemeClr val="bg1"/>
          </a:solidFill>
        </p:spPr>
        <p:txBody>
          <a:bodyPr tIns="91440" rIns="9144" bIns="91440" anchor="t"/>
          <a:lstStyle>
            <a:lvl1pPr marL="0" marR="0" indent="0" algn="l" eaLnBrk="1" latinLnBrk="0" hangingPunct="1">
              <a:buFontTx/>
              <a:buNone/>
              <a:defRPr kumimoji="0" lang="zh-CN" sz="1800">
                <a:solidFill>
                  <a:schemeClr val="tx1">
                    <a:lumMod val="75000"/>
                    <a:lumOff val="25000"/>
                  </a:schemeClr>
                </a:solidFill>
              </a:defRPr>
            </a:lvl1pPr>
            <a:extLst/>
          </a:lstStyle>
          <a:p>
            <a:pPr lvl="0"/>
            <a:r>
              <a:rPr kumimoji="0" lang="zh-CN"/>
              <a:t>单击此处添加标题</a:t>
            </a:r>
          </a:p>
        </p:txBody>
      </p:sp>
      <p:grpSp>
        <p:nvGrpSpPr>
          <p:cNvPr id="9" name="Group 8"/>
          <p:cNvGrpSpPr/>
          <p:nvPr/>
        </p:nvGrpSpPr>
        <p:grpSpPr>
          <a:xfrm rot="5400000">
            <a:off x="4350774" y="350274"/>
            <a:ext cx="442452" cy="9144000"/>
            <a:chOff x="8524568" y="0"/>
            <a:chExt cx="589936" cy="6858000"/>
          </a:xfrm>
        </p:grpSpPr>
        <p:sp>
          <p:nvSpPr>
            <p:cNvPr id="10" name="Rectangle 9"/>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11" name="Straight Connector 10"/>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2" name="Date Placeholder 2"/>
          <p:cNvSpPr>
            <a:spLocks noGrp="1"/>
          </p:cNvSpPr>
          <p:nvPr>
            <p:ph type="dt" sz="half" idx="10"/>
          </p:nvPr>
        </p:nvSpPr>
        <p:spPr>
          <a:xfrm>
            <a:off x="457200" y="4914900"/>
            <a:ext cx="2133600" cy="228600"/>
          </a:xfrm>
          <a:prstGeom prst="rect">
            <a:avLst/>
          </a:prstGeom>
        </p:spPr>
        <p:txBody>
          <a:bodyPr/>
          <a:lstStyle>
            <a:lvl1pPr eaLnBrk="1" latinLnBrk="0" hangingPunct="1">
              <a:defRPr kumimoji="0" lang="zh-CN">
                <a:solidFill>
                  <a:schemeClr val="bg1"/>
                </a:solidFill>
              </a:defRPr>
            </a:lvl1pPr>
          </a:lstStyle>
          <a:p>
            <a:fld id="{A5F3790F-1BDC-45B7-A06B-907667BADF90}" type="datetimeFigureOut">
              <a:rPr lang="zh-CN" altLang="en-US" smtClean="0"/>
              <a:pPr/>
              <a:t>2020/10/12</a:t>
            </a:fld>
            <a:endParaRPr lang="zh-CN" altLang="en-US"/>
          </a:p>
        </p:txBody>
      </p:sp>
      <p:sp>
        <p:nvSpPr>
          <p:cNvPr id="13" name="Footer Placeholder 3"/>
          <p:cNvSpPr>
            <a:spLocks noGrp="1"/>
          </p:cNvSpPr>
          <p:nvPr>
            <p:ph type="ftr" sz="quarter" idx="11"/>
          </p:nvPr>
        </p:nvSpPr>
        <p:spPr>
          <a:xfrm>
            <a:off x="3124200" y="4914900"/>
            <a:ext cx="2895600" cy="228600"/>
          </a:xfrm>
          <a:prstGeom prst="rect">
            <a:avLst/>
          </a:prstGeom>
        </p:spPr>
        <p:txBody>
          <a:bodyPr/>
          <a:lstStyle>
            <a:lvl1pPr eaLnBrk="1" latinLnBrk="0" hangingPunct="1">
              <a:defRPr kumimoji="0" lang="zh-CN">
                <a:solidFill>
                  <a:schemeClr val="bg1"/>
                </a:solidFill>
              </a:defRPr>
            </a:lvl1pPr>
          </a:lstStyle>
          <a:p>
            <a:endParaRPr lang="zh-CN" altLang="en-US"/>
          </a:p>
        </p:txBody>
      </p:sp>
      <p:sp>
        <p:nvSpPr>
          <p:cNvPr id="14" name="Slide Number Placeholder 4"/>
          <p:cNvSpPr>
            <a:spLocks noGrp="1"/>
          </p:cNvSpPr>
          <p:nvPr>
            <p:ph type="sldNum" sz="quarter" idx="12"/>
          </p:nvPr>
        </p:nvSpPr>
        <p:spPr>
          <a:xfrm>
            <a:off x="6553200" y="4914900"/>
            <a:ext cx="2133600" cy="228600"/>
          </a:xfrm>
        </p:spPr>
        <p:txBody>
          <a:bodyPr/>
          <a:lstStyle>
            <a:lvl1pPr eaLnBrk="1" latinLnBrk="0" hangingPunct="1">
              <a:defRPr kumimoji="0" lang="zh-CN">
                <a:solidFill>
                  <a:schemeClr val="bg1"/>
                </a:solidFill>
              </a:defRPr>
            </a:lvl1pPr>
          </a:lstStyle>
          <a:p>
            <a:fld id="{DB6769B4-5047-4DE8-962E-21FF2E18E5B7}" type="slidenum">
              <a:rPr lang="zh-CN" altLang="en-US" smtClean="0"/>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正方形(带标题)">
    <p:spTree>
      <p:nvGrpSpPr>
        <p:cNvPr id="1" name=""/>
        <p:cNvGrpSpPr/>
        <p:nvPr/>
      </p:nvGrpSpPr>
      <p:grpSpPr>
        <a:xfrm>
          <a:off x="0" y="0"/>
          <a:ext cx="0" cy="0"/>
          <a:chOff x="0" y="0"/>
          <a:chExt cx="0" cy="0"/>
        </a:xfrm>
      </p:grpSpPr>
      <p:sp>
        <p:nvSpPr>
          <p:cNvPr id="8" name="Rectangle 7"/>
          <p:cNvSpPr/>
          <p:nvPr/>
        </p:nvSpPr>
        <p:spPr>
          <a:xfrm rot="5400000">
            <a:off x="4369212" y="331838"/>
            <a:ext cx="405581" cy="9144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9" name="Straight Connector 8"/>
          <p:cNvCxnSpPr/>
          <p:nvPr/>
        </p:nvCxnSpPr>
        <p:spPr>
          <a:xfrm rot="10800000">
            <a:off x="0" y="5143500"/>
            <a:ext cx="9144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a:xfrm>
            <a:off x="457200" y="4767264"/>
            <a:ext cx="2133600" cy="273844"/>
          </a:xfrm>
          <a:prstGeom prst="rect">
            <a:avLst/>
          </a:prstGeom>
        </p:spPr>
        <p:txBody>
          <a:bodyPr/>
          <a:lstStyle>
            <a:lvl1pPr eaLnBrk="1" latinLnBrk="0" hangingPunct="1">
              <a:defRPr kumimoji="0" lang="zh-CN">
                <a:solidFill>
                  <a:schemeClr val="bg1"/>
                </a:solidFill>
              </a:defRPr>
            </a:lvl1pPr>
          </a:lstStyle>
          <a:p>
            <a:fld id="{A5F3790F-1BDC-45B7-A06B-907667BADF90}" type="datetimeFigureOut">
              <a:rPr lang="zh-CN" altLang="en-US" smtClean="0"/>
              <a:pPr/>
              <a:t>2020/10/12</a:t>
            </a:fld>
            <a:endParaRPr lang="zh-CN" alt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lvl1pPr eaLnBrk="1" latinLnBrk="0" hangingPunct="1">
              <a:defRPr kumimoji="0" lang="zh-CN">
                <a:solidFill>
                  <a:schemeClr val="bg1"/>
                </a:solidFill>
              </a:defRPr>
            </a:lvl1pPr>
          </a:lstStyle>
          <a:p>
            <a:endParaRPr lang="zh-CN" altLang="en-US"/>
          </a:p>
        </p:txBody>
      </p:sp>
      <p:sp>
        <p:nvSpPr>
          <p:cNvPr id="5"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fld id="{DB6769B4-5047-4DE8-962E-21FF2E18E5B7}" type="slidenum">
              <a:rPr lang="zh-CN" altLang="en-US" smtClean="0"/>
              <a:pPr/>
              <a:t>‹#›</a:t>
            </a:fld>
            <a:endParaRPr lang="zh-CN" altLang="en-US"/>
          </a:p>
        </p:txBody>
      </p:sp>
      <p:sp>
        <p:nvSpPr>
          <p:cNvPr id="6" name="W¥ل云玗İαЂôÁûÂÚ丫:Pïçtúrê Plå¢éhõlðér 表¥鷗字㌍ 表_W 3"/>
          <p:cNvSpPr>
            <a:spLocks noGrp="1" noChangeAspect="1"/>
          </p:cNvSpPr>
          <p:nvPr>
            <p:ph type="pic" sz="quarter" idx="13"/>
          </p:nvPr>
        </p:nvSpPr>
        <p:spPr>
          <a:xfrm>
            <a:off x="2974076" y="457200"/>
            <a:ext cx="3198127" cy="24003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1588" algn="ctr" eaLnBrk="1" latinLnBrk="0" hangingPunct="1"/>
            <a:r>
              <a:rPr lang="zh-CN" altLang="en-US"/>
              <a:t>单击图标添加图片</a:t>
            </a:r>
            <a:endParaRPr/>
          </a:p>
        </p:txBody>
      </p:sp>
      <p:sp>
        <p:nvSpPr>
          <p:cNvPr id="7" name="W¥ل云玗İαЂÕØÚáÛ丫:Téxt Plàçèhòlðêr 表¥鷗字㌍_W 6"/>
          <p:cNvSpPr>
            <a:spLocks noGrp="1"/>
          </p:cNvSpPr>
          <p:nvPr>
            <p:ph type="body" sz="quarter" idx="15" hasCustomPrompt="1"/>
          </p:nvPr>
        </p:nvSpPr>
        <p:spPr>
          <a:xfrm>
            <a:off x="2971800" y="3028950"/>
            <a:ext cx="3200400" cy="1200150"/>
          </a:xfrm>
        </p:spPr>
        <p:txBody>
          <a:bodyPr tIns="91440" rIns="9144" bIns="91440" anchor="t"/>
          <a:lstStyle>
            <a:lvl1pPr marL="0" marR="0" indent="0" algn="l" eaLnBrk="1" latinLnBrk="0" hangingPunct="1">
              <a:buFontTx/>
              <a:buNone/>
              <a:defRPr kumimoji="0" lang="zh-CN" sz="1800">
                <a:solidFill>
                  <a:schemeClr val="tx1">
                    <a:lumMod val="75000"/>
                    <a:lumOff val="25000"/>
                  </a:schemeClr>
                </a:solidFill>
              </a:defRPr>
            </a:lvl1pPr>
            <a:extLst/>
          </a:lstStyle>
          <a:p>
            <a:pPr lvl="0"/>
            <a:r>
              <a:rPr kumimoji="0" lang="zh-CN"/>
              <a:t>单击此处添加标题</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纵栏(带标题)">
    <p:spTree>
      <p:nvGrpSpPr>
        <p:cNvPr id="1" name=""/>
        <p:cNvGrpSpPr/>
        <p:nvPr/>
      </p:nvGrpSpPr>
      <p:grpSpPr>
        <a:xfrm>
          <a:off x="0" y="0"/>
          <a:ext cx="0" cy="0"/>
          <a:chOff x="0" y="0"/>
          <a:chExt cx="0" cy="0"/>
        </a:xfrm>
      </p:grpSpPr>
      <p:sp>
        <p:nvSpPr>
          <p:cNvPr id="6" name="Rectangle 8"/>
          <p:cNvSpPr>
            <a:spLocks noGrp="1"/>
          </p:cNvSpPr>
          <p:nvPr>
            <p:ph type="pic" sz="quarter" idx="13"/>
          </p:nvPr>
        </p:nvSpPr>
        <p:spPr>
          <a:xfrm>
            <a:off x="645704" y="217906"/>
            <a:ext cx="4307299" cy="4296945"/>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kumimoji="0" lang="zh-CN" sz="2000" kern="1200">
                <a:solidFill>
                  <a:schemeClr val="tx1">
                    <a:lumMod val="65000"/>
                    <a:lumOff val="35000"/>
                  </a:schemeClr>
                </a:solidFill>
                <a:latin typeface="+mn-lt"/>
                <a:ea typeface="+mn-ea"/>
                <a:cs typeface="+mn-cs"/>
              </a:defRPr>
            </a:lvl1pPr>
            <a:extLst/>
          </a:lstStyle>
          <a:p>
            <a:pPr marL="0" marR="0" indent="1588" algn="ctr" eaLnBrk="1" latinLnBrk="0" hangingPunct="1"/>
            <a:r>
              <a:rPr lang="zh-CN" altLang="en-US"/>
              <a:t>单击图标添加图片</a:t>
            </a:r>
            <a:endParaRPr/>
          </a:p>
        </p:txBody>
      </p:sp>
      <p:sp>
        <p:nvSpPr>
          <p:cNvPr id="10" name="Rectangle 6"/>
          <p:cNvSpPr>
            <a:spLocks noGrp="1"/>
          </p:cNvSpPr>
          <p:nvPr>
            <p:ph type="body" sz="quarter" idx="14" hasCustomPrompt="1"/>
          </p:nvPr>
        </p:nvSpPr>
        <p:spPr>
          <a:xfrm>
            <a:off x="5343525" y="2144788"/>
            <a:ext cx="3181350" cy="2386013"/>
          </a:xfrm>
        </p:spPr>
        <p:txBody>
          <a:bodyPr tIns="91440" bIns="91440" anchor="b" anchorCtr="0">
            <a:noAutofit/>
          </a:bodyPr>
          <a:lstStyle>
            <a:lvl1pPr marL="0" marR="0" indent="0" algn="l" rtl="0" eaLnBrk="1" latinLnBrk="0" hangingPunct="1">
              <a:spcBef>
                <a:spcPct val="20000"/>
              </a:spcBef>
              <a:buFontTx/>
              <a:buNone/>
              <a:defRPr kumimoji="0" lang="zh-CN" sz="1800" baseline="0">
                <a:solidFill>
                  <a:schemeClr val="tx1">
                    <a:lumMod val="75000"/>
                    <a:lumOff val="25000"/>
                  </a:schemeClr>
                </a:solidFill>
                <a:latin typeface="+mn-lt"/>
                <a:ea typeface="+mn-ea"/>
                <a:cs typeface="+mn-cs"/>
              </a:defRPr>
            </a:lvl1pPr>
            <a:extLst/>
          </a:lstStyle>
          <a:p>
            <a:pPr lvl="0"/>
            <a:r>
              <a:rPr kumimoji="0" lang="zh-CN"/>
              <a:t>单击此处添加标题</a:t>
            </a:r>
          </a:p>
        </p:txBody>
      </p:sp>
      <p:grpSp>
        <p:nvGrpSpPr>
          <p:cNvPr id="13" name="Group 12"/>
          <p:cNvGrpSpPr/>
          <p:nvPr/>
        </p:nvGrpSpPr>
        <p:grpSpPr>
          <a:xfrm rot="5400000">
            <a:off x="4350774" y="350274"/>
            <a:ext cx="442452" cy="9144000"/>
            <a:chOff x="8524568" y="0"/>
            <a:chExt cx="589936" cy="6858000"/>
          </a:xfrm>
        </p:grpSpPr>
        <p:sp>
          <p:nvSpPr>
            <p:cNvPr id="14" name="Rectangle 13"/>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solidFill>
                  <a:srgbClr val="FC7500"/>
                </a:solidFill>
              </a:endParaRPr>
            </a:p>
          </p:txBody>
        </p:sp>
        <p:cxnSp>
          <p:nvCxnSpPr>
            <p:cNvPr id="15" name="Straight Connector 14"/>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6" name="Date Placeholder 2"/>
          <p:cNvSpPr>
            <a:spLocks noGrp="1"/>
          </p:cNvSpPr>
          <p:nvPr>
            <p:ph type="dt" sz="half" idx="10"/>
          </p:nvPr>
        </p:nvSpPr>
        <p:spPr>
          <a:xfrm>
            <a:off x="457200" y="4914900"/>
            <a:ext cx="2133600" cy="228600"/>
          </a:xfrm>
          <a:prstGeom prst="rect">
            <a:avLst/>
          </a:prstGeom>
        </p:spPr>
        <p:txBody>
          <a:bodyPr/>
          <a:lstStyle>
            <a:lvl1pPr eaLnBrk="1" latinLnBrk="0" hangingPunct="1">
              <a:defRPr kumimoji="0" lang="zh-CN">
                <a:solidFill>
                  <a:schemeClr val="bg1"/>
                </a:solidFill>
              </a:defRPr>
            </a:lvl1pPr>
          </a:lstStyle>
          <a:p>
            <a:fld id="{A5F3790F-1BDC-45B7-A06B-907667BADF90}" type="datetimeFigureOut">
              <a:rPr lang="zh-CN" altLang="en-US" smtClean="0"/>
              <a:pPr/>
              <a:t>2020/10/12</a:t>
            </a:fld>
            <a:endParaRPr lang="zh-CN" altLang="en-US"/>
          </a:p>
        </p:txBody>
      </p:sp>
      <p:sp>
        <p:nvSpPr>
          <p:cNvPr id="17" name="Footer Placeholder 3"/>
          <p:cNvSpPr>
            <a:spLocks noGrp="1"/>
          </p:cNvSpPr>
          <p:nvPr>
            <p:ph type="ftr" sz="quarter" idx="11"/>
          </p:nvPr>
        </p:nvSpPr>
        <p:spPr>
          <a:xfrm>
            <a:off x="3124200" y="4914900"/>
            <a:ext cx="2895600" cy="228600"/>
          </a:xfrm>
          <a:prstGeom prst="rect">
            <a:avLst/>
          </a:prstGeom>
        </p:spPr>
        <p:txBody>
          <a:bodyPr/>
          <a:lstStyle>
            <a:lvl1pPr eaLnBrk="1" latinLnBrk="0" hangingPunct="1">
              <a:defRPr kumimoji="0" lang="zh-CN">
                <a:solidFill>
                  <a:schemeClr val="bg1"/>
                </a:solidFill>
              </a:defRPr>
            </a:lvl1pPr>
          </a:lstStyle>
          <a:p>
            <a:endParaRPr lang="zh-CN" altLang="en-US"/>
          </a:p>
        </p:txBody>
      </p:sp>
      <p:sp>
        <p:nvSpPr>
          <p:cNvPr id="18" name="Slide Number Placeholder 4"/>
          <p:cNvSpPr>
            <a:spLocks noGrp="1"/>
          </p:cNvSpPr>
          <p:nvPr>
            <p:ph type="sldNum" sz="quarter" idx="12"/>
          </p:nvPr>
        </p:nvSpPr>
        <p:spPr>
          <a:xfrm>
            <a:off x="6553200" y="4914900"/>
            <a:ext cx="2133600" cy="228600"/>
          </a:xfrm>
        </p:spPr>
        <p:txBody>
          <a:bodyPr/>
          <a:lstStyle>
            <a:lvl1pPr eaLnBrk="1" latinLnBrk="0" hangingPunct="1">
              <a:defRPr kumimoji="0" lang="zh-CN">
                <a:solidFill>
                  <a:schemeClr val="bg1"/>
                </a:solidFill>
              </a:defRPr>
            </a:lvl1pPr>
          </a:lstStyle>
          <a:p>
            <a:fld id="{DB6769B4-5047-4DE8-962E-21FF2E18E5B7}" type="slidenum">
              <a:rPr lang="zh-CN" altLang="en-US" smtClean="0"/>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照片(带标题)">
    <p:spTree>
      <p:nvGrpSpPr>
        <p:cNvPr id="1" name=""/>
        <p:cNvGrpSpPr/>
        <p:nvPr/>
      </p:nvGrpSpPr>
      <p:grpSpPr>
        <a:xfrm>
          <a:off x="0" y="0"/>
          <a:ext cx="0" cy="0"/>
          <a:chOff x="0" y="0"/>
          <a:chExt cx="0" cy="0"/>
        </a:xfrm>
      </p:grpSpPr>
      <p:sp>
        <p:nvSpPr>
          <p:cNvPr id="8" name="Rectangle 7"/>
          <p:cNvSpPr/>
          <p:nvPr/>
        </p:nvSpPr>
        <p:spPr>
          <a:xfrm>
            <a:off x="0" y="4572000"/>
            <a:ext cx="853440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zh-CN"/>
          </a:p>
        </p:txBody>
      </p:sp>
      <p:sp>
        <p:nvSpPr>
          <p:cNvPr id="7" name="Picture Placeholder 6"/>
          <p:cNvSpPr>
            <a:spLocks noGrp="1"/>
          </p:cNvSpPr>
          <p:nvPr>
            <p:ph type="pic" sz="quarter" idx="10"/>
          </p:nvPr>
        </p:nvSpPr>
        <p:spPr>
          <a:xfrm>
            <a:off x="0" y="0"/>
            <a:ext cx="8534400" cy="4572000"/>
          </a:xfrm>
        </p:spPr>
        <p:txBody>
          <a:bodyPr/>
          <a:lstStyle>
            <a:lvl1pPr algn="ctr" eaLnBrk="1" latinLnBrk="0" hangingPunct="1">
              <a:buNone/>
              <a:defRPr kumimoji="0" lang="zh-CN">
                <a:solidFill>
                  <a:schemeClr val="tx1">
                    <a:lumMod val="85000"/>
                    <a:lumOff val="15000"/>
                  </a:schemeClr>
                </a:solidFill>
              </a:defRPr>
            </a:lvl1pPr>
          </a:lstStyle>
          <a:p>
            <a:pPr eaLnBrk="1" latinLnBrk="0" hangingPunct="1"/>
            <a:r>
              <a:rPr lang="zh-CN" altLang="en-US"/>
              <a:t>单击图标添加图片</a:t>
            </a:r>
            <a:endParaRPr/>
          </a:p>
        </p:txBody>
      </p:sp>
      <p:sp>
        <p:nvSpPr>
          <p:cNvPr id="2" name="Title 1"/>
          <p:cNvSpPr>
            <a:spLocks noGrp="1"/>
          </p:cNvSpPr>
          <p:nvPr>
            <p:ph type="title"/>
          </p:nvPr>
        </p:nvSpPr>
        <p:spPr>
          <a:xfrm>
            <a:off x="152400" y="4629151"/>
            <a:ext cx="8229600" cy="428625"/>
          </a:xfrm>
        </p:spPr>
        <p:txBody>
          <a:bodyPr>
            <a:noAutofit/>
          </a:bodyPr>
          <a:lstStyle>
            <a:lvl1pPr algn="l" eaLnBrk="1" latinLnBrk="0" hangingPunct="1">
              <a:defRPr kumimoji="0" lang="zh-CN" sz="3600" b="1">
                <a:solidFill>
                  <a:schemeClr val="tx1">
                    <a:lumMod val="85000"/>
                    <a:lumOff val="15000"/>
                  </a:schemeClr>
                </a:solidFill>
              </a:defRPr>
            </a:lvl1pPr>
          </a:lstStyle>
          <a:p>
            <a:pPr eaLnBrk="1" latinLnBrk="0" hangingPunct="1"/>
            <a:r>
              <a:rPr lang="zh-CN" altLang="en-US"/>
              <a:t>单击此处编辑母版标题样式</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全页照片(带标题)">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DB6769B4-5047-4DE8-962E-21FF2E18E5B7}" type="slidenum">
              <a:rPr lang="zh-CN" altLang="en-US" smtClean="0"/>
              <a:pPr/>
              <a:t>‹#›</a:t>
            </a:fld>
            <a:endParaRPr lang="zh-CN" altLang="en-US"/>
          </a:p>
        </p:txBody>
      </p:sp>
      <p:sp>
        <p:nvSpPr>
          <p:cNvPr id="8" name="Rectangle 6"/>
          <p:cNvSpPr>
            <a:spLocks noGrp="1" noChangeAspect="1"/>
          </p:cNvSpPr>
          <p:nvPr>
            <p:ph type="pic" sz="quarter" idx="13"/>
          </p:nvPr>
        </p:nvSpPr>
        <p:spPr>
          <a:xfrm>
            <a:off x="0" y="0"/>
            <a:ext cx="9144000" cy="5143500"/>
          </a:xfrm>
          <a:no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eaLnBrk="1" latinLnBrk="0" hangingPunct="1">
              <a:spcBef>
                <a:spcPct val="20000"/>
              </a:spcBef>
              <a:buFontTx/>
              <a:buNone/>
              <a:defRPr kumimoji="0" lang="zh-CN" sz="2400">
                <a:solidFill>
                  <a:schemeClr val="tx1">
                    <a:lumMod val="75000"/>
                    <a:lumOff val="25000"/>
                  </a:schemeClr>
                </a:solidFill>
                <a:latin typeface="+mn-lt"/>
                <a:ea typeface="+mn-ea"/>
                <a:cs typeface="+mn-cs"/>
              </a:defRPr>
            </a:lvl1pPr>
            <a:extLst/>
          </a:lstStyle>
          <a:p>
            <a:pPr marL="0" marR="0" indent="0" algn="ctr" eaLnBrk="1" latinLnBrk="0" hangingPunct="1"/>
            <a:r>
              <a:rPr lang="zh-CN" altLang="en-US"/>
              <a:t>单击图标添加图片</a:t>
            </a:r>
            <a:endParaRPr/>
          </a:p>
        </p:txBody>
      </p:sp>
      <p:sp>
        <p:nvSpPr>
          <p:cNvPr id="12" name="Text Placeholder 10"/>
          <p:cNvSpPr>
            <a:spLocks noGrp="1"/>
          </p:cNvSpPr>
          <p:nvPr>
            <p:ph type="body" sz="quarter" idx="14" hasCustomPrompt="1"/>
          </p:nvPr>
        </p:nvSpPr>
        <p:spPr>
          <a:xfrm>
            <a:off x="5105400" y="3943352"/>
            <a:ext cx="4038600" cy="378785"/>
          </a:xfrm>
          <a:solidFill>
            <a:schemeClr val="tx1">
              <a:alpha val="46000"/>
            </a:schemeClr>
          </a:solidFill>
        </p:spPr>
        <p:txBody>
          <a:bodyPr>
            <a:normAutofit/>
          </a:bodyPr>
          <a:lstStyle>
            <a:lvl1pPr eaLnBrk="1" latinLnBrk="0" hangingPunct="1">
              <a:buNone/>
              <a:defRPr kumimoji="0" lang="zh-CN" sz="2800" baseline="0">
                <a:solidFill>
                  <a:schemeClr val="bg1"/>
                </a:solidFill>
              </a:defRPr>
            </a:lvl1pPr>
          </a:lstStyle>
          <a:p>
            <a:pPr lvl="0"/>
            <a:r>
              <a:rPr kumimoji="0" lang="zh-CN"/>
              <a:t>单击此处添加标题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85432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27088" y="195262"/>
            <a:ext cx="6716712" cy="482204"/>
          </a:xfrm>
        </p:spPr>
        <p:txBody>
          <a:bodyPr/>
          <a:lstStyle/>
          <a:p>
            <a:r>
              <a:rPr lang="zh-CN" altLang="en-US"/>
              <a:t>单击此处编辑母版标题样式</a:t>
            </a:r>
          </a:p>
        </p:txBody>
      </p:sp>
      <p:sp>
        <p:nvSpPr>
          <p:cNvPr id="3" name="内容占位符 2"/>
          <p:cNvSpPr>
            <a:spLocks noGrp="1"/>
          </p:cNvSpPr>
          <p:nvPr>
            <p:ph sz="quarter" idx="1"/>
          </p:nvPr>
        </p:nvSpPr>
        <p:spPr>
          <a:xfrm>
            <a:off x="179388" y="897732"/>
            <a:ext cx="4038600" cy="158948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370388" y="897732"/>
            <a:ext cx="4038600" cy="158948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79388" y="2601516"/>
            <a:ext cx="4038600" cy="15894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370388" y="2601516"/>
            <a:ext cx="4038600" cy="15894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a:xfrm>
            <a:off x="8172450" y="4677966"/>
            <a:ext cx="971550" cy="342900"/>
          </a:xfrm>
        </p:spPr>
        <p:txBody>
          <a:bodyPr/>
          <a:lstStyle>
            <a:lvl1pPr>
              <a:defRPr/>
            </a:lvl1pPr>
          </a:lstStyle>
          <a:p>
            <a:fld id="{7CE550D6-A740-4699-B576-21E308412002}" type="slidenum">
              <a:rPr lang="en-US" altLang="zh-CN"/>
              <a:pPr/>
              <a:t>‹#›</a:t>
            </a:fld>
            <a:endParaRPr lang="en-US" altLang="zh-CN"/>
          </a:p>
        </p:txBody>
      </p:sp>
    </p:spTree>
    <p:extLst>
      <p:ext uri="{BB962C8B-B14F-4D97-AF65-F5344CB8AC3E}">
        <p14:creationId xmlns:p14="http://schemas.microsoft.com/office/powerpoint/2010/main" val="214460935"/>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95262"/>
            <a:ext cx="6716712" cy="482204"/>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897732"/>
            <a:ext cx="4038600" cy="32932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370388" y="897732"/>
            <a:ext cx="4038600" cy="158948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370388" y="2601516"/>
            <a:ext cx="4038600" cy="15894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a:xfrm>
            <a:off x="8172450" y="4677966"/>
            <a:ext cx="971550" cy="342900"/>
          </a:xfrm>
          <a:prstGeom prst="rect">
            <a:avLst/>
          </a:prstGeom>
        </p:spPr>
        <p:txBody>
          <a:bodyPr/>
          <a:lstStyle>
            <a:lvl1pPr>
              <a:defRPr/>
            </a:lvl1pPr>
          </a:lstStyle>
          <a:p>
            <a:fld id="{D00DB924-A882-4621-90E0-F653FD133198}" type="slidenum">
              <a:rPr lang="en-US" altLang="zh-CN"/>
              <a:pPr/>
              <a:t>‹#›</a:t>
            </a:fld>
            <a:endParaRPr lang="en-US" altLang="zh-CN"/>
          </a:p>
        </p:txBody>
      </p:sp>
    </p:spTree>
    <p:extLst>
      <p:ext uri="{BB962C8B-B14F-4D97-AF65-F5344CB8AC3E}">
        <p14:creationId xmlns:p14="http://schemas.microsoft.com/office/powerpoint/2010/main" val="164961152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719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DB6769B4-5047-4DE8-962E-21FF2E18E5B7}" type="slidenum">
              <a:rPr lang="zh-CN" altLang="en-US" smtClean="0"/>
              <a:pPr/>
              <a:t>‹#›</a:t>
            </a:fld>
            <a:endParaRPr lang="zh-CN" altLang="en-US"/>
          </a:p>
        </p:txBody>
      </p:sp>
    </p:spTree>
    <p:extLst>
      <p:ext uri="{BB962C8B-B14F-4D97-AF65-F5344CB8AC3E}">
        <p14:creationId xmlns:p14="http://schemas.microsoft.com/office/powerpoint/2010/main" val="62208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DB6769B4-5047-4DE8-962E-21FF2E18E5B7}" type="slidenum">
              <a:rPr lang="zh-CN" altLang="en-US" smtClean="0"/>
              <a:pPr/>
              <a:t>‹#›</a:t>
            </a:fld>
            <a:endParaRPr lang="zh-CN" altLang="en-US"/>
          </a:p>
        </p:txBody>
      </p:sp>
    </p:spTree>
    <p:extLst>
      <p:ext uri="{BB962C8B-B14F-4D97-AF65-F5344CB8AC3E}">
        <p14:creationId xmlns:p14="http://schemas.microsoft.com/office/powerpoint/2010/main" val="1883928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DB6769B4-5047-4DE8-962E-21FF2E18E5B7}" type="slidenum">
              <a:rPr lang="zh-CN" altLang="en-US" smtClean="0"/>
              <a:pPr/>
              <a:t>‹#›</a:t>
            </a:fld>
            <a:endParaRPr lang="zh-CN" altLang="en-US"/>
          </a:p>
        </p:txBody>
      </p:sp>
    </p:spTree>
    <p:extLst>
      <p:ext uri="{BB962C8B-B14F-4D97-AF65-F5344CB8AC3E}">
        <p14:creationId xmlns:p14="http://schemas.microsoft.com/office/powerpoint/2010/main" val="92783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A5F3790F-1BDC-45B7-A06B-907667BADF90}" type="datetimeFigureOut">
              <a:rPr lang="zh-CN" altLang="en-US" smtClean="0"/>
              <a:pPr/>
              <a:t>2020/10/12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DB6769B4-5047-4DE8-962E-21FF2E18E5B7}" type="slidenum">
              <a:rPr lang="zh-CN" altLang="en-US" smtClean="0"/>
              <a:pPr/>
              <a:t>‹#›</a:t>
            </a:fld>
            <a:endParaRPr lang="zh-CN" altLang="en-US"/>
          </a:p>
        </p:txBody>
      </p:sp>
      <p:pic>
        <p:nvPicPr>
          <p:cNvPr id="8" name="Picture 1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0"/>
            <a:ext cx="3804047" cy="5143500"/>
          </a:xfrm>
          <a:prstGeom prst="rect">
            <a:avLst/>
          </a:prstGeom>
        </p:spPr>
      </p:pic>
    </p:spTree>
    <p:extLst>
      <p:ext uri="{BB962C8B-B14F-4D97-AF65-F5344CB8AC3E}">
        <p14:creationId xmlns:p14="http://schemas.microsoft.com/office/powerpoint/2010/main" val="89397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3.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48" Type="http://schemas.openxmlformats.org/officeDocument/2006/relationships/image" Target="../media/image4.jpe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microsoft.com/office/2007/relationships/hdphoto" Target="../media/hdphoto2.wdp"/><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0" y="987574"/>
            <a:ext cx="9144000" cy="3744417"/>
          </a:xfrm>
          <a:prstGeom prst="rect">
            <a:avLst/>
          </a:prstGeom>
          <a:blipFill dpi="0" rotWithShape="1">
            <a:blip r:embed="rId43" cstate="print">
              <a:extLst>
                <a:ext uri="{BEBA8EAE-BF5A-486C-A8C5-ECC9F3942E4B}">
                  <a14:imgProps xmlns:a14="http://schemas.microsoft.com/office/drawing/2010/main">
                    <a14:imgLayer r:embed="rId44">
                      <a14:imgEffect>
                        <a14:artisticTexturize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flipH="1">
            <a:off x="0" y="0"/>
            <a:ext cx="8028384" cy="987574"/>
          </a:xfrm>
          <a:prstGeom prst="rect">
            <a:avLst/>
          </a:prstGeom>
          <a:blipFill dpi="0" rotWithShape="1">
            <a:blip r:embed="rId45" cstate="print">
              <a:extLst>
                <a:ext uri="{BEBA8EAE-BF5A-486C-A8C5-ECC9F3942E4B}">
                  <a14:imgProps xmlns:a14="http://schemas.microsoft.com/office/drawing/2010/main">
                    <a14:imgLayer r:embed="rId46">
                      <a14:imgEffect>
                        <a14:artisticTexturize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3779912" y="4762288"/>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DE3DC3E-95AB-4C2E-9080-A75ACEF79FBB}" type="slidenum">
              <a:rPr lang="zh-CN" altLang="en-US" smtClean="0"/>
              <a:pPr/>
              <a:t>‹#›</a:t>
            </a:fld>
            <a:endParaRPr lang="zh-CN" altLang="en-US" dirty="0"/>
          </a:p>
        </p:txBody>
      </p:sp>
      <p:sp>
        <p:nvSpPr>
          <p:cNvPr id="4" name="五边形 3"/>
          <p:cNvSpPr/>
          <p:nvPr userDrawn="1"/>
        </p:nvSpPr>
        <p:spPr>
          <a:xfrm flipH="1">
            <a:off x="7523313" y="0"/>
            <a:ext cx="1620687" cy="987574"/>
          </a:xfrm>
          <a:prstGeom prst="homePlate">
            <a:avLst/>
          </a:prstGeom>
          <a:blipFill dpi="0" rotWithShape="1">
            <a:blip r:embed="rId4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96043" y="4731990"/>
            <a:ext cx="8747957" cy="411510"/>
          </a:xfrm>
          <a:prstGeom prst="rect">
            <a:avLst/>
          </a:prstGeom>
          <a:blipFill dpi="0" rotWithShape="1">
            <a:blip r:embed="rId45" cstate="print">
              <a:extLst>
                <a:ext uri="{BEBA8EAE-BF5A-486C-A8C5-ECC9F3942E4B}">
                  <a14:imgProps xmlns:a14="http://schemas.microsoft.com/office/drawing/2010/main">
                    <a14:imgLayer r:embed="rId46">
                      <a14:imgEffect>
                        <a14:artisticTexturizer/>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p:nvPr userDrawn="1"/>
        </p:nvSpPr>
        <p:spPr>
          <a:xfrm>
            <a:off x="0" y="4731991"/>
            <a:ext cx="792087" cy="423450"/>
          </a:xfrm>
          <a:prstGeom prst="homePlate">
            <a:avLst/>
          </a:prstGeom>
          <a:blipFill dpi="0" rotWithShape="1">
            <a:blip r:embed="rId4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9128179" y="4668378"/>
            <a:ext cx="3491880" cy="461665"/>
          </a:xfrm>
          <a:prstGeom prst="rect">
            <a:avLst/>
          </a:prstGeom>
          <a:noFill/>
          <a:ln>
            <a:noFill/>
          </a:ln>
        </p:spPr>
        <p:txBody>
          <a:bodyPr wrap="square" lIns="91440" tIns="45720" rIns="91440" bIns="45720">
            <a:spAutoFit/>
          </a:bodyPr>
          <a:lstStyle/>
          <a:p>
            <a:pPr algn="l"/>
            <a:r>
              <a:rPr lang="zh-CN" altLang="en-US" sz="2400" b="1" i="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计算机与计算思维导论</a:t>
            </a:r>
          </a:p>
        </p:txBody>
      </p:sp>
      <p:sp>
        <p:nvSpPr>
          <p:cNvPr id="7" name="矩形 6"/>
          <p:cNvSpPr/>
          <p:nvPr userDrawn="1"/>
        </p:nvSpPr>
        <p:spPr>
          <a:xfrm>
            <a:off x="9252520" y="4227934"/>
            <a:ext cx="3168352" cy="1008112"/>
          </a:xfrm>
          <a:prstGeom prst="rect">
            <a:avLst/>
          </a:prstGeom>
          <a:solidFill>
            <a:srgbClr val="C1C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3557996"/>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 id="2147484039" r:id="rId15"/>
    <p:sldLayoutId id="2147484040" r:id="rId16"/>
    <p:sldLayoutId id="2147484041" r:id="rId17"/>
    <p:sldLayoutId id="2147484042" r:id="rId18"/>
    <p:sldLayoutId id="2147484043" r:id="rId19"/>
    <p:sldLayoutId id="2147484044" r:id="rId20"/>
    <p:sldLayoutId id="2147484045" r:id="rId21"/>
    <p:sldLayoutId id="2147484046" r:id="rId22"/>
    <p:sldLayoutId id="2147484047" r:id="rId23"/>
    <p:sldLayoutId id="2147484048" r:id="rId24"/>
    <p:sldLayoutId id="2147484049" r:id="rId25"/>
    <p:sldLayoutId id="2147484050" r:id="rId26"/>
    <p:sldLayoutId id="2147484051" r:id="rId27"/>
    <p:sldLayoutId id="2147484052" r:id="rId28"/>
    <p:sldLayoutId id="2147484053" r:id="rId29"/>
    <p:sldLayoutId id="2147484054" r:id="rId30"/>
    <p:sldLayoutId id="2147484055" r:id="rId31"/>
    <p:sldLayoutId id="2147484056" r:id="rId32"/>
    <p:sldLayoutId id="2147484057" r:id="rId33"/>
    <p:sldLayoutId id="2147484058" r:id="rId34"/>
    <p:sldLayoutId id="2147484059" r:id="rId35"/>
    <p:sldLayoutId id="2147484060" r:id="rId36"/>
    <p:sldLayoutId id="2147484061" r:id="rId37"/>
    <p:sldLayoutId id="2147484062" r:id="rId38"/>
    <p:sldLayoutId id="2147484063" r:id="rId39"/>
    <p:sldLayoutId id="2147484065" r:id="rId40"/>
    <p:sldLayoutId id="2147484066"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42000" decel="48000" fill="hold" grpId="0" nodeType="withEffect">
                                  <p:stCondLst>
                                    <p:cond delay="0"/>
                                  </p:stCondLst>
                                  <p:childTnLst>
                                    <p:animMotion origin="layout" path="M 3.88889E-6 -1.5546E-6 L -0.91754 -1.5546E-6 " pathEditMode="relative" rAng="0" ptsTypes="AA">
                                      <p:cBhvr>
                                        <p:cTn id="6" dur="10000" fill="hold"/>
                                        <p:tgtEl>
                                          <p:spTgt spid="9"/>
                                        </p:tgtEl>
                                        <p:attrNameLst>
                                          <p:attrName>ppt_x</p:attrName>
                                          <p:attrName>ppt_y</p:attrName>
                                        </p:attrNameLst>
                                      </p:cBhvr>
                                      <p:rCtr x="-458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txStyles>
    <p:titleStyle>
      <a:lvl1pPr algn="ctr" defTabSz="914400" rtl="0" eaLnBrk="1" latinLnBrk="0" hangingPunct="1">
        <a:spcBef>
          <a:spcPct val="0"/>
        </a:spcBef>
        <a:buNone/>
        <a:defRPr sz="4400" kern="1200">
          <a:solidFill>
            <a:schemeClr val="bg1"/>
          </a:solidFill>
          <a:latin typeface="黑体" panose="02010609060101010101" pitchFamily="49" charset="-122"/>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6.xml"/><Relationship Id="rId1" Type="http://schemas.openxmlformats.org/officeDocument/2006/relationships/slideLayout" Target="../slideLayouts/slideLayout41.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59832" y="1109191"/>
            <a:ext cx="5940152" cy="1102519"/>
          </a:xfrm>
        </p:spPr>
        <p:txBody>
          <a:bodyPr>
            <a:normAutofit fontScale="90000"/>
          </a:bodyPr>
          <a:lstStyle/>
          <a:p>
            <a:pPr algn="r">
              <a:lnSpc>
                <a:spcPct val="150000"/>
              </a:lnSpc>
            </a:pPr>
            <a:r>
              <a:rPr lang="zh-CN" altLang="en-US" sz="4800" dirty="0">
                <a:solidFill>
                  <a:srgbClr val="FFFF00"/>
                </a:solidFill>
              </a:rPr>
              <a:t>第</a:t>
            </a:r>
            <a:r>
              <a:rPr lang="en-US" altLang="zh-CN" sz="4800" dirty="0">
                <a:solidFill>
                  <a:srgbClr val="FFFF00"/>
                </a:solidFill>
              </a:rPr>
              <a:t>2</a:t>
            </a:r>
            <a:r>
              <a:rPr lang="zh-CN" altLang="en-US" sz="4800" dirty="0">
                <a:solidFill>
                  <a:srgbClr val="FFFF00"/>
                </a:solidFill>
              </a:rPr>
              <a:t>章 </a:t>
            </a:r>
            <a:br>
              <a:rPr lang="en-US" altLang="zh-CN" sz="4800" dirty="0">
                <a:solidFill>
                  <a:srgbClr val="FFFF00"/>
                </a:solidFill>
              </a:rPr>
            </a:br>
            <a:r>
              <a:rPr lang="zh-CN" altLang="en-US" sz="4800" dirty="0">
                <a:solidFill>
                  <a:srgbClr val="FFFF00"/>
                </a:solidFill>
              </a:rPr>
              <a:t>信息表达与逻辑思维</a:t>
            </a:r>
          </a:p>
        </p:txBody>
      </p:sp>
      <p:sp>
        <p:nvSpPr>
          <p:cNvPr id="3" name="副标题 2"/>
          <p:cNvSpPr>
            <a:spLocks noGrp="1"/>
          </p:cNvSpPr>
          <p:nvPr>
            <p:ph type="subTitle" idx="1"/>
          </p:nvPr>
        </p:nvSpPr>
        <p:spPr>
          <a:xfrm>
            <a:off x="1979712" y="4371950"/>
            <a:ext cx="5112568" cy="576064"/>
          </a:xfrm>
        </p:spPr>
        <p:txBody>
          <a:bodyPr>
            <a:normAutofit/>
          </a:bodyPr>
          <a:lstStyle/>
          <a:p>
            <a:r>
              <a:rPr lang="zh-CN" altLang="en-US" sz="2400" dirty="0">
                <a:latin typeface="微软雅黑" pitchFamily="34" charset="-122"/>
                <a:ea typeface="微软雅黑" pitchFamily="34" charset="-122"/>
              </a:rPr>
              <a:t>武汉大学    计算机学院</a:t>
            </a:r>
          </a:p>
        </p:txBody>
      </p:sp>
      <p:sp>
        <p:nvSpPr>
          <p:cNvPr id="4" name="Rectangle 2"/>
          <p:cNvSpPr txBox="1">
            <a:spLocks noChangeArrowheads="1"/>
          </p:cNvSpPr>
          <p:nvPr/>
        </p:nvSpPr>
        <p:spPr bwMode="gray">
          <a:xfrm>
            <a:off x="0" y="0"/>
            <a:ext cx="3203848" cy="64294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000" b="1" kern="0" dirty="0">
                <a:solidFill>
                  <a:srgbClr val="FFFF00"/>
                </a:solidFill>
                <a:latin typeface="微软雅黑" pitchFamily="34" charset="-122"/>
                <a:ea typeface="微软雅黑" pitchFamily="34" charset="-122"/>
                <a:cs typeface="+mj-cs"/>
              </a:rPr>
              <a:t>计算机科学导论</a:t>
            </a:r>
            <a:endParaRPr kumimoji="0" lang="en-US" altLang="zh-CN" sz="2000" b="1" i="0" u="none" strike="noStrike" kern="0" cap="none" spc="0" normalizeH="0" baseline="0" noProof="0" dirty="0">
              <a:ln>
                <a:noFill/>
              </a:ln>
              <a:solidFill>
                <a:srgbClr val="FFFF00"/>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12875036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normAutofit/>
          </a:bodyPr>
          <a:lstStyle/>
          <a:p>
            <a:r>
              <a:rPr lang="zh-CN" altLang="en-US" dirty="0"/>
              <a:t>逻辑运算</a:t>
            </a:r>
          </a:p>
        </p:txBody>
      </p:sp>
      <p:sp>
        <p:nvSpPr>
          <p:cNvPr id="4" name="矩形 3"/>
          <p:cNvSpPr/>
          <p:nvPr/>
        </p:nvSpPr>
        <p:spPr>
          <a:xfrm>
            <a:off x="827584" y="1851670"/>
            <a:ext cx="1407758" cy="369332"/>
          </a:xfrm>
          <a:prstGeom prst="rect">
            <a:avLst/>
          </a:prstGeom>
        </p:spPr>
        <p:txBody>
          <a:bodyPr wrap="none">
            <a:spAutoFit/>
          </a:bodyPr>
          <a:lstStyle/>
          <a:p>
            <a:r>
              <a:rPr lang="zh-CN" altLang="en-US" dirty="0"/>
              <a:t>① 逻辑加法</a:t>
            </a:r>
          </a:p>
        </p:txBody>
      </p:sp>
      <p:sp>
        <p:nvSpPr>
          <p:cNvPr id="5" name="矩形 4"/>
          <p:cNvSpPr/>
          <p:nvPr/>
        </p:nvSpPr>
        <p:spPr>
          <a:xfrm>
            <a:off x="827584" y="2418442"/>
            <a:ext cx="1407758" cy="369332"/>
          </a:xfrm>
          <a:prstGeom prst="rect">
            <a:avLst/>
          </a:prstGeom>
        </p:spPr>
        <p:txBody>
          <a:bodyPr wrap="none">
            <a:spAutoFit/>
          </a:bodyPr>
          <a:lstStyle/>
          <a:p>
            <a:r>
              <a:rPr lang="zh-CN" altLang="en-US" dirty="0"/>
              <a:t>② 逻辑乘法</a:t>
            </a:r>
          </a:p>
        </p:txBody>
      </p:sp>
      <p:sp>
        <p:nvSpPr>
          <p:cNvPr id="7" name="矩形 6"/>
          <p:cNvSpPr/>
          <p:nvPr/>
        </p:nvSpPr>
        <p:spPr>
          <a:xfrm>
            <a:off x="827584" y="3003798"/>
            <a:ext cx="1407758" cy="369332"/>
          </a:xfrm>
          <a:prstGeom prst="rect">
            <a:avLst/>
          </a:prstGeom>
        </p:spPr>
        <p:txBody>
          <a:bodyPr wrap="none">
            <a:spAutoFit/>
          </a:bodyPr>
          <a:lstStyle/>
          <a:p>
            <a:r>
              <a:rPr lang="zh-CN" altLang="en-US" dirty="0"/>
              <a:t>③ 逻辑否定</a:t>
            </a:r>
          </a:p>
        </p:txBody>
      </p:sp>
      <p:pic>
        <p:nvPicPr>
          <p:cNvPr id="8" name="图片 7" descr="屏幕剪辑"/>
          <p:cNvPicPr>
            <a:picLocks noChangeAspect="1"/>
          </p:cNvPicPr>
          <p:nvPr/>
        </p:nvPicPr>
        <p:blipFill rotWithShape="1">
          <a:blip r:embed="rId3" cstate="print">
            <a:extLst>
              <a:ext uri="{28A0092B-C50C-407E-A947-70E740481C1C}">
                <a14:useLocalDpi xmlns:a14="http://schemas.microsoft.com/office/drawing/2010/main" val="0"/>
              </a:ext>
            </a:extLst>
          </a:blip>
          <a:srcRect b="89815"/>
          <a:stretch/>
        </p:blipFill>
        <p:spPr>
          <a:xfrm>
            <a:off x="2483768" y="1806408"/>
            <a:ext cx="5068008" cy="37547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0" name="图片 9" descr="屏幕剪辑"/>
          <p:cNvPicPr>
            <a:picLocks noChangeAspect="1"/>
          </p:cNvPicPr>
          <p:nvPr/>
        </p:nvPicPr>
        <p:blipFill rotWithShape="1">
          <a:blip r:embed="rId3" cstate="print">
            <a:extLst>
              <a:ext uri="{28A0092B-C50C-407E-A947-70E740481C1C}">
                <a14:useLocalDpi xmlns:a14="http://schemas.microsoft.com/office/drawing/2010/main" val="0"/>
              </a:ext>
            </a:extLst>
          </a:blip>
          <a:srcRect t="47457" b="42247"/>
          <a:stretch/>
        </p:blipFill>
        <p:spPr>
          <a:xfrm>
            <a:off x="2480408" y="2408180"/>
            <a:ext cx="5068008" cy="3795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1" name="图片 10" descr="屏幕剪辑"/>
          <p:cNvPicPr>
            <a:picLocks/>
          </p:cNvPicPr>
          <p:nvPr/>
        </p:nvPicPr>
        <p:blipFill rotWithShape="1">
          <a:blip r:embed="rId3" cstate="print">
            <a:extLst>
              <a:ext uri="{28A0092B-C50C-407E-A947-70E740481C1C}">
                <a14:useLocalDpi xmlns:a14="http://schemas.microsoft.com/office/drawing/2010/main" val="0"/>
              </a:ext>
            </a:extLst>
          </a:blip>
          <a:srcRect t="86605" b="3333"/>
          <a:stretch/>
        </p:blipFill>
        <p:spPr>
          <a:xfrm>
            <a:off x="2483768" y="2992902"/>
            <a:ext cx="5068008" cy="37093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3"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14"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en-US" altLang="zh-CN" sz="2800" b="1" kern="0" dirty="0">
                <a:solidFill>
                  <a:srgbClr val="FFFF00"/>
                </a:solidFill>
                <a:latin typeface="黑体" pitchFamily="49" charset="-122"/>
                <a:ea typeface="黑体" pitchFamily="49" charset="-122"/>
              </a:rPr>
              <a:t>0</a:t>
            </a:r>
            <a:r>
              <a:rPr lang="zh-CN" altLang="en-US" sz="2800" b="1" kern="0" dirty="0">
                <a:solidFill>
                  <a:srgbClr val="FFFF00"/>
                </a:solidFill>
                <a:latin typeface="黑体" pitchFamily="49" charset="-122"/>
                <a:ea typeface="黑体" pitchFamily="49" charset="-122"/>
              </a:rPr>
              <a:t>与</a:t>
            </a:r>
            <a:r>
              <a:rPr lang="en-US" altLang="zh-CN" sz="2800" b="1" kern="0" dirty="0">
                <a:solidFill>
                  <a:srgbClr val="FFFF00"/>
                </a:solidFill>
                <a:latin typeface="黑体" pitchFamily="49" charset="-122"/>
                <a:ea typeface="黑体" pitchFamily="49" charset="-122"/>
              </a:rPr>
              <a:t>1</a:t>
            </a:r>
            <a:r>
              <a:rPr lang="zh-CN" altLang="en-US" sz="2800" b="1" kern="0" dirty="0">
                <a:solidFill>
                  <a:srgbClr val="FFFF00"/>
                </a:solidFill>
                <a:latin typeface="黑体" pitchFamily="49" charset="-122"/>
                <a:ea typeface="黑体" pitchFamily="49" charset="-122"/>
              </a:rPr>
              <a:t>的运算</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12"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052213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2D859D5-F9C6-44AD-9D0F-E537AD24B2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059582"/>
            <a:ext cx="331236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a:extLst>
              <a:ext uri="{FF2B5EF4-FFF2-40B4-BE49-F238E27FC236}">
                <a16:creationId xmlns:a16="http://schemas.microsoft.com/office/drawing/2014/main" id="{668E88EE-7DE4-4C3A-AB35-76EE225C7653}"/>
              </a:ext>
            </a:extLst>
          </p:cNvPr>
          <p:cNvSpPr txBox="1">
            <a:spLocks noChangeArrowheads="1"/>
          </p:cNvSpPr>
          <p:nvPr/>
        </p:nvSpPr>
        <p:spPr bwMode="auto">
          <a:xfrm>
            <a:off x="107504" y="2355726"/>
            <a:ext cx="12410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hlink"/>
              </a:buClr>
              <a:buSzPct val="55000"/>
              <a:buFont typeface="Wingdings" panose="05000000000000000000" pitchFamily="2" charset="2"/>
              <a:buNone/>
            </a:pPr>
            <a:r>
              <a:rPr lang="en-US" altLang="zh-CN" dirty="0">
                <a:latin typeface="Comic Sans MS" panose="030F0702030302020204" pitchFamily="66" charset="0"/>
              </a:rPr>
              <a:t>Tape </a:t>
            </a:r>
            <a:endParaRPr lang="zh-CN" altLang="en-US" dirty="0">
              <a:latin typeface="Comic Sans MS" panose="030F0702030302020204" pitchFamily="66" charset="0"/>
            </a:endParaRPr>
          </a:p>
        </p:txBody>
      </p:sp>
      <p:sp>
        <p:nvSpPr>
          <p:cNvPr id="7" name="TextBox 8">
            <a:extLst>
              <a:ext uri="{FF2B5EF4-FFF2-40B4-BE49-F238E27FC236}">
                <a16:creationId xmlns:a16="http://schemas.microsoft.com/office/drawing/2014/main" id="{2CA1C17B-23A1-485C-9EFA-8A42EE801810}"/>
              </a:ext>
            </a:extLst>
          </p:cNvPr>
          <p:cNvSpPr txBox="1">
            <a:spLocks noChangeArrowheads="1"/>
          </p:cNvSpPr>
          <p:nvPr/>
        </p:nvSpPr>
        <p:spPr bwMode="auto">
          <a:xfrm>
            <a:off x="107504" y="3219822"/>
            <a:ext cx="3587841"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buClr>
                <a:schemeClr val="hlink"/>
              </a:buClr>
              <a:buSzPct val="55000"/>
              <a:buFont typeface="Wingdings" panose="05000000000000000000" pitchFamily="2" charset="2"/>
              <a:buNone/>
            </a:pPr>
            <a:r>
              <a:rPr lang="zh-CN" altLang="en-US" sz="2800" b="1" dirty="0">
                <a:latin typeface="Comic Sans MS" panose="030F0702030302020204" pitchFamily="66" charset="0"/>
              </a:rPr>
              <a:t>二进制数</a:t>
            </a:r>
            <a:r>
              <a:rPr lang="zh-CN" altLang="en-US" dirty="0">
                <a:latin typeface="Comic Sans MS" panose="030F0702030302020204" pitchFamily="66" charset="0"/>
              </a:rPr>
              <a:t>：</a:t>
            </a:r>
            <a:r>
              <a:rPr lang="en-US" altLang="zh-CN" dirty="0">
                <a:latin typeface="Comic Sans MS" panose="030F0702030302020204" pitchFamily="66" charset="0"/>
              </a:rPr>
              <a:t>1 + 0 = ?</a:t>
            </a:r>
          </a:p>
          <a:p>
            <a:pPr algn="r" eaLnBrk="1" hangingPunct="1">
              <a:buClr>
                <a:schemeClr val="hlink"/>
              </a:buClr>
              <a:buSzPct val="55000"/>
              <a:buFont typeface="Wingdings" panose="05000000000000000000" pitchFamily="2" charset="2"/>
              <a:buNone/>
            </a:pPr>
            <a:r>
              <a:rPr lang="en-US" altLang="zh-CN" dirty="0">
                <a:latin typeface="Comic Sans MS" panose="030F0702030302020204" pitchFamily="66" charset="0"/>
              </a:rPr>
              <a:t>1</a:t>
            </a:r>
            <a:r>
              <a:rPr lang="zh-CN" altLang="en-US" dirty="0">
                <a:latin typeface="Comic Sans MS" panose="030F0702030302020204" pitchFamily="66" charset="0"/>
              </a:rPr>
              <a:t> </a:t>
            </a:r>
            <a:r>
              <a:rPr lang="en-US" altLang="zh-CN" dirty="0">
                <a:latin typeface="Comic Sans MS" panose="030F0702030302020204" pitchFamily="66" charset="0"/>
              </a:rPr>
              <a:t>+</a:t>
            </a:r>
            <a:r>
              <a:rPr lang="zh-CN" altLang="en-US" dirty="0">
                <a:latin typeface="Comic Sans MS" panose="030F0702030302020204" pitchFamily="66" charset="0"/>
              </a:rPr>
              <a:t> </a:t>
            </a:r>
            <a:r>
              <a:rPr lang="en-US" altLang="zh-CN" dirty="0">
                <a:latin typeface="Comic Sans MS" panose="030F0702030302020204" pitchFamily="66" charset="0"/>
              </a:rPr>
              <a:t>1</a:t>
            </a:r>
            <a:r>
              <a:rPr lang="zh-CN" altLang="en-US" dirty="0">
                <a:latin typeface="Comic Sans MS" panose="030F0702030302020204" pitchFamily="66" charset="0"/>
              </a:rPr>
              <a:t> </a:t>
            </a:r>
            <a:r>
              <a:rPr lang="en-US" altLang="zh-CN" dirty="0">
                <a:latin typeface="Comic Sans MS" panose="030F0702030302020204" pitchFamily="66" charset="0"/>
              </a:rPr>
              <a:t>=</a:t>
            </a:r>
            <a:r>
              <a:rPr lang="zh-CN" altLang="en-US" dirty="0">
                <a:latin typeface="Comic Sans MS" panose="030F0702030302020204" pitchFamily="66" charset="0"/>
              </a:rPr>
              <a:t> </a:t>
            </a:r>
            <a:r>
              <a:rPr lang="en-US" altLang="zh-CN" dirty="0">
                <a:latin typeface="Comic Sans MS" panose="030F0702030302020204" pitchFamily="66" charset="0"/>
              </a:rPr>
              <a:t>? </a:t>
            </a:r>
            <a:endParaRPr lang="zh-CN" altLang="en-US" dirty="0">
              <a:latin typeface="Comic Sans MS" panose="030F0702030302020204" pitchFamily="66" charset="0"/>
            </a:endParaRPr>
          </a:p>
        </p:txBody>
      </p:sp>
      <p:cxnSp>
        <p:nvCxnSpPr>
          <p:cNvPr id="8" name="直接箭头连接符 7">
            <a:extLst>
              <a:ext uri="{FF2B5EF4-FFF2-40B4-BE49-F238E27FC236}">
                <a16:creationId xmlns:a16="http://schemas.microsoft.com/office/drawing/2014/main" id="{82E07728-C856-439E-9F07-4BC078AE0BBB}"/>
              </a:ext>
            </a:extLst>
          </p:cNvPr>
          <p:cNvCxnSpPr/>
          <p:nvPr/>
        </p:nvCxnSpPr>
        <p:spPr>
          <a:xfrm>
            <a:off x="971600" y="1779662"/>
            <a:ext cx="1655515" cy="6589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 name="TextBox 13">
            <a:extLst>
              <a:ext uri="{FF2B5EF4-FFF2-40B4-BE49-F238E27FC236}">
                <a16:creationId xmlns:a16="http://schemas.microsoft.com/office/drawing/2014/main" id="{ED346528-C78F-47EB-89BA-F21E53B69BF9}"/>
              </a:ext>
            </a:extLst>
          </p:cNvPr>
          <p:cNvSpPr txBox="1">
            <a:spLocks noChangeArrowheads="1"/>
          </p:cNvSpPr>
          <p:nvPr/>
        </p:nvSpPr>
        <p:spPr bwMode="auto">
          <a:xfrm>
            <a:off x="4359779" y="1131590"/>
            <a:ext cx="12923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ts val="0"/>
              </a:spcBef>
              <a:buClr>
                <a:schemeClr val="hlink"/>
              </a:buClr>
              <a:buSzPct val="55000"/>
              <a:buFont typeface="Wingdings" panose="05000000000000000000" pitchFamily="2" charset="2"/>
              <a:buNone/>
            </a:pPr>
            <a:r>
              <a:rPr lang="en-US" altLang="zh-CN" dirty="0">
                <a:latin typeface="Comic Sans MS" panose="030F0702030302020204" pitchFamily="66" charset="0"/>
              </a:rPr>
              <a:t>State</a:t>
            </a:r>
          </a:p>
          <a:p>
            <a:pPr eaLnBrk="1" hangingPunct="1">
              <a:spcBef>
                <a:spcPts val="0"/>
              </a:spcBef>
              <a:buClr>
                <a:schemeClr val="hlink"/>
              </a:buClr>
              <a:buSzPct val="55000"/>
              <a:buFont typeface="Wingdings" panose="05000000000000000000" pitchFamily="2" charset="2"/>
              <a:buNone/>
            </a:pPr>
            <a:r>
              <a:rPr lang="en-US" altLang="zh-CN" dirty="0">
                <a:latin typeface="Comic Sans MS" panose="030F0702030302020204" pitchFamily="66" charset="0"/>
              </a:rPr>
              <a:t>table </a:t>
            </a:r>
            <a:endParaRPr lang="zh-CN" altLang="en-US" dirty="0">
              <a:latin typeface="Comic Sans MS" panose="030F0702030302020204" pitchFamily="66" charset="0"/>
            </a:endParaRPr>
          </a:p>
        </p:txBody>
      </p:sp>
      <p:graphicFrame>
        <p:nvGraphicFramePr>
          <p:cNvPr id="10" name="表格 9"/>
          <p:cNvGraphicFramePr>
            <a:graphicFrameLocks noGrp="1"/>
          </p:cNvGraphicFramePr>
          <p:nvPr/>
        </p:nvGraphicFramePr>
        <p:xfrm>
          <a:off x="5652120" y="1357878"/>
          <a:ext cx="3384376" cy="1473010"/>
        </p:xfrm>
        <a:graphic>
          <a:graphicData uri="http://schemas.openxmlformats.org/drawingml/2006/table">
            <a:tbl>
              <a:tblPr/>
              <a:tblGrid>
                <a:gridCol w="627700">
                  <a:extLst>
                    <a:ext uri="{9D8B030D-6E8A-4147-A177-3AD203B41FA5}">
                      <a16:colId xmlns:a16="http://schemas.microsoft.com/office/drawing/2014/main" val="20000"/>
                    </a:ext>
                  </a:extLst>
                </a:gridCol>
                <a:gridCol w="697444">
                  <a:extLst>
                    <a:ext uri="{9D8B030D-6E8A-4147-A177-3AD203B41FA5}">
                      <a16:colId xmlns:a16="http://schemas.microsoft.com/office/drawing/2014/main" val="20001"/>
                    </a:ext>
                  </a:extLst>
                </a:gridCol>
                <a:gridCol w="619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tblGrid>
              <a:tr h="0">
                <a:tc>
                  <a:txBody>
                    <a:bodyPr/>
                    <a:lstStyle/>
                    <a:p>
                      <a:pPr algn="ctr">
                        <a:lnSpc>
                          <a:spcPct val="150000"/>
                        </a:lnSpc>
                        <a:spcAft>
                          <a:spcPts val="0"/>
                        </a:spcAft>
                      </a:pPr>
                      <a:r>
                        <a:rPr lang="zh-CN" sz="1200" b="1" kern="100" dirty="0">
                          <a:latin typeface="Calibri"/>
                          <a:ea typeface="SimSun"/>
                          <a:cs typeface="Times New Roman"/>
                        </a:rPr>
                        <a:t>状态</a:t>
                      </a:r>
                      <a:r>
                        <a:rPr lang="en-US" sz="1200" b="1" kern="100" dirty="0">
                          <a:latin typeface="Calibri"/>
                          <a:ea typeface="SimSun"/>
                          <a:cs typeface="Times New Roman"/>
                        </a:rPr>
                        <a:t>ID</a:t>
                      </a:r>
                      <a:endParaRPr lang="zh-CN" sz="1050"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Aft>
                          <a:spcPts val="0"/>
                        </a:spcAft>
                      </a:pPr>
                      <a:r>
                        <a:rPr lang="zh-CN" sz="1200" b="1" kern="100" dirty="0">
                          <a:latin typeface="Calibri"/>
                          <a:ea typeface="SimSun"/>
                          <a:cs typeface="Times New Roman"/>
                        </a:rPr>
                        <a:t>读取值</a:t>
                      </a:r>
                      <a:endParaRPr lang="zh-CN" sz="1050"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Aft>
                          <a:spcPts val="0"/>
                        </a:spcAft>
                      </a:pPr>
                      <a:r>
                        <a:rPr lang="zh-CN" sz="1200" b="1" kern="100" dirty="0">
                          <a:latin typeface="Calibri"/>
                          <a:ea typeface="SimSun"/>
                          <a:cs typeface="Times New Roman"/>
                        </a:rPr>
                        <a:t>写入值</a:t>
                      </a:r>
                      <a:endParaRPr lang="zh-CN" sz="1050"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Aft>
                          <a:spcPts val="0"/>
                        </a:spcAft>
                      </a:pPr>
                      <a:r>
                        <a:rPr lang="zh-CN" altLang="en-US" sz="1200" b="1" kern="100" dirty="0">
                          <a:solidFill>
                            <a:schemeClr val="tx1"/>
                          </a:solidFill>
                          <a:latin typeface="Calibri"/>
                          <a:ea typeface="SimSun"/>
                          <a:cs typeface="Times New Roman"/>
                        </a:rPr>
                        <a:t>读写头</a:t>
                      </a:r>
                      <a:endParaRPr lang="zh-CN" sz="1200" b="1" kern="100" dirty="0">
                        <a:solidFill>
                          <a:schemeClr val="tx1"/>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Aft>
                          <a:spcPts val="0"/>
                        </a:spcAft>
                      </a:pPr>
                      <a:r>
                        <a:rPr lang="zh-CN" sz="1200" b="1" kern="100" dirty="0">
                          <a:solidFill>
                            <a:schemeClr val="tx1"/>
                          </a:solidFill>
                          <a:latin typeface="Calibri"/>
                          <a:ea typeface="SimSun"/>
                          <a:cs typeface="Times New Roman"/>
                        </a:rPr>
                        <a:t>下</a:t>
                      </a:r>
                      <a:r>
                        <a:rPr lang="zh-CN" altLang="en-US" sz="1200" b="1" kern="100" dirty="0">
                          <a:solidFill>
                            <a:schemeClr val="tx1"/>
                          </a:solidFill>
                          <a:latin typeface="Calibri"/>
                          <a:ea typeface="SimSun"/>
                          <a:cs typeface="Times New Roman"/>
                        </a:rPr>
                        <a:t>个</a:t>
                      </a:r>
                      <a:r>
                        <a:rPr lang="zh-CN" altLang="zh-CN" sz="1200" b="1" kern="100" dirty="0">
                          <a:latin typeface="Calibri"/>
                          <a:ea typeface="SimSun"/>
                          <a:cs typeface="Times New Roman"/>
                        </a:rPr>
                        <a:t>状态</a:t>
                      </a:r>
                      <a:endParaRPr lang="zh-CN" sz="1200" b="1" kern="100" dirty="0">
                        <a:solidFill>
                          <a:schemeClr val="tx1"/>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altLang="zh-CN" sz="1200" b="1" kern="100" dirty="0">
                          <a:latin typeface="Calibri"/>
                          <a:ea typeface="SimSun"/>
                          <a:cs typeface="Times New Roman"/>
                        </a:rPr>
                        <a:t>S</a:t>
                      </a:r>
                      <a:r>
                        <a:rPr lang="en-US" sz="1200" b="1" kern="100" dirty="0">
                          <a:latin typeface="Calibri"/>
                          <a:ea typeface="SimSun"/>
                          <a:cs typeface="Times New Roman"/>
                        </a:rPr>
                        <a:t>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kern="100" dirty="0">
                          <a:latin typeface="Calibri"/>
                          <a:ea typeface="SimSun"/>
                          <a:cs typeface="Times New Roman"/>
                        </a:rPr>
                        <a:t>0</a:t>
                      </a:r>
                      <a:r>
                        <a:rPr lang="en-US" altLang="zh-CN" sz="1200" b="1" kern="100" dirty="0">
                          <a:latin typeface="Calibri"/>
                          <a:ea typeface="SimSun"/>
                          <a:cs typeface="Times New Roman"/>
                        </a:rPr>
                        <a:t>0</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kern="100" dirty="0">
                          <a:latin typeface="Calibri"/>
                          <a:ea typeface="SimSun"/>
                          <a:cs typeface="Times New Roman"/>
                        </a:rPr>
                        <a:t>0</a:t>
                      </a:r>
                      <a:r>
                        <a:rPr lang="en-US" altLang="zh-CN" sz="1200" b="1" kern="100" dirty="0">
                          <a:latin typeface="Calibri"/>
                          <a:ea typeface="SimSun"/>
                          <a:cs typeface="Times New Roman"/>
                        </a:rPr>
                        <a:t>0</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050" b="1" kern="100" dirty="0">
                          <a:latin typeface="Calibri"/>
                          <a:ea typeface="SimSun"/>
                          <a:cs typeface="Times New Roman"/>
                        </a:rPr>
                        <a:t>左移</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S1</a:t>
                      </a:r>
                      <a:endParaRPr lang="zh-CN" alt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altLang="zh-CN" sz="1200" b="1" kern="100" dirty="0">
                          <a:latin typeface="Calibri"/>
                          <a:ea typeface="SimSun"/>
                          <a:cs typeface="Times New Roman"/>
                        </a:rPr>
                        <a:t>S1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0</a:t>
                      </a:r>
                      <a:r>
                        <a:rPr lang="en-US" sz="1200" b="1" kern="100" dirty="0">
                          <a:latin typeface="Calibri"/>
                          <a:ea typeface="SimSun"/>
                          <a:cs typeface="Times New Roman"/>
                        </a:rPr>
                        <a:t>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0</a:t>
                      </a:r>
                      <a:r>
                        <a:rPr lang="en-US" sz="1200" b="1" kern="100" dirty="0">
                          <a:latin typeface="Calibri"/>
                          <a:ea typeface="SimSun"/>
                          <a:cs typeface="Times New Roman"/>
                        </a:rPr>
                        <a:t>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altLang="en-US" sz="1050" b="1" kern="100" dirty="0">
                          <a:latin typeface="Calibri"/>
                          <a:ea typeface="SimSun"/>
                          <a:cs typeface="Times New Roman"/>
                        </a:rPr>
                        <a:t>左移</a:t>
                      </a:r>
                      <a:endParaRPr lang="zh-CN" alt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S1</a:t>
                      </a:r>
                      <a:endParaRPr lang="zh-CN" alt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altLang="zh-CN" sz="1200" b="1" kern="100" dirty="0">
                          <a:latin typeface="Calibri"/>
                          <a:ea typeface="SimSun"/>
                          <a:cs typeface="Times New Roman"/>
                        </a:rPr>
                        <a:t>S1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1</a:t>
                      </a:r>
                      <a:r>
                        <a:rPr lang="en-US" sz="1200" b="1" kern="100" dirty="0">
                          <a:latin typeface="Calibri"/>
                          <a:ea typeface="SimSun"/>
                          <a:cs typeface="Times New Roman"/>
                        </a:rPr>
                        <a:t>0</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0</a:t>
                      </a:r>
                      <a:r>
                        <a:rPr lang="en-US" sz="1200" b="1" kern="100" dirty="0">
                          <a:latin typeface="Calibri"/>
                          <a:ea typeface="SimSun"/>
                          <a:cs typeface="Times New Roman"/>
                        </a:rPr>
                        <a:t>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050" b="1" kern="100" dirty="0">
                          <a:latin typeface="Calibri"/>
                          <a:ea typeface="SimSun"/>
                          <a:cs typeface="Times New Roman"/>
                        </a:rPr>
                        <a:t>左移</a:t>
                      </a:r>
                      <a:endParaRPr lang="zh-CN" alt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S1</a:t>
                      </a:r>
                      <a:endParaRPr lang="zh-CN" alt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altLang="zh-CN" sz="1200" b="1" kern="100" dirty="0">
                          <a:latin typeface="Calibri"/>
                          <a:ea typeface="SimSun"/>
                          <a:cs typeface="Times New Roman"/>
                        </a:rPr>
                        <a:t>S1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kern="100" dirty="0">
                          <a:latin typeface="Calibri"/>
                          <a:ea typeface="SimSun"/>
                          <a:cs typeface="Times New Roman"/>
                        </a:rPr>
                        <a:t>1</a:t>
                      </a:r>
                      <a:r>
                        <a:rPr lang="en-US" altLang="zh-CN" sz="1200" b="1" kern="100" dirty="0">
                          <a:latin typeface="Calibri"/>
                          <a:ea typeface="SimSun"/>
                          <a:cs typeface="Times New Roman"/>
                        </a:rPr>
                        <a:t>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1</a:t>
                      </a:r>
                      <a:r>
                        <a:rPr lang="en-US" sz="1200" b="1" kern="100" dirty="0">
                          <a:latin typeface="Calibri"/>
                          <a:ea typeface="SimSun"/>
                          <a:cs typeface="Times New Roman"/>
                        </a:rPr>
                        <a:t>0</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050" b="1" kern="100" dirty="0">
                          <a:latin typeface="Calibri"/>
                          <a:ea typeface="SimSun"/>
                          <a:cs typeface="Times New Roman"/>
                        </a:rPr>
                        <a:t>左移</a:t>
                      </a:r>
                      <a:endParaRPr lang="zh-CN" alt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S1</a:t>
                      </a:r>
                      <a:endParaRPr lang="zh-CN" alt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altLang="zh-CN" sz="1200" b="1" kern="100" dirty="0">
                          <a:latin typeface="Calibri"/>
                          <a:ea typeface="SimSun"/>
                          <a:cs typeface="Times New Roman"/>
                        </a:rPr>
                        <a:t>S1</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kern="100">
                          <a:latin typeface="Calibri"/>
                          <a:ea typeface="SimSun"/>
                          <a:cs typeface="Times New Roman"/>
                        </a:rPr>
                        <a:t>B</a:t>
                      </a:r>
                      <a:endParaRPr lang="zh-CN" sz="1050" b="1" kern="1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200" b="1" kern="100" dirty="0">
                          <a:latin typeface="Calibri"/>
                          <a:ea typeface="SimSun"/>
                          <a:cs typeface="Times New Roman"/>
                        </a:rPr>
                        <a:t>—</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050" b="1" kern="100" dirty="0">
                          <a:latin typeface="Calibri"/>
                          <a:ea typeface="SimSun"/>
                          <a:cs typeface="Times New Roman"/>
                        </a:rPr>
                        <a:t>H</a:t>
                      </a:r>
                      <a:endParaRPr 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1200" b="1" kern="100" dirty="0">
                          <a:latin typeface="Calibri"/>
                          <a:ea typeface="SimSun"/>
                          <a:cs typeface="Times New Roman"/>
                        </a:rPr>
                        <a:t>S2</a:t>
                      </a:r>
                      <a:endParaRPr lang="zh-CN" altLang="zh-CN" sz="1050" b="1" kern="1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5" name="组合 14"/>
          <p:cNvGrpSpPr/>
          <p:nvPr/>
        </p:nvGrpSpPr>
        <p:grpSpPr>
          <a:xfrm>
            <a:off x="4139952" y="3075806"/>
            <a:ext cx="4896544" cy="1569660"/>
            <a:chOff x="4139952" y="3075806"/>
            <a:chExt cx="4896544" cy="1569660"/>
          </a:xfrm>
        </p:grpSpPr>
        <p:sp>
          <p:nvSpPr>
            <p:cNvPr id="11" name="矩形 10"/>
            <p:cNvSpPr/>
            <p:nvPr/>
          </p:nvSpPr>
          <p:spPr>
            <a:xfrm>
              <a:off x="4139952" y="3075806"/>
              <a:ext cx="1119217" cy="1569660"/>
            </a:xfrm>
            <a:prstGeom prst="rect">
              <a:avLst/>
            </a:prstGeom>
            <a:ln w="19050">
              <a:solidFill>
                <a:schemeClr val="accent1"/>
              </a:solidFill>
            </a:ln>
          </p:spPr>
          <p:txBody>
            <a:bodyPr wrap="none">
              <a:spAutoFit/>
            </a:bodyPr>
            <a:lstStyle/>
            <a:p>
              <a:pPr>
                <a:buClr>
                  <a:schemeClr val="hlink"/>
                </a:buClr>
                <a:buSzPct val="55000"/>
              </a:pPr>
              <a:r>
                <a:rPr lang="en-US" altLang="zh-CN" sz="1600" dirty="0">
                  <a:latin typeface="Comic Sans MS" panose="030F0702030302020204" pitchFamily="66" charset="0"/>
                </a:rPr>
                <a:t>X    Y    Z</a:t>
              </a:r>
            </a:p>
            <a:p>
              <a:pPr>
                <a:buClr>
                  <a:schemeClr val="hlink"/>
                </a:buClr>
                <a:buSzPct val="55000"/>
              </a:pPr>
              <a:r>
                <a:rPr lang="en-US" altLang="zh-CN" sz="1600" dirty="0">
                  <a:latin typeface="Comic Sans MS" panose="030F0702030302020204" pitchFamily="66" charset="0"/>
                </a:rPr>
                <a:t>-----------</a:t>
              </a:r>
            </a:p>
            <a:p>
              <a:pPr>
                <a:buClr>
                  <a:schemeClr val="hlink"/>
                </a:buClr>
                <a:buSzPct val="55000"/>
              </a:pPr>
              <a:r>
                <a:rPr lang="en-US" altLang="zh-CN" sz="1600" dirty="0">
                  <a:latin typeface="Comic Sans MS" panose="030F0702030302020204" pitchFamily="66" charset="0"/>
                </a:rPr>
                <a:t>0     0    0</a:t>
              </a:r>
            </a:p>
            <a:p>
              <a:pPr>
                <a:buClr>
                  <a:schemeClr val="hlink"/>
                </a:buClr>
                <a:buSzPct val="55000"/>
              </a:pPr>
              <a:r>
                <a:rPr lang="en-US" altLang="zh-CN" sz="1600" dirty="0">
                  <a:latin typeface="Comic Sans MS" panose="030F0702030302020204" pitchFamily="66" charset="0"/>
                </a:rPr>
                <a:t>0     1     1</a:t>
              </a:r>
            </a:p>
            <a:p>
              <a:pPr>
                <a:buClr>
                  <a:schemeClr val="hlink"/>
                </a:buClr>
                <a:buSzPct val="55000"/>
              </a:pPr>
              <a:r>
                <a:rPr lang="en-US" altLang="zh-CN" sz="1600" dirty="0">
                  <a:latin typeface="Comic Sans MS" panose="030F0702030302020204" pitchFamily="66" charset="0"/>
                </a:rPr>
                <a:t>1     0     1</a:t>
              </a:r>
            </a:p>
            <a:p>
              <a:pPr>
                <a:buClr>
                  <a:schemeClr val="hlink"/>
                </a:buClr>
                <a:buSzPct val="55000"/>
              </a:pPr>
              <a:r>
                <a:rPr lang="en-US" altLang="zh-CN" sz="1600" dirty="0">
                  <a:latin typeface="Comic Sans MS" panose="030F0702030302020204" pitchFamily="66" charset="0"/>
                </a:rPr>
                <a:t>1     1     0</a:t>
              </a:r>
              <a:endParaRPr lang="zh-CN" altLang="en-US" sz="1600" dirty="0">
                <a:latin typeface="Comic Sans MS" panose="030F0702030302020204" pitchFamily="66" charset="0"/>
              </a:endParaRPr>
            </a:p>
          </p:txBody>
        </p:sp>
        <p:sp>
          <p:nvSpPr>
            <p:cNvPr id="12" name="右箭头 11"/>
            <p:cNvSpPr/>
            <p:nvPr/>
          </p:nvSpPr>
          <p:spPr>
            <a:xfrm rot="1524949">
              <a:off x="5409988" y="3485486"/>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717126" y="3939902"/>
              <a:ext cx="3319370" cy="461665"/>
            </a:xfrm>
            <a:prstGeom prst="rect">
              <a:avLst/>
            </a:prstGeom>
          </p:spPr>
          <p:txBody>
            <a:bodyPr wrap="none">
              <a:spAutoFit/>
            </a:bodyPr>
            <a:lstStyle/>
            <a:p>
              <a:pPr lvl="0" algn="r">
                <a:buClr>
                  <a:srgbClr val="0079A4"/>
                </a:buClr>
                <a:buSzPct val="55000"/>
              </a:pPr>
              <a:r>
                <a:rPr lang="en-US" altLang="zh-CN" sz="2400" dirty="0">
                  <a:solidFill>
                    <a:prstClr val="black"/>
                  </a:solidFill>
                  <a:latin typeface="Arial" panose="020B0604020202020204" pitchFamily="34" charset="0"/>
                  <a:cs typeface="Arial" panose="020B0604020202020204" pitchFamily="34" charset="0"/>
                </a:rPr>
                <a:t>Z=</a:t>
              </a:r>
              <a:r>
                <a:rPr lang="en-US" altLang="zh-CN" sz="2400" dirty="0">
                  <a:latin typeface="Arial" panose="020B0604020202020204" pitchFamily="34" charset="0"/>
                  <a:cs typeface="Arial" panose="020B0604020202020204" pitchFamily="34" charset="0"/>
                </a:rPr>
                <a:t>(X </a:t>
              </a:r>
              <a:r>
                <a:rPr lang="zh-CN" altLang="zh-CN"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 </a:t>
              </a:r>
              <a:r>
                <a:rPr lang="zh-CN" altLang="zh-CN"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 (¬X </a:t>
              </a:r>
              <a:r>
                <a:rPr lang="zh-CN" altLang="zh-CN"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Y)</a:t>
              </a:r>
              <a:endParaRPr lang="zh-CN" altLang="en-US" sz="2400" dirty="0">
                <a:solidFill>
                  <a:prstClr val="black"/>
                </a:solidFill>
                <a:latin typeface="Arial" panose="020B0604020202020204" pitchFamily="34" charset="0"/>
                <a:cs typeface="Arial" panose="020B0604020202020204" pitchFamily="34" charset="0"/>
              </a:endParaRPr>
            </a:p>
          </p:txBody>
        </p:sp>
      </p:grpSp>
      <p:sp>
        <p:nvSpPr>
          <p:cNvPr id="16" name="TextBox 3">
            <a:extLst>
              <a:ext uri="{FF2B5EF4-FFF2-40B4-BE49-F238E27FC236}">
                <a16:creationId xmlns:a16="http://schemas.microsoft.com/office/drawing/2014/main" id="{668E88EE-7DE4-4C3A-AB35-76EE225C7653}"/>
              </a:ext>
            </a:extLst>
          </p:cNvPr>
          <p:cNvSpPr txBox="1">
            <a:spLocks noChangeArrowheads="1"/>
          </p:cNvSpPr>
          <p:nvPr/>
        </p:nvSpPr>
        <p:spPr bwMode="auto">
          <a:xfrm>
            <a:off x="107504" y="1275606"/>
            <a:ext cx="12987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hlink"/>
              </a:buClr>
              <a:buSzPct val="55000"/>
              <a:buFont typeface="Wingdings" panose="05000000000000000000" pitchFamily="2" charset="2"/>
              <a:buNone/>
            </a:pPr>
            <a:r>
              <a:rPr lang="en-US" altLang="zh-CN" dirty="0">
                <a:latin typeface="Comic Sans MS" panose="030F0702030302020204" pitchFamily="66" charset="0"/>
              </a:rPr>
              <a:t>Head </a:t>
            </a:r>
            <a:endParaRPr lang="zh-CN" altLang="en-US" dirty="0">
              <a:latin typeface="Comic Sans MS" panose="030F0702030302020204" pitchFamily="66" charset="0"/>
            </a:endParaRPr>
          </a:p>
        </p:txBody>
      </p:sp>
      <p:sp>
        <p:nvSpPr>
          <p:cNvPr id="13"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17"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en-US" altLang="zh-CN" sz="2800" b="1" kern="0" dirty="0">
                <a:solidFill>
                  <a:srgbClr val="FFFF00"/>
                </a:solidFill>
                <a:latin typeface="黑体" pitchFamily="49" charset="-122"/>
                <a:ea typeface="黑体" pitchFamily="49" charset="-122"/>
              </a:rPr>
              <a:t>0</a:t>
            </a:r>
            <a:r>
              <a:rPr lang="zh-CN" altLang="en-US" sz="2800" b="1" kern="0" dirty="0">
                <a:solidFill>
                  <a:srgbClr val="FFFF00"/>
                </a:solidFill>
                <a:latin typeface="黑体" pitchFamily="49" charset="-122"/>
                <a:ea typeface="黑体" pitchFamily="49" charset="-122"/>
              </a:rPr>
              <a:t>与</a:t>
            </a:r>
            <a:r>
              <a:rPr lang="en-US" altLang="zh-CN" sz="2800" b="1" kern="0" dirty="0">
                <a:solidFill>
                  <a:srgbClr val="FFFF00"/>
                </a:solidFill>
                <a:latin typeface="黑体" pitchFamily="49" charset="-122"/>
                <a:ea typeface="黑体" pitchFamily="49" charset="-122"/>
              </a:rPr>
              <a:t>1</a:t>
            </a:r>
            <a:r>
              <a:rPr lang="zh-CN" altLang="en-US" sz="2800" b="1" kern="0" dirty="0">
                <a:solidFill>
                  <a:srgbClr val="FFFF00"/>
                </a:solidFill>
                <a:latin typeface="黑体" pitchFamily="49" charset="-122"/>
                <a:ea typeface="黑体" pitchFamily="49" charset="-122"/>
              </a:rPr>
              <a:t>的逻辑</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18"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57200" y="1059583"/>
            <a:ext cx="8229600" cy="3744415"/>
          </a:xfrm>
        </p:spPr>
        <p:txBody>
          <a:bodyPr>
            <a:normAutofit fontScale="62500" lnSpcReduction="20000"/>
          </a:bodyPr>
          <a:lstStyle/>
          <a:p>
            <a:pPr>
              <a:lnSpc>
                <a:spcPct val="105000"/>
              </a:lnSpc>
              <a:spcBef>
                <a:spcPts val="9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布尔常量：真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T (true)</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，假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F (false)</a:t>
            </a:r>
          </a:p>
          <a:p>
            <a:pPr>
              <a:lnSpc>
                <a:spcPct val="105000"/>
              </a:lnSpc>
              <a:spcBef>
                <a:spcPts val="9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合取，与 ∧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(conjunction, and)</a:t>
            </a:r>
          </a:p>
          <a:p>
            <a:pPr lvl="1">
              <a:lnSpc>
                <a:spcPct val="105000"/>
              </a:lnSpc>
              <a:spcBef>
                <a:spcPts val="900"/>
              </a:spcBef>
            </a:pP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1 (T)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iff</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1 (T)</a:t>
            </a:r>
          </a:p>
          <a:p>
            <a:pPr>
              <a:lnSpc>
                <a:spcPct val="105000"/>
              </a:lnSpc>
              <a:spcBef>
                <a:spcPts val="9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析取，或 ∨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(disjunction, or)</a:t>
            </a:r>
          </a:p>
          <a:p>
            <a:pPr lvl="1">
              <a:lnSpc>
                <a:spcPct val="105000"/>
              </a:lnSpc>
              <a:spcBef>
                <a:spcPts val="900"/>
              </a:spcBef>
            </a:pP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0 (F)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iff</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0 (F)</a:t>
            </a:r>
          </a:p>
          <a:p>
            <a:pPr>
              <a:lnSpc>
                <a:spcPct val="105000"/>
              </a:lnSpc>
              <a:spcBef>
                <a:spcPts val="9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非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(negation, not) </a:t>
            </a:r>
          </a:p>
          <a:p>
            <a:pPr lvl="1">
              <a:lnSpc>
                <a:spcPct val="105000"/>
              </a:lnSpc>
              <a:spcBef>
                <a:spcPts val="900"/>
              </a:spcBef>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1 (T)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iff</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0 (F)</a:t>
            </a:r>
          </a:p>
          <a:p>
            <a:pPr>
              <a:lnSpc>
                <a:spcPct val="105000"/>
              </a:lnSpc>
              <a:spcBef>
                <a:spcPts val="9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蕴含 →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(implication)</a:t>
            </a:r>
          </a:p>
          <a:p>
            <a:pPr lvl="1">
              <a:lnSpc>
                <a:spcPct val="105000"/>
              </a:lnSpc>
              <a:spcBef>
                <a:spcPts val="900"/>
              </a:spcBef>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1 (T)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iff</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0 (F) or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1 (T)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05000"/>
              </a:lnSpc>
              <a:spcBef>
                <a:spcPts val="900"/>
              </a:spcBef>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异或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(exclusive or)</a:t>
            </a:r>
          </a:p>
          <a:p>
            <a:pPr lvl="1">
              <a:lnSpc>
                <a:spcPct val="105000"/>
              </a:lnSpc>
              <a:spcBef>
                <a:spcPts val="900"/>
              </a:spcBef>
            </a:pP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y</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1 (T)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iff</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y</a:t>
            </a:r>
          </a:p>
          <a:p>
            <a:pPr>
              <a:lnSpc>
                <a:spcPct val="105000"/>
              </a:lnSpc>
              <a:spcBef>
                <a:spcPts val="900"/>
              </a:spcBef>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05000"/>
              </a:lnSpc>
              <a:spcBef>
                <a:spcPts val="900"/>
              </a:spcBef>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布尔逻辑</a:t>
            </a:r>
            <a:r>
              <a:rPr lang="zh-CN" altLang="en-US" sz="2800" b="1" kern="0" dirty="0">
                <a:solidFill>
                  <a:srgbClr val="FFFF00"/>
                </a:solidFill>
                <a:latin typeface="黑体" pitchFamily="49" charset="-122"/>
                <a:ea typeface="黑体" pitchFamily="49" charset="-122"/>
              </a:rPr>
              <a:t>运算</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10"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pic>
        <p:nvPicPr>
          <p:cNvPr id="5" name="图片 4">
            <a:extLst>
              <a:ext uri="{FF2B5EF4-FFF2-40B4-BE49-F238E27FC236}">
                <a16:creationId xmlns:a16="http://schemas.microsoft.com/office/drawing/2014/main" id="{B1460A98-461B-4D8C-A991-E0F21960D2B5}"/>
              </a:ext>
            </a:extLst>
          </p:cNvPr>
          <p:cNvPicPr>
            <a:picLocks noChangeAspect="1"/>
          </p:cNvPicPr>
          <p:nvPr/>
        </p:nvPicPr>
        <p:blipFill rotWithShape="1">
          <a:blip r:embed="rId3"/>
          <a:srcRect r="53859"/>
          <a:stretch/>
        </p:blipFill>
        <p:spPr>
          <a:xfrm>
            <a:off x="4860032" y="1830907"/>
            <a:ext cx="3096344" cy="2649938"/>
          </a:xfrm>
          <a:prstGeom prst="rect">
            <a:avLst/>
          </a:prstGeom>
        </p:spPr>
      </p:pic>
    </p:spTree>
    <p:extLst>
      <p:ext uri="{BB962C8B-B14F-4D97-AF65-F5344CB8AC3E}">
        <p14:creationId xmlns:p14="http://schemas.microsoft.com/office/powerpoint/2010/main" val="40752473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9"/>
          <p:cNvGraphicFramePr>
            <a:graphicFrameLocks noGrp="1"/>
          </p:cNvGraphicFramePr>
          <p:nvPr>
            <p:ph idx="1"/>
          </p:nvPr>
        </p:nvGraphicFramePr>
        <p:xfrm>
          <a:off x="2267744" y="1275606"/>
          <a:ext cx="6552726" cy="1999226"/>
        </p:xfrm>
        <a:graphic>
          <a:graphicData uri="http://schemas.openxmlformats.org/drawingml/2006/table">
            <a:tbl>
              <a:tblPr firstRow="1" bandRow="1">
                <a:tableStyleId>{5C22544A-7EE6-4342-B048-85BDC9FD1C3A}</a:tableStyleId>
              </a:tblPr>
              <a:tblGrid>
                <a:gridCol w="1092121">
                  <a:extLst>
                    <a:ext uri="{9D8B030D-6E8A-4147-A177-3AD203B41FA5}">
                      <a16:colId xmlns:a16="http://schemas.microsoft.com/office/drawing/2014/main" val="20000"/>
                    </a:ext>
                  </a:extLst>
                </a:gridCol>
                <a:gridCol w="1092121">
                  <a:extLst>
                    <a:ext uri="{9D8B030D-6E8A-4147-A177-3AD203B41FA5}">
                      <a16:colId xmlns:a16="http://schemas.microsoft.com/office/drawing/2014/main" val="20001"/>
                    </a:ext>
                  </a:extLst>
                </a:gridCol>
                <a:gridCol w="1092121">
                  <a:extLst>
                    <a:ext uri="{9D8B030D-6E8A-4147-A177-3AD203B41FA5}">
                      <a16:colId xmlns:a16="http://schemas.microsoft.com/office/drawing/2014/main" val="20002"/>
                    </a:ext>
                  </a:extLst>
                </a:gridCol>
                <a:gridCol w="1092121">
                  <a:extLst>
                    <a:ext uri="{9D8B030D-6E8A-4147-A177-3AD203B41FA5}">
                      <a16:colId xmlns:a16="http://schemas.microsoft.com/office/drawing/2014/main" val="20003"/>
                    </a:ext>
                  </a:extLst>
                </a:gridCol>
                <a:gridCol w="1092121">
                  <a:extLst>
                    <a:ext uri="{9D8B030D-6E8A-4147-A177-3AD203B41FA5}">
                      <a16:colId xmlns:a16="http://schemas.microsoft.com/office/drawing/2014/main" val="20004"/>
                    </a:ext>
                  </a:extLst>
                </a:gridCol>
                <a:gridCol w="1092121">
                  <a:extLst>
                    <a:ext uri="{9D8B030D-6E8A-4147-A177-3AD203B41FA5}">
                      <a16:colId xmlns:a16="http://schemas.microsoft.com/office/drawing/2014/main" val="20005"/>
                    </a:ext>
                  </a:extLst>
                </a:gridCol>
              </a:tblGrid>
              <a:tr h="336029">
                <a:tc>
                  <a:txBody>
                    <a:bodyPr/>
                    <a:lstStyle/>
                    <a:p>
                      <a:pPr algn="ctr"/>
                      <a:r>
                        <a:rPr lang="en-US" altLang="zh-CN" sz="2000" i="1" dirty="0">
                          <a:solidFill>
                            <a:schemeClr val="tx1"/>
                          </a:solidFill>
                          <a:latin typeface="Times New Roman" panose="02020603050405020304" pitchFamily="18" charset="0"/>
                          <a:cs typeface="Times New Roman" panose="02020603050405020304" pitchFamily="18" charset="0"/>
                        </a:rPr>
                        <a:t>x</a:t>
                      </a:r>
                      <a:endParaRPr lang="zh-CN" altLang="en-US" sz="20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a:solidFill>
                            <a:schemeClr val="tx1"/>
                          </a:solidFill>
                          <a:latin typeface="Times New Roman" panose="02020603050405020304" pitchFamily="18" charset="0"/>
                          <a:cs typeface="Times New Roman" panose="02020603050405020304" pitchFamily="18" charset="0"/>
                        </a:rPr>
                        <a:t>y</a:t>
                      </a:r>
                      <a:endParaRPr lang="zh-CN" altLang="en-US" sz="20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a:solidFill>
                            <a:schemeClr val="tx1"/>
                          </a:solidFill>
                          <a:latin typeface="Times New Roman" panose="02020603050405020304" pitchFamily="18" charset="0"/>
                          <a:cs typeface="Times New Roman" panose="02020603050405020304" pitchFamily="18" charset="0"/>
                        </a:rPr>
                        <a:t>x</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y</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a:solidFill>
                            <a:schemeClr val="tx1"/>
                          </a:solidFill>
                          <a:latin typeface="Times New Roman" panose="02020603050405020304" pitchFamily="18" charset="0"/>
                          <a:cs typeface="Times New Roman" panose="02020603050405020304" pitchFamily="18" charset="0"/>
                        </a:rPr>
                        <a:t>x</a:t>
                      </a:r>
                      <a:r>
                        <a:rPr lang="zh-CN" altLang="en-US" sz="2000" dirty="0">
                          <a:solidFill>
                            <a:schemeClr val="tx1"/>
                          </a:solidFill>
                          <a:latin typeface="Times New Roman" panose="02020603050405020304" pitchFamily="18" charset="0"/>
                          <a:cs typeface="Times New Roman" panose="02020603050405020304" pitchFamily="18" charset="0"/>
                        </a:rPr>
                        <a:t> ∨ </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 </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a:solidFill>
                            <a:schemeClr val="tx1"/>
                          </a:solidFill>
                          <a:latin typeface="Times New Roman" panose="02020603050405020304" pitchFamily="18" charset="0"/>
                          <a:cs typeface="Times New Roman" panose="02020603050405020304" pitchFamily="18" charset="0"/>
                        </a:rPr>
                        <a:t>x</a:t>
                      </a:r>
                      <a:r>
                        <a:rPr lang="zh-CN" altLang="en-US" sz="2000" dirty="0">
                          <a:solidFill>
                            <a:schemeClr val="tx1"/>
                          </a:solidFill>
                          <a:latin typeface="Times New Roman" panose="02020603050405020304" pitchFamily="18" charset="0"/>
                          <a:cs typeface="Times New Roman" panose="02020603050405020304" pitchFamily="18" charset="0"/>
                        </a:rPr>
                        <a:t> → </a:t>
                      </a:r>
                      <a:r>
                        <a:rPr lang="en-US" altLang="zh-CN" sz="2000" i="1" dirty="0">
                          <a:solidFill>
                            <a:schemeClr val="tx1"/>
                          </a:solidFill>
                          <a:latin typeface="Times New Roman" panose="02020603050405020304" pitchFamily="18" charset="0"/>
                          <a:cs typeface="Times New Roman" panose="02020603050405020304" pitchFamily="18" charset="0"/>
                        </a:rPr>
                        <a:t>y</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i="1" dirty="0">
                          <a:solidFill>
                            <a:schemeClr val="tx1"/>
                          </a:solidFill>
                          <a:latin typeface="Times New Roman" panose="02020603050405020304" pitchFamily="18" charset="0"/>
                          <a:cs typeface="Times New Roman" panose="02020603050405020304" pitchFamily="18" charset="0"/>
                        </a:rPr>
                        <a:t>x</a:t>
                      </a:r>
                      <a:r>
                        <a:rPr lang="zh-CN" altLang="en-US" sz="2000" dirty="0">
                          <a:solidFill>
                            <a:schemeClr val="tx1"/>
                          </a:solidFill>
                          <a:latin typeface="Times New Roman" panose="02020603050405020304" pitchFamily="18" charset="0"/>
                          <a:cs typeface="Times New Roman" panose="02020603050405020304" pitchFamily="18" charset="0"/>
                        </a:rPr>
                        <a:t> ⊕ </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 </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6029">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6029">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7847">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4266">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0</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矩形 4"/>
          <p:cNvSpPr/>
          <p:nvPr/>
        </p:nvSpPr>
        <p:spPr>
          <a:xfrm>
            <a:off x="467544" y="1203598"/>
            <a:ext cx="1415772" cy="584775"/>
          </a:xfrm>
          <a:prstGeom prst="rect">
            <a:avLst/>
          </a:prstGeom>
        </p:spPr>
        <p:txBody>
          <a:bodyPr wrap="none">
            <a:spAutoFit/>
          </a:bodyPr>
          <a:lstStyle/>
          <a:p>
            <a:r>
              <a:rPr kumimoji="1" lang="zh-CN" altLang="en-US" sz="3200" b="1" dirty="0">
                <a:solidFill>
                  <a:srgbClr val="FF0000"/>
                </a:solidFill>
                <a:latin typeface="华文中宋" pitchFamily="2" charset="-122"/>
                <a:ea typeface="华文中宋" pitchFamily="2" charset="-122"/>
              </a:rPr>
              <a:t>真值表</a:t>
            </a:r>
            <a:endParaRPr lang="zh-CN" altLang="en-US" sz="3200" dirty="0">
              <a:solidFill>
                <a:srgbClr val="FF0000"/>
              </a:solidFill>
            </a:endParaRPr>
          </a:p>
        </p:txBody>
      </p:sp>
      <p:sp>
        <p:nvSpPr>
          <p:cNvPr id="6" name="矩形 5"/>
          <p:cNvSpPr/>
          <p:nvPr/>
        </p:nvSpPr>
        <p:spPr>
          <a:xfrm>
            <a:off x="179512" y="1923678"/>
            <a:ext cx="2016224" cy="1056123"/>
          </a:xfrm>
          <a:prstGeom prst="rect">
            <a:avLst/>
          </a:prstGeom>
        </p:spPr>
        <p:txBody>
          <a:bodyPr wrap="square">
            <a:spAutoFit/>
          </a:bodyPr>
          <a:lstStyle/>
          <a:p>
            <a:pPr>
              <a:lnSpc>
                <a:spcPct val="120000"/>
              </a:lnSpc>
            </a:pPr>
            <a:r>
              <a:rPr lang="zh-CN" altLang="en-US" dirty="0"/>
              <a:t>表征逻辑事件输入和输出之间全部可能状态的表格</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布尔逻辑</a:t>
            </a:r>
            <a:r>
              <a:rPr lang="zh-CN" altLang="en-US" sz="2800" b="1" kern="0" dirty="0">
                <a:solidFill>
                  <a:srgbClr val="FFFF00"/>
                </a:solidFill>
                <a:latin typeface="黑体" pitchFamily="49" charset="-122"/>
                <a:ea typeface="黑体" pitchFamily="49" charset="-122"/>
              </a:rPr>
              <a:t>运算</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9"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357158" y="1147788"/>
            <a:ext cx="8286808" cy="3416320"/>
          </a:xfrm>
          <a:prstGeom prst="rect">
            <a:avLst/>
          </a:prstGeom>
          <a:noFill/>
          <a:ln w="9525">
            <a:noFill/>
            <a:miter lim="800000"/>
            <a:headEnd/>
            <a:tailEnd/>
          </a:ln>
          <a:effectLst/>
        </p:spPr>
        <p:txBody>
          <a:bodyPr wrap="square">
            <a:spAutoFit/>
          </a:bodyPr>
          <a:lstStyle/>
          <a:p>
            <a:pPr indent="269875" algn="just"/>
            <a:r>
              <a:rPr kumimoji="1" lang="zh-CN" altLang="en-US" sz="2400" b="1" dirty="0">
                <a:solidFill>
                  <a:srgbClr val="333333"/>
                </a:solidFill>
                <a:latin typeface="微软雅黑" pitchFamily="34" charset="-122"/>
                <a:ea typeface="微软雅黑" pitchFamily="34" charset="-122"/>
              </a:rPr>
              <a:t>   例如：    （10110.1）</a:t>
            </a:r>
            <a:r>
              <a:rPr kumimoji="1" lang="zh-CN" altLang="en-US" sz="2400" b="1" baseline="-30000" dirty="0">
                <a:solidFill>
                  <a:srgbClr val="333333"/>
                </a:solidFill>
                <a:latin typeface="微软雅黑" pitchFamily="34" charset="-122"/>
                <a:ea typeface="微软雅黑" pitchFamily="34" charset="-122"/>
              </a:rPr>
              <a:t>2</a:t>
            </a:r>
          </a:p>
          <a:p>
            <a:pPr indent="269875" algn="just"/>
            <a:r>
              <a:rPr kumimoji="1" lang="zh-CN" altLang="en-US" sz="2400" b="1" baseline="-30000" dirty="0">
                <a:solidFill>
                  <a:srgbClr val="333333"/>
                </a:solidFill>
                <a:latin typeface="微软雅黑" pitchFamily="34" charset="-122"/>
                <a:ea typeface="微软雅黑" pitchFamily="34" charset="-122"/>
              </a:rPr>
              <a:t>       </a:t>
            </a:r>
            <a:r>
              <a:rPr kumimoji="1" lang="zh-CN" altLang="en-US" sz="2400" b="1" dirty="0">
                <a:solidFill>
                  <a:srgbClr val="333333"/>
                </a:solidFill>
                <a:latin typeface="微软雅黑" pitchFamily="34" charset="-122"/>
                <a:ea typeface="微软雅黑" pitchFamily="34" charset="-122"/>
              </a:rPr>
              <a:t>＝ 1×2</a:t>
            </a:r>
            <a:r>
              <a:rPr kumimoji="1" lang="zh-CN" altLang="en-US" sz="2400" b="1" baseline="30000" dirty="0">
                <a:solidFill>
                  <a:srgbClr val="333333"/>
                </a:solidFill>
                <a:latin typeface="微软雅黑" pitchFamily="34" charset="-122"/>
                <a:ea typeface="微软雅黑" pitchFamily="34" charset="-122"/>
              </a:rPr>
              <a:t> 4 </a:t>
            </a:r>
            <a:r>
              <a:rPr kumimoji="1" lang="zh-CN" altLang="en-US" sz="2400" b="1" dirty="0">
                <a:solidFill>
                  <a:srgbClr val="333333"/>
                </a:solidFill>
                <a:latin typeface="微软雅黑" pitchFamily="34" charset="-122"/>
                <a:ea typeface="微软雅黑" pitchFamily="34" charset="-122"/>
              </a:rPr>
              <a:t>＋0×2 </a:t>
            </a:r>
            <a:r>
              <a:rPr kumimoji="1" lang="zh-CN" altLang="en-US" sz="2400" b="1" baseline="30000" dirty="0">
                <a:solidFill>
                  <a:srgbClr val="333333"/>
                </a:solidFill>
                <a:latin typeface="微软雅黑" pitchFamily="34" charset="-122"/>
                <a:ea typeface="微软雅黑" pitchFamily="34" charset="-122"/>
              </a:rPr>
              <a:t>3</a:t>
            </a:r>
            <a:r>
              <a:rPr kumimoji="1" lang="zh-CN" altLang="en-US" sz="2400" b="1" dirty="0">
                <a:solidFill>
                  <a:srgbClr val="333333"/>
                </a:solidFill>
                <a:latin typeface="微软雅黑" pitchFamily="34" charset="-122"/>
                <a:ea typeface="微软雅黑" pitchFamily="34" charset="-122"/>
              </a:rPr>
              <a:t> ＋1×2 </a:t>
            </a:r>
            <a:r>
              <a:rPr kumimoji="1" lang="zh-CN" altLang="en-US" sz="2400" b="1" baseline="30000" dirty="0">
                <a:solidFill>
                  <a:srgbClr val="333333"/>
                </a:solidFill>
                <a:latin typeface="微软雅黑" pitchFamily="34" charset="-122"/>
                <a:ea typeface="微软雅黑" pitchFamily="34" charset="-122"/>
              </a:rPr>
              <a:t>1</a:t>
            </a:r>
            <a:r>
              <a:rPr kumimoji="1" lang="zh-CN" altLang="en-US" sz="2400" b="1" dirty="0">
                <a:solidFill>
                  <a:srgbClr val="333333"/>
                </a:solidFill>
                <a:latin typeface="微软雅黑" pitchFamily="34" charset="-122"/>
                <a:ea typeface="微软雅黑" pitchFamily="34" charset="-122"/>
              </a:rPr>
              <a:t> ＋0×2</a:t>
            </a:r>
            <a:r>
              <a:rPr kumimoji="1" lang="zh-CN" altLang="en-US" sz="2400" b="1" baseline="30000" dirty="0">
                <a:solidFill>
                  <a:srgbClr val="333333"/>
                </a:solidFill>
                <a:latin typeface="微软雅黑" pitchFamily="34" charset="-122"/>
                <a:ea typeface="微软雅黑" pitchFamily="34" charset="-122"/>
              </a:rPr>
              <a:t> 0</a:t>
            </a:r>
            <a:r>
              <a:rPr kumimoji="1" lang="zh-CN" altLang="en-US" sz="2400" b="1" dirty="0">
                <a:solidFill>
                  <a:srgbClr val="333333"/>
                </a:solidFill>
                <a:latin typeface="微软雅黑" pitchFamily="34" charset="-122"/>
                <a:ea typeface="微软雅黑" pitchFamily="34" charset="-122"/>
              </a:rPr>
              <a:t> ＋1×2</a:t>
            </a:r>
            <a:r>
              <a:rPr kumimoji="1" lang="zh-CN" altLang="en-US" sz="2400" b="1" baseline="30000" dirty="0">
                <a:solidFill>
                  <a:srgbClr val="333333"/>
                </a:solidFill>
                <a:latin typeface="微软雅黑" pitchFamily="34" charset="-122"/>
                <a:ea typeface="微软雅黑" pitchFamily="34" charset="-122"/>
              </a:rPr>
              <a:t>－1</a:t>
            </a:r>
            <a:endParaRPr kumimoji="1" lang="zh-CN" altLang="en-US" sz="2400" b="1" dirty="0">
              <a:solidFill>
                <a:srgbClr val="333333"/>
              </a:solidFill>
              <a:latin typeface="微软雅黑" pitchFamily="34" charset="-122"/>
              <a:ea typeface="微软雅黑" pitchFamily="34" charset="-122"/>
            </a:endParaRPr>
          </a:p>
          <a:p>
            <a:pPr indent="269875" algn="just" eaLnBrk="0" hangingPunct="0"/>
            <a:r>
              <a:rPr kumimoji="1" lang="zh-CN" altLang="en-US" sz="2400" b="1" dirty="0">
                <a:solidFill>
                  <a:srgbClr val="333333"/>
                </a:solidFill>
                <a:latin typeface="微软雅黑" pitchFamily="34" charset="-122"/>
                <a:ea typeface="微软雅黑" pitchFamily="34" charset="-122"/>
              </a:rPr>
              <a:t>     ＝ （22.5）</a:t>
            </a:r>
            <a:r>
              <a:rPr kumimoji="1" lang="zh-CN" altLang="en-US" sz="2400" b="1" baseline="-30000" dirty="0">
                <a:solidFill>
                  <a:srgbClr val="333333"/>
                </a:solidFill>
                <a:latin typeface="微软雅黑" pitchFamily="34" charset="-122"/>
                <a:ea typeface="微软雅黑" pitchFamily="34" charset="-122"/>
              </a:rPr>
              <a:t>10</a:t>
            </a:r>
          </a:p>
          <a:p>
            <a:pPr indent="269875" algn="just" eaLnBrk="0" hangingPunct="0"/>
            <a:endParaRPr kumimoji="1" lang="zh-CN" altLang="en-US" sz="2400" b="1" dirty="0">
              <a:solidFill>
                <a:srgbClr val="333333"/>
              </a:solidFill>
              <a:latin typeface="微软雅黑" pitchFamily="34" charset="-122"/>
              <a:ea typeface="微软雅黑" pitchFamily="34" charset="-122"/>
            </a:endParaRPr>
          </a:p>
          <a:p>
            <a:pPr indent="269875" algn="just" eaLnBrk="0" hangingPunct="0"/>
            <a:r>
              <a:rPr kumimoji="1" lang="zh-CN" altLang="en-US" sz="2400" b="1" dirty="0">
                <a:solidFill>
                  <a:srgbClr val="333333"/>
                </a:solidFill>
                <a:latin typeface="微软雅黑" pitchFamily="34" charset="-122"/>
                <a:ea typeface="微软雅黑" pitchFamily="34" charset="-122"/>
              </a:rPr>
              <a:t>   任意一个二进制数</a:t>
            </a:r>
            <a:r>
              <a:rPr kumimoji="1" lang="en-US" altLang="zh-CN" sz="2400" b="1" dirty="0">
                <a:solidFill>
                  <a:srgbClr val="333333"/>
                </a:solidFill>
                <a:latin typeface="微软雅黑" pitchFamily="34" charset="-122"/>
                <a:ea typeface="微软雅黑" pitchFamily="34" charset="-122"/>
              </a:rPr>
              <a:t>B，</a:t>
            </a:r>
            <a:r>
              <a:rPr kumimoji="1" lang="zh-CN" altLang="en-US" sz="2400" b="1" dirty="0">
                <a:solidFill>
                  <a:srgbClr val="333333"/>
                </a:solidFill>
                <a:latin typeface="微软雅黑" pitchFamily="34" charset="-122"/>
                <a:ea typeface="微软雅黑" pitchFamily="34" charset="-122"/>
              </a:rPr>
              <a:t>可以展开成多项式之和,即</a:t>
            </a:r>
          </a:p>
          <a:p>
            <a:pPr indent="269875" algn="just" eaLnBrk="0" hangingPunct="0"/>
            <a:r>
              <a:rPr kumimoji="1" lang="zh-CN" altLang="en-US" sz="2400" b="1" dirty="0">
                <a:solidFill>
                  <a:srgbClr val="333333"/>
                </a:solidFill>
                <a:latin typeface="微软雅黑" pitchFamily="34" charset="-122"/>
                <a:ea typeface="微软雅黑" pitchFamily="34" charset="-122"/>
              </a:rPr>
              <a:t> </a:t>
            </a:r>
            <a:r>
              <a:rPr kumimoji="1" lang="en-US" altLang="zh-CN" sz="2400" b="1" dirty="0">
                <a:solidFill>
                  <a:srgbClr val="333333"/>
                </a:solidFill>
                <a:latin typeface="微软雅黑" pitchFamily="34" charset="-122"/>
                <a:ea typeface="微软雅黑" pitchFamily="34" charset="-122"/>
              </a:rPr>
              <a:t>B = b </a:t>
            </a:r>
            <a:r>
              <a:rPr kumimoji="1" lang="en-US" altLang="zh-CN" sz="2400" b="1" baseline="-30000" dirty="0">
                <a:solidFill>
                  <a:srgbClr val="333333"/>
                </a:solidFill>
                <a:latin typeface="微软雅黑" pitchFamily="34" charset="-122"/>
                <a:ea typeface="微软雅黑" pitchFamily="34" charset="-122"/>
              </a:rPr>
              <a:t>n－1</a:t>
            </a:r>
            <a:r>
              <a:rPr kumimoji="1" lang="en-US" altLang="zh-CN" sz="2400" b="1" dirty="0">
                <a:solidFill>
                  <a:srgbClr val="333333"/>
                </a:solidFill>
                <a:latin typeface="微软雅黑" pitchFamily="34" charset="-122"/>
                <a:ea typeface="微软雅黑" pitchFamily="34" charset="-122"/>
              </a:rPr>
              <a:t>2 </a:t>
            </a:r>
            <a:r>
              <a:rPr kumimoji="1" lang="en-US" altLang="zh-CN" sz="2400" b="1" baseline="30000" dirty="0">
                <a:solidFill>
                  <a:srgbClr val="333333"/>
                </a:solidFill>
                <a:latin typeface="微软雅黑" pitchFamily="34" charset="-122"/>
                <a:ea typeface="微软雅黑" pitchFamily="34" charset="-122"/>
              </a:rPr>
              <a:t>n－1 </a:t>
            </a:r>
            <a:r>
              <a:rPr kumimoji="1" lang="en-US" altLang="zh-CN" sz="2400" b="1" dirty="0">
                <a:solidFill>
                  <a:srgbClr val="333333"/>
                </a:solidFill>
                <a:latin typeface="微软雅黑" pitchFamily="34" charset="-122"/>
                <a:ea typeface="微软雅黑" pitchFamily="34" charset="-122"/>
              </a:rPr>
              <a:t>+b </a:t>
            </a:r>
            <a:r>
              <a:rPr kumimoji="1" lang="en-US" altLang="zh-CN" sz="2400" b="1" baseline="-30000" dirty="0">
                <a:solidFill>
                  <a:srgbClr val="333333"/>
                </a:solidFill>
                <a:latin typeface="微软雅黑" pitchFamily="34" charset="-122"/>
                <a:ea typeface="微软雅黑" pitchFamily="34" charset="-122"/>
              </a:rPr>
              <a:t>n－2</a:t>
            </a:r>
            <a:r>
              <a:rPr kumimoji="1" lang="en-US" altLang="zh-CN" sz="2400" b="1" dirty="0">
                <a:solidFill>
                  <a:srgbClr val="333333"/>
                </a:solidFill>
                <a:latin typeface="微软雅黑" pitchFamily="34" charset="-122"/>
                <a:ea typeface="微软雅黑" pitchFamily="34" charset="-122"/>
              </a:rPr>
              <a:t>2 </a:t>
            </a:r>
            <a:r>
              <a:rPr kumimoji="1" lang="en-US" altLang="zh-CN" sz="2400" b="1" baseline="30000" dirty="0">
                <a:solidFill>
                  <a:srgbClr val="333333"/>
                </a:solidFill>
                <a:latin typeface="微软雅黑" pitchFamily="34" charset="-122"/>
                <a:ea typeface="微软雅黑" pitchFamily="34" charset="-122"/>
              </a:rPr>
              <a:t>n－2 </a:t>
            </a:r>
            <a:r>
              <a:rPr kumimoji="1" lang="en-US" altLang="zh-CN" sz="2400" b="1" dirty="0">
                <a:solidFill>
                  <a:srgbClr val="333333"/>
                </a:solidFill>
                <a:latin typeface="微软雅黑" pitchFamily="34" charset="-122"/>
                <a:ea typeface="微软雅黑" pitchFamily="34" charset="-122"/>
              </a:rPr>
              <a:t>+…+b </a:t>
            </a:r>
            <a:r>
              <a:rPr kumimoji="1" lang="en-US" altLang="zh-CN" sz="2400" b="1" baseline="-30000" dirty="0">
                <a:solidFill>
                  <a:srgbClr val="333333"/>
                </a:solidFill>
                <a:latin typeface="微软雅黑" pitchFamily="34" charset="-122"/>
                <a:ea typeface="微软雅黑" pitchFamily="34" charset="-122"/>
              </a:rPr>
              <a:t>1</a:t>
            </a:r>
            <a:r>
              <a:rPr kumimoji="1" lang="en-US" altLang="zh-CN" sz="2400" b="1" dirty="0">
                <a:solidFill>
                  <a:srgbClr val="333333"/>
                </a:solidFill>
                <a:latin typeface="微软雅黑" pitchFamily="34" charset="-122"/>
                <a:ea typeface="微软雅黑" pitchFamily="34" charset="-122"/>
              </a:rPr>
              <a:t>2 </a:t>
            </a:r>
            <a:r>
              <a:rPr kumimoji="1" lang="en-US" altLang="zh-CN" sz="2400" b="1" baseline="30000" dirty="0">
                <a:solidFill>
                  <a:srgbClr val="333333"/>
                </a:solidFill>
                <a:latin typeface="微软雅黑" pitchFamily="34" charset="-122"/>
                <a:ea typeface="微软雅黑" pitchFamily="34" charset="-122"/>
              </a:rPr>
              <a:t>1</a:t>
            </a:r>
            <a:r>
              <a:rPr kumimoji="1" lang="en-US" altLang="zh-CN" sz="2400" b="1" dirty="0">
                <a:solidFill>
                  <a:srgbClr val="333333"/>
                </a:solidFill>
                <a:latin typeface="微软雅黑" pitchFamily="34" charset="-122"/>
                <a:ea typeface="微软雅黑" pitchFamily="34" charset="-122"/>
              </a:rPr>
              <a:t>+b </a:t>
            </a:r>
            <a:r>
              <a:rPr kumimoji="1" lang="en-US" altLang="zh-CN" sz="2400" b="1" baseline="-30000" dirty="0">
                <a:solidFill>
                  <a:srgbClr val="333333"/>
                </a:solidFill>
                <a:latin typeface="微软雅黑" pitchFamily="34" charset="-122"/>
                <a:ea typeface="微软雅黑" pitchFamily="34" charset="-122"/>
              </a:rPr>
              <a:t>0</a:t>
            </a:r>
            <a:r>
              <a:rPr kumimoji="1" lang="en-US" altLang="zh-CN" sz="2400" b="1" dirty="0">
                <a:solidFill>
                  <a:srgbClr val="333333"/>
                </a:solidFill>
                <a:latin typeface="微软雅黑" pitchFamily="34" charset="-122"/>
                <a:ea typeface="微软雅黑" pitchFamily="34" charset="-122"/>
              </a:rPr>
              <a:t>2 </a:t>
            </a:r>
            <a:r>
              <a:rPr kumimoji="1" lang="en-US" altLang="zh-CN" sz="2400" b="1" baseline="30000" dirty="0">
                <a:solidFill>
                  <a:srgbClr val="333333"/>
                </a:solidFill>
                <a:latin typeface="微软雅黑" pitchFamily="34" charset="-122"/>
                <a:ea typeface="微软雅黑" pitchFamily="34" charset="-122"/>
              </a:rPr>
              <a:t>0</a:t>
            </a:r>
            <a:r>
              <a:rPr kumimoji="1" lang="en-US" altLang="zh-CN" sz="2400" b="1" dirty="0">
                <a:solidFill>
                  <a:srgbClr val="333333"/>
                </a:solidFill>
                <a:latin typeface="微软雅黑" pitchFamily="34" charset="-122"/>
                <a:ea typeface="微软雅黑" pitchFamily="34" charset="-122"/>
              </a:rPr>
              <a:t>+</a:t>
            </a:r>
          </a:p>
          <a:p>
            <a:pPr indent="269875" algn="just" eaLnBrk="0" hangingPunct="0"/>
            <a:endParaRPr kumimoji="1" lang="en-US" altLang="zh-CN" sz="2400" b="1" dirty="0">
              <a:solidFill>
                <a:srgbClr val="333333"/>
              </a:solidFill>
              <a:latin typeface="微软雅黑" pitchFamily="34" charset="-122"/>
              <a:ea typeface="微软雅黑" pitchFamily="34" charset="-122"/>
            </a:endParaRPr>
          </a:p>
          <a:p>
            <a:pPr indent="269875" algn="just" eaLnBrk="0" hangingPunct="0"/>
            <a:r>
              <a:rPr kumimoji="1" lang="en-US" altLang="zh-CN" sz="2400" b="1" dirty="0">
                <a:solidFill>
                  <a:srgbClr val="333333"/>
                </a:solidFill>
                <a:latin typeface="微软雅黑" pitchFamily="34" charset="-122"/>
                <a:ea typeface="微软雅黑" pitchFamily="34" charset="-122"/>
              </a:rPr>
              <a:t>        b</a:t>
            </a:r>
            <a:r>
              <a:rPr kumimoji="1" lang="en-US" altLang="zh-CN" sz="2400" b="1" baseline="-30000" dirty="0">
                <a:solidFill>
                  <a:srgbClr val="333333"/>
                </a:solidFill>
                <a:latin typeface="微软雅黑" pitchFamily="34" charset="-122"/>
                <a:ea typeface="微软雅黑" pitchFamily="34" charset="-122"/>
              </a:rPr>
              <a:t>－1</a:t>
            </a:r>
            <a:r>
              <a:rPr kumimoji="1" lang="en-US" altLang="zh-CN" sz="2400" b="1" dirty="0">
                <a:solidFill>
                  <a:srgbClr val="333333"/>
                </a:solidFill>
                <a:latin typeface="微软雅黑" pitchFamily="34" charset="-122"/>
                <a:ea typeface="微软雅黑" pitchFamily="34" charset="-122"/>
              </a:rPr>
              <a:t>2</a:t>
            </a:r>
            <a:r>
              <a:rPr kumimoji="1" lang="en-US" altLang="zh-CN" sz="2400" b="1" baseline="30000" dirty="0">
                <a:solidFill>
                  <a:srgbClr val="333333"/>
                </a:solidFill>
                <a:latin typeface="微软雅黑" pitchFamily="34" charset="-122"/>
                <a:ea typeface="微软雅黑" pitchFamily="34" charset="-122"/>
              </a:rPr>
              <a:t>－1 </a:t>
            </a:r>
            <a:r>
              <a:rPr kumimoji="1" lang="en-US" altLang="zh-CN" sz="2400" b="1" dirty="0">
                <a:solidFill>
                  <a:srgbClr val="333333"/>
                </a:solidFill>
                <a:latin typeface="微软雅黑" pitchFamily="34" charset="-122"/>
                <a:ea typeface="微软雅黑" pitchFamily="34" charset="-122"/>
              </a:rPr>
              <a:t>+…+b</a:t>
            </a:r>
            <a:r>
              <a:rPr kumimoji="1" lang="en-US" altLang="zh-CN" sz="2400" b="1" baseline="-30000" dirty="0">
                <a:solidFill>
                  <a:srgbClr val="333333"/>
                </a:solidFill>
                <a:latin typeface="微软雅黑" pitchFamily="34" charset="-122"/>
                <a:ea typeface="微软雅黑" pitchFamily="34" charset="-122"/>
              </a:rPr>
              <a:t>－m</a:t>
            </a:r>
            <a:r>
              <a:rPr kumimoji="1" lang="en-US" altLang="zh-CN" sz="2400" b="1" dirty="0">
                <a:solidFill>
                  <a:srgbClr val="333333"/>
                </a:solidFill>
                <a:latin typeface="微软雅黑" pitchFamily="34" charset="-122"/>
                <a:ea typeface="微软雅黑" pitchFamily="34" charset="-122"/>
              </a:rPr>
              <a:t>2</a:t>
            </a:r>
            <a:r>
              <a:rPr kumimoji="1" lang="en-US" altLang="zh-CN" sz="2400" b="1" baseline="30000" dirty="0">
                <a:solidFill>
                  <a:srgbClr val="333333"/>
                </a:solidFill>
                <a:latin typeface="微软雅黑" pitchFamily="34" charset="-122"/>
                <a:ea typeface="微软雅黑" pitchFamily="34" charset="-122"/>
              </a:rPr>
              <a:t>－m</a:t>
            </a:r>
            <a:r>
              <a:rPr kumimoji="1" lang="en-US" altLang="zh-CN" sz="2400" b="1" dirty="0">
                <a:solidFill>
                  <a:srgbClr val="333333"/>
                </a:solidFill>
                <a:latin typeface="微软雅黑" pitchFamily="34" charset="-122"/>
                <a:ea typeface="微软雅黑" pitchFamily="34" charset="-122"/>
              </a:rPr>
              <a:t> </a:t>
            </a:r>
          </a:p>
          <a:p>
            <a:pPr indent="269875" eaLnBrk="0" hangingPunct="0"/>
            <a:endParaRPr kumimoji="1" lang="en-US" altLang="zh-CN" sz="2400" b="1" dirty="0">
              <a:solidFill>
                <a:srgbClr val="333333"/>
              </a:solidFill>
              <a:latin typeface="微软雅黑" pitchFamily="34" charset="-122"/>
              <a:ea typeface="微软雅黑" pitchFamily="34" charset="-122"/>
            </a:endParaRPr>
          </a:p>
        </p:txBody>
      </p:sp>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计数制</a:t>
            </a:r>
          </a:p>
        </p:txBody>
      </p:sp>
      <p:sp>
        <p:nvSpPr>
          <p:cNvPr id="10"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0151"/>
            <a:ext cx="8363272" cy="3394472"/>
          </a:xfrm>
        </p:spPr>
        <p:txBody>
          <a:bodyPr>
            <a:normAutofit fontScale="70000" lnSpcReduction="20000"/>
          </a:bodyPr>
          <a:lstStyle/>
          <a:p>
            <a:r>
              <a:rPr lang="zh-CN" altLang="en-US" b="1" dirty="0"/>
              <a:t>数码</a:t>
            </a:r>
            <a:endParaRPr lang="en-US" altLang="zh-CN" b="1" dirty="0"/>
          </a:p>
          <a:p>
            <a:pPr lvl="1"/>
            <a:r>
              <a:rPr lang="zh-CN" altLang="en-US" b="1" dirty="0"/>
              <a:t>每种数制固定的符号集。例如，十进制有</a:t>
            </a:r>
            <a:r>
              <a:rPr lang="en-US" altLang="zh-CN" b="1" dirty="0"/>
              <a:t>0</a:t>
            </a:r>
            <a:r>
              <a:rPr lang="zh-CN" altLang="en-US" b="1" dirty="0"/>
              <a:t>、</a:t>
            </a:r>
            <a:r>
              <a:rPr lang="en-US" altLang="zh-CN" b="1" dirty="0"/>
              <a:t>1</a:t>
            </a:r>
            <a:r>
              <a:rPr lang="zh-CN" altLang="en-US" b="1" dirty="0"/>
              <a:t>、</a:t>
            </a:r>
            <a:r>
              <a:rPr lang="en-US" altLang="zh-CN" b="1" dirty="0"/>
              <a:t>…</a:t>
            </a:r>
            <a:r>
              <a:rPr lang="zh-CN" altLang="en-US" b="1" dirty="0"/>
              <a:t>、</a:t>
            </a:r>
            <a:r>
              <a:rPr lang="en-US" altLang="zh-CN" b="1" dirty="0"/>
              <a:t>9 </a:t>
            </a:r>
            <a:r>
              <a:rPr lang="zh-CN" altLang="en-US" b="1" dirty="0"/>
              <a:t>共</a:t>
            </a:r>
            <a:r>
              <a:rPr lang="en-US" altLang="zh-CN" b="1" dirty="0"/>
              <a:t>10</a:t>
            </a:r>
            <a:r>
              <a:rPr lang="zh-CN" altLang="en-US" b="1" dirty="0"/>
              <a:t>个数码，二进制采用</a:t>
            </a:r>
            <a:r>
              <a:rPr lang="en-US" altLang="zh-CN" b="1" dirty="0"/>
              <a:t>0</a:t>
            </a:r>
            <a:r>
              <a:rPr lang="zh-CN" altLang="en-US" b="1" dirty="0"/>
              <a:t>、</a:t>
            </a:r>
            <a:r>
              <a:rPr lang="en-US" altLang="zh-CN" b="1" dirty="0"/>
              <a:t>1 </a:t>
            </a:r>
            <a:r>
              <a:rPr lang="zh-CN" altLang="en-US" b="1" dirty="0"/>
              <a:t>共</a:t>
            </a:r>
            <a:r>
              <a:rPr lang="en-US" altLang="zh-CN" b="1" dirty="0"/>
              <a:t>2 </a:t>
            </a:r>
            <a:r>
              <a:rPr lang="zh-CN" altLang="en-US" b="1" dirty="0"/>
              <a:t>个数码。</a:t>
            </a:r>
          </a:p>
          <a:p>
            <a:r>
              <a:rPr lang="zh-CN" altLang="en-US" b="1" dirty="0"/>
              <a:t>基</a:t>
            </a:r>
            <a:endParaRPr lang="en-US" altLang="zh-CN" b="1" dirty="0"/>
          </a:p>
          <a:p>
            <a:pPr lvl="1"/>
            <a:r>
              <a:rPr lang="zh-CN" altLang="en-US" b="1" dirty="0"/>
              <a:t>计数制所使用的数码个数，称为“基”。十进制的基为</a:t>
            </a:r>
            <a:r>
              <a:rPr lang="en-US" altLang="zh-CN" b="1" dirty="0"/>
              <a:t>10</a:t>
            </a:r>
            <a:r>
              <a:rPr lang="zh-CN" altLang="en-US" b="1" dirty="0"/>
              <a:t>，逢十进一；二进制的基为</a:t>
            </a:r>
            <a:r>
              <a:rPr lang="en-US" altLang="zh-CN" b="1" dirty="0"/>
              <a:t>2</a:t>
            </a:r>
            <a:r>
              <a:rPr lang="zh-CN" altLang="en-US" b="1" dirty="0"/>
              <a:t>，逢二进一。</a:t>
            </a:r>
          </a:p>
          <a:p>
            <a:r>
              <a:rPr lang="zh-CN" altLang="en-US" b="1" dirty="0"/>
              <a:t>权</a:t>
            </a:r>
            <a:endParaRPr lang="en-US" altLang="zh-CN" b="1" dirty="0"/>
          </a:p>
          <a:p>
            <a:pPr lvl="1"/>
            <a:r>
              <a:rPr lang="zh-CN" altLang="en-US" b="1" dirty="0"/>
              <a:t>处于不同位置的数符所代表的值不同，与它所在的位置的权值有关。</a:t>
            </a:r>
            <a:endParaRPr lang="en-US" altLang="zh-CN" b="1" dirty="0"/>
          </a:p>
          <a:p>
            <a:pPr lvl="1"/>
            <a:r>
              <a:rPr lang="zh-CN" altLang="en-US" b="1" dirty="0"/>
              <a:t>例如， 十进制数</a:t>
            </a:r>
            <a:r>
              <a:rPr lang="en-US" altLang="zh-CN" b="1" dirty="0"/>
              <a:t>5555.555 </a:t>
            </a:r>
            <a:r>
              <a:rPr lang="zh-CN" altLang="en-US" b="1" dirty="0"/>
              <a:t>可表示为： </a:t>
            </a:r>
            <a:endParaRPr lang="en-US" altLang="zh-CN" b="1" dirty="0"/>
          </a:p>
          <a:p>
            <a:pPr marL="457200" lvl="1" indent="0">
              <a:buNone/>
            </a:pPr>
            <a:r>
              <a:rPr lang="en-US" altLang="zh-CN" b="1" dirty="0"/>
              <a:t>5555.555=5×10</a:t>
            </a:r>
            <a:r>
              <a:rPr lang="en-US" altLang="zh-CN" b="1" baseline="30000" dirty="0"/>
              <a:t>3</a:t>
            </a:r>
            <a:r>
              <a:rPr lang="en-US" altLang="zh-CN" b="1" dirty="0"/>
              <a:t>+5×10</a:t>
            </a:r>
            <a:r>
              <a:rPr lang="en-US" altLang="zh-CN" sz="2900" b="1" baseline="30000" dirty="0"/>
              <a:t>2</a:t>
            </a:r>
            <a:r>
              <a:rPr lang="en-US" altLang="zh-CN" b="1" dirty="0"/>
              <a:t>+5×10</a:t>
            </a:r>
            <a:r>
              <a:rPr lang="en-US" altLang="zh-CN" sz="2900" b="1" baseline="30000" dirty="0"/>
              <a:t>1</a:t>
            </a:r>
            <a:r>
              <a:rPr lang="en-US" altLang="zh-CN" b="1" dirty="0"/>
              <a:t>+5×10</a:t>
            </a:r>
            <a:r>
              <a:rPr lang="en-US" altLang="zh-CN" sz="2900" b="1" baseline="30000" dirty="0"/>
              <a:t>0</a:t>
            </a:r>
            <a:r>
              <a:rPr lang="zh-CN" altLang="en-US" b="1" dirty="0"/>
              <a:t>＋</a:t>
            </a:r>
            <a:r>
              <a:rPr lang="en-US" altLang="zh-CN" b="1" dirty="0"/>
              <a:t>5×10</a:t>
            </a:r>
            <a:r>
              <a:rPr lang="en-US" altLang="zh-CN" sz="2900" b="1" baseline="30000" dirty="0"/>
              <a:t>-1</a:t>
            </a:r>
            <a:r>
              <a:rPr lang="en-US" altLang="zh-CN" b="1" dirty="0"/>
              <a:t>+5×10</a:t>
            </a:r>
            <a:r>
              <a:rPr lang="en-US" altLang="zh-CN" sz="2900" b="1" baseline="30000" dirty="0"/>
              <a:t>-2</a:t>
            </a:r>
            <a:r>
              <a:rPr lang="en-US" altLang="zh-CN" b="1" dirty="0"/>
              <a:t>+5×10</a:t>
            </a:r>
            <a:r>
              <a:rPr lang="en-US" altLang="zh-CN" sz="2900" b="1" baseline="30000" dirty="0"/>
              <a:t>-3</a:t>
            </a:r>
            <a:endParaRPr lang="zh-CN" altLang="en-US"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计数制</a:t>
            </a:r>
          </a:p>
        </p:txBody>
      </p:sp>
      <p:sp>
        <p:nvSpPr>
          <p:cNvPr id="8"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998226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2400" b="1" dirty="0"/>
              <a:t>十进制：</a:t>
            </a:r>
          </a:p>
          <a:p>
            <a:pPr lvl="1"/>
            <a:r>
              <a:rPr lang="zh-CN" altLang="en-US" sz="2000" b="1" dirty="0"/>
              <a:t>十进制的</a:t>
            </a:r>
            <a:r>
              <a:rPr lang="en-US" altLang="zh-CN" sz="2000" b="1" dirty="0"/>
              <a:t>10 </a:t>
            </a:r>
            <a:r>
              <a:rPr lang="zh-CN" altLang="en-US" sz="2000" b="1" dirty="0"/>
              <a:t>个数码本身代表了确定的值，当它们处在十进制数中的不同位置时，实际值是不同的，等于本身值乘以一个以</a:t>
            </a:r>
            <a:r>
              <a:rPr lang="en-US" altLang="zh-CN" sz="2000" b="1" dirty="0"/>
              <a:t>10 </a:t>
            </a:r>
            <a:r>
              <a:rPr lang="zh-CN" altLang="en-US" sz="2000" b="1" dirty="0"/>
              <a:t>为底数的指数值（权）。</a:t>
            </a:r>
          </a:p>
          <a:p>
            <a:pPr lvl="1"/>
            <a:r>
              <a:rPr lang="en-US" altLang="zh-CN" sz="2000" b="1" dirty="0"/>
              <a:t>【</a:t>
            </a:r>
            <a:r>
              <a:rPr lang="zh-CN" altLang="en-US" sz="2000" b="1" dirty="0"/>
              <a:t>例</a:t>
            </a:r>
            <a:r>
              <a:rPr lang="en-US" altLang="zh-CN" sz="2000" b="1" dirty="0"/>
              <a:t>】 576=5×10</a:t>
            </a:r>
            <a:r>
              <a:rPr lang="en-US" altLang="zh-CN" sz="2000" b="1" baseline="30000" dirty="0"/>
              <a:t>2</a:t>
            </a:r>
            <a:r>
              <a:rPr lang="en-US" altLang="zh-CN" sz="2000" b="1" dirty="0"/>
              <a:t>+7×10</a:t>
            </a:r>
            <a:r>
              <a:rPr lang="en-US" altLang="zh-CN" sz="2000" b="1" baseline="30000" dirty="0"/>
              <a:t>1</a:t>
            </a:r>
            <a:r>
              <a:rPr lang="en-US" altLang="zh-CN" sz="2000" b="1" dirty="0"/>
              <a:t>+6×10</a:t>
            </a:r>
            <a:r>
              <a:rPr lang="en-US" altLang="zh-CN" sz="2000" b="1" baseline="30000" dirty="0"/>
              <a:t>0</a:t>
            </a:r>
            <a:r>
              <a:rPr lang="zh-CN" altLang="en-US" sz="2000" b="1" dirty="0"/>
              <a:t>。</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计数制</a:t>
            </a:r>
          </a:p>
        </p:txBody>
      </p:sp>
      <p:sp>
        <p:nvSpPr>
          <p:cNvPr id="8"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013747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0151"/>
            <a:ext cx="8686800" cy="3394472"/>
          </a:xfrm>
        </p:spPr>
        <p:txBody>
          <a:bodyPr>
            <a:normAutofit/>
          </a:bodyPr>
          <a:lstStyle/>
          <a:p>
            <a:pPr marL="0" indent="0">
              <a:buNone/>
            </a:pPr>
            <a:r>
              <a:rPr lang="zh-CN" altLang="en-US" sz="2400" b="1" dirty="0"/>
              <a:t>二进制：</a:t>
            </a:r>
          </a:p>
          <a:p>
            <a:pPr lvl="1"/>
            <a:r>
              <a:rPr lang="zh-CN" altLang="en-US" sz="2000" b="1" dirty="0"/>
              <a:t>二进制的数码为</a:t>
            </a:r>
            <a:r>
              <a:rPr lang="en-US" altLang="zh-CN" sz="2000" b="1" dirty="0"/>
              <a:t>0 </a:t>
            </a:r>
            <a:r>
              <a:rPr lang="zh-CN" altLang="en-US" sz="2000" b="1" dirty="0"/>
              <a:t>和</a:t>
            </a:r>
            <a:r>
              <a:rPr lang="en-US" altLang="zh-CN" sz="2000" b="1" dirty="0"/>
              <a:t>1</a:t>
            </a:r>
            <a:r>
              <a:rPr lang="zh-CN" altLang="en-US" sz="2000" b="1" dirty="0"/>
              <a:t>，基数为</a:t>
            </a:r>
            <a:r>
              <a:rPr lang="en-US" altLang="zh-CN" sz="2000" b="1" dirty="0"/>
              <a:t>2</a:t>
            </a:r>
            <a:r>
              <a:rPr lang="zh-CN" altLang="en-US" sz="2000" b="1" dirty="0"/>
              <a:t>，并按“逢二进一”的原则进行计数。</a:t>
            </a:r>
          </a:p>
          <a:p>
            <a:pPr lvl="1"/>
            <a:r>
              <a:rPr lang="en-US" altLang="zh-CN" sz="2000" b="1" dirty="0"/>
              <a:t>【</a:t>
            </a:r>
            <a:r>
              <a:rPr lang="zh-CN" altLang="en-US" sz="2000" b="1" dirty="0"/>
              <a:t>例</a:t>
            </a:r>
            <a:r>
              <a:rPr lang="en-US" altLang="zh-CN" sz="2000" b="1" dirty="0"/>
              <a:t>】 (1011101)</a:t>
            </a:r>
            <a:r>
              <a:rPr lang="en-US" altLang="zh-CN" sz="2000" b="1" baseline="-25000" dirty="0"/>
              <a:t>2</a:t>
            </a:r>
            <a:r>
              <a:rPr lang="en-US" altLang="zh-CN" sz="2000" b="1" dirty="0"/>
              <a:t>=2</a:t>
            </a:r>
            <a:r>
              <a:rPr lang="en-US" altLang="zh-CN" sz="2000" b="1" baseline="30000" dirty="0"/>
              <a:t>6</a:t>
            </a:r>
            <a:r>
              <a:rPr lang="en-US" altLang="zh-CN" sz="2000" b="1" dirty="0"/>
              <a:t>+2</a:t>
            </a:r>
            <a:r>
              <a:rPr lang="en-US" altLang="zh-CN" sz="2000" b="1" baseline="30000" dirty="0"/>
              <a:t>4</a:t>
            </a:r>
            <a:r>
              <a:rPr lang="en-US" altLang="zh-CN" sz="2000" b="1" dirty="0"/>
              <a:t>+2</a:t>
            </a:r>
            <a:r>
              <a:rPr lang="en-US" altLang="zh-CN" sz="2000" b="1" baseline="30000" dirty="0"/>
              <a:t>3</a:t>
            </a:r>
            <a:r>
              <a:rPr lang="en-US" altLang="zh-CN" sz="2000" b="1" dirty="0"/>
              <a:t>+2</a:t>
            </a:r>
            <a:r>
              <a:rPr lang="en-US" altLang="zh-CN" sz="2000" b="1" baseline="30000" dirty="0"/>
              <a:t>2</a:t>
            </a:r>
            <a:r>
              <a:rPr lang="en-US" altLang="zh-CN" sz="2000" b="1" dirty="0"/>
              <a:t>+2</a:t>
            </a:r>
            <a:r>
              <a:rPr lang="en-US" altLang="zh-CN" sz="2000" b="1" baseline="30000" dirty="0"/>
              <a:t>0</a:t>
            </a:r>
            <a:r>
              <a:rPr lang="en-US" altLang="zh-CN" sz="2000" b="1" dirty="0"/>
              <a:t>=64+16+8+4+1=(93)</a:t>
            </a:r>
            <a:r>
              <a:rPr lang="en-US" altLang="zh-CN" sz="2000" b="1" baseline="-25000" dirty="0"/>
              <a:t>10</a:t>
            </a:r>
            <a:r>
              <a:rPr lang="zh-CN" altLang="en-US" sz="2000" b="1" dirty="0"/>
              <a:t>。</a:t>
            </a:r>
          </a:p>
        </p:txBody>
      </p:sp>
      <p:sp>
        <p:nvSpPr>
          <p:cNvPr id="6" name="TextBox 5"/>
          <p:cNvSpPr txBox="1"/>
          <p:nvPr/>
        </p:nvSpPr>
        <p:spPr>
          <a:xfrm>
            <a:off x="755576" y="2649091"/>
            <a:ext cx="8136904" cy="1631216"/>
          </a:xfrm>
          <a:prstGeom prst="rect">
            <a:avLst/>
          </a:prstGeom>
        </p:spPr>
        <p:style>
          <a:lnRef idx="1">
            <a:schemeClr val="accent1"/>
          </a:lnRef>
          <a:fillRef idx="3">
            <a:schemeClr val="accent1"/>
          </a:fillRef>
          <a:effectRef idx="2">
            <a:schemeClr val="accent1"/>
          </a:effectRef>
          <a:fontRef idx="minor">
            <a:schemeClr val="lt1"/>
          </a:fontRef>
        </p:style>
        <p:txBody>
          <a:bodyPr wrap="square" lIns="144000" rIns="144000" rtlCol="0">
            <a:spAutoFit/>
          </a:bodyPr>
          <a:lstStyle/>
          <a:p>
            <a:r>
              <a:rPr lang="zh-CN" altLang="en-US" dirty="0"/>
              <a:t>       </a:t>
            </a:r>
            <a:r>
              <a:rPr lang="zh-CN" altLang="en-US" sz="2000" dirty="0">
                <a:latin typeface="华文楷体" panose="02010600040101010101" pitchFamily="2" charset="-122"/>
                <a:ea typeface="华文楷体" panose="02010600040101010101" pitchFamily="2" charset="-122"/>
              </a:rPr>
              <a:t>为了区分不同进制的数，在书写时有两种常用的方法。</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一种是将数字用括号加下标数字的方式来表明该数采用哪种进制，如</a:t>
            </a:r>
            <a:r>
              <a:rPr lang="en-US" altLang="zh-CN" sz="2000" dirty="0">
                <a:latin typeface="华文楷体" panose="02010600040101010101" pitchFamily="2" charset="-122"/>
                <a:ea typeface="华文楷体" panose="02010600040101010101" pitchFamily="2" charset="-122"/>
              </a:rPr>
              <a:t>(1011101)2</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(93)10</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另一种是在数的后面加上不同的字母表示进制，</a:t>
            </a:r>
            <a:r>
              <a:rPr lang="en-US" altLang="zh-CN" sz="2000" dirty="0">
                <a:latin typeface="华文楷体" panose="02010600040101010101" pitchFamily="2" charset="-122"/>
                <a:ea typeface="华文楷体" panose="02010600040101010101" pitchFamily="2" charset="-122"/>
              </a:rPr>
              <a:t>D </a:t>
            </a:r>
            <a:r>
              <a:rPr lang="zh-CN" altLang="en-US" sz="2000" dirty="0">
                <a:latin typeface="华文楷体" panose="02010600040101010101" pitchFamily="2" charset="-122"/>
                <a:ea typeface="华文楷体" panose="02010600040101010101" pitchFamily="2" charset="-122"/>
              </a:rPr>
              <a:t>表示十进制，</a:t>
            </a:r>
            <a:r>
              <a:rPr lang="en-US" altLang="zh-CN" sz="2000" dirty="0">
                <a:latin typeface="华文楷体" panose="02010600040101010101" pitchFamily="2" charset="-122"/>
                <a:ea typeface="华文楷体" panose="02010600040101010101" pitchFamily="2" charset="-122"/>
              </a:rPr>
              <a:t>B </a:t>
            </a:r>
            <a:r>
              <a:rPr lang="zh-CN" altLang="en-US" sz="2000" dirty="0">
                <a:latin typeface="华文楷体" panose="02010600040101010101" pitchFamily="2" charset="-122"/>
                <a:ea typeface="华文楷体" panose="02010600040101010101" pitchFamily="2" charset="-122"/>
              </a:rPr>
              <a:t>表示二进制，</a:t>
            </a:r>
            <a:r>
              <a:rPr lang="en-US" altLang="zh-CN" sz="2000" dirty="0">
                <a:latin typeface="华文楷体" panose="02010600040101010101" pitchFamily="2" charset="-122"/>
                <a:ea typeface="华文楷体" panose="02010600040101010101" pitchFamily="2" charset="-122"/>
              </a:rPr>
              <a:t>O </a:t>
            </a:r>
            <a:r>
              <a:rPr lang="zh-CN" altLang="en-US" sz="2000" dirty="0">
                <a:latin typeface="华文楷体" panose="02010600040101010101" pitchFamily="2" charset="-122"/>
                <a:ea typeface="华文楷体" panose="02010600040101010101" pitchFamily="2" charset="-122"/>
              </a:rPr>
              <a:t>表示八进制，</a:t>
            </a:r>
            <a:r>
              <a:rPr lang="en-US" altLang="zh-CN" sz="2000" dirty="0">
                <a:latin typeface="华文楷体" panose="02010600040101010101" pitchFamily="2" charset="-122"/>
                <a:ea typeface="华文楷体" panose="02010600040101010101" pitchFamily="2" charset="-122"/>
              </a:rPr>
              <a:t>H </a:t>
            </a:r>
            <a:r>
              <a:rPr lang="zh-CN" altLang="en-US" sz="2000" dirty="0">
                <a:latin typeface="华文楷体" panose="02010600040101010101" pitchFamily="2" charset="-122"/>
                <a:ea typeface="华文楷体" panose="02010600040101010101" pitchFamily="2" charset="-122"/>
              </a:rPr>
              <a:t>表示十六进制，如</a:t>
            </a:r>
            <a:r>
              <a:rPr lang="en-US" altLang="zh-CN" sz="2000" dirty="0">
                <a:latin typeface="华文楷体" panose="02010600040101010101" pitchFamily="2" charset="-122"/>
                <a:ea typeface="华文楷体" panose="02010600040101010101" pitchFamily="2" charset="-122"/>
              </a:rPr>
              <a:t>1100B</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AC72H</a:t>
            </a:r>
            <a:r>
              <a:rPr lang="zh-CN" altLang="en-US" sz="2000" dirty="0">
                <a:latin typeface="华文楷体" panose="02010600040101010101" pitchFamily="2" charset="-122"/>
                <a:ea typeface="华文楷体" panose="02010600040101010101" pitchFamily="2" charset="-122"/>
              </a:rPr>
              <a:t>。</a:t>
            </a:r>
            <a:endParaRPr lang="zh-CN" altLang="en-US" dirty="0"/>
          </a:p>
        </p:txBody>
      </p:sp>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计数制</a:t>
            </a:r>
          </a:p>
        </p:txBody>
      </p:sp>
      <p:sp>
        <p:nvSpPr>
          <p:cNvPr id="10"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7044255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b="1" dirty="0"/>
              <a:t>八进制和十六进制：</a:t>
            </a:r>
          </a:p>
          <a:p>
            <a:pPr lvl="1">
              <a:lnSpc>
                <a:spcPct val="150000"/>
              </a:lnSpc>
            </a:pPr>
            <a:r>
              <a:rPr lang="zh-CN" altLang="en-US" sz="2000" b="1" dirty="0"/>
              <a:t>八进制有</a:t>
            </a:r>
            <a:r>
              <a:rPr lang="en-US" altLang="zh-CN" sz="2000" b="1" dirty="0"/>
              <a:t>8 </a:t>
            </a:r>
            <a:r>
              <a:rPr lang="zh-CN" altLang="en-US" sz="2000" b="1" dirty="0"/>
              <a:t>个数码，即</a:t>
            </a:r>
            <a:r>
              <a:rPr lang="en-US" altLang="zh-CN" sz="2000" b="1" dirty="0"/>
              <a:t>0</a:t>
            </a:r>
            <a:r>
              <a:rPr lang="zh-CN" altLang="en-US" sz="2000" b="1" dirty="0"/>
              <a:t>、</a:t>
            </a:r>
            <a:r>
              <a:rPr lang="en-US" altLang="zh-CN" sz="2000" b="1" dirty="0"/>
              <a:t>1</a:t>
            </a:r>
            <a:r>
              <a:rPr lang="zh-CN" altLang="en-US" sz="2000" b="1" dirty="0"/>
              <a:t>、</a:t>
            </a:r>
            <a:r>
              <a:rPr lang="en-US" altLang="zh-CN" sz="2000" b="1" dirty="0"/>
              <a:t>…</a:t>
            </a:r>
            <a:r>
              <a:rPr lang="zh-CN" altLang="en-US" sz="2000" b="1" dirty="0"/>
              <a:t>、</a:t>
            </a:r>
            <a:r>
              <a:rPr lang="en-US" altLang="zh-CN" sz="2000" b="1" dirty="0"/>
              <a:t>7</a:t>
            </a:r>
            <a:r>
              <a:rPr lang="zh-CN" altLang="en-US" sz="2000" b="1" dirty="0"/>
              <a:t>，基数为</a:t>
            </a:r>
            <a:r>
              <a:rPr lang="en-US" altLang="zh-CN" sz="2000" b="1" dirty="0"/>
              <a:t>8</a:t>
            </a:r>
            <a:r>
              <a:rPr lang="zh-CN" altLang="en-US" sz="2000" b="1" dirty="0"/>
              <a:t>，按“逢八进一”的原则进行计数。</a:t>
            </a:r>
          </a:p>
          <a:p>
            <a:pPr lvl="1">
              <a:lnSpc>
                <a:spcPct val="150000"/>
              </a:lnSpc>
            </a:pPr>
            <a:r>
              <a:rPr lang="zh-CN" altLang="en-US" sz="2000" b="1" dirty="0"/>
              <a:t>十六进制有</a:t>
            </a:r>
            <a:r>
              <a:rPr lang="en-US" altLang="zh-CN" sz="2000" b="1" dirty="0"/>
              <a:t>16 </a:t>
            </a:r>
            <a:r>
              <a:rPr lang="zh-CN" altLang="en-US" sz="2000" b="1" dirty="0"/>
              <a:t>个数码，即</a:t>
            </a:r>
            <a:r>
              <a:rPr lang="en-US" altLang="zh-CN" sz="2000" b="1" dirty="0"/>
              <a:t>0</a:t>
            </a:r>
            <a:r>
              <a:rPr lang="zh-CN" altLang="en-US" sz="2000" b="1" dirty="0"/>
              <a:t>、</a:t>
            </a:r>
            <a:r>
              <a:rPr lang="en-US" altLang="zh-CN" sz="2000" b="1" dirty="0"/>
              <a:t>1</a:t>
            </a:r>
            <a:r>
              <a:rPr lang="zh-CN" altLang="en-US" sz="2000" b="1" dirty="0"/>
              <a:t>、</a:t>
            </a:r>
            <a:r>
              <a:rPr lang="en-US" altLang="zh-CN" sz="2000" b="1" dirty="0"/>
              <a:t>…</a:t>
            </a:r>
            <a:r>
              <a:rPr lang="zh-CN" altLang="en-US" sz="2000" b="1" dirty="0"/>
              <a:t>、</a:t>
            </a:r>
            <a:r>
              <a:rPr lang="en-US" altLang="zh-CN" sz="2000" b="1" dirty="0"/>
              <a:t>9</a:t>
            </a:r>
            <a:r>
              <a:rPr lang="zh-CN" altLang="en-US" sz="2000" b="1" dirty="0"/>
              <a:t>、</a:t>
            </a:r>
            <a:r>
              <a:rPr lang="en-US" altLang="zh-CN" sz="2000" b="1" dirty="0"/>
              <a:t>A</a:t>
            </a:r>
            <a:r>
              <a:rPr lang="zh-CN" altLang="en-US" sz="2000" b="1" dirty="0"/>
              <a:t>、</a:t>
            </a:r>
            <a:r>
              <a:rPr lang="en-US" altLang="zh-CN" sz="2000" b="1" dirty="0"/>
              <a:t>B</a:t>
            </a:r>
            <a:r>
              <a:rPr lang="zh-CN" altLang="en-US" sz="2000" b="1" dirty="0"/>
              <a:t>、</a:t>
            </a:r>
            <a:r>
              <a:rPr lang="en-US" altLang="zh-CN" sz="2000" b="1" dirty="0"/>
              <a:t>C</a:t>
            </a:r>
            <a:r>
              <a:rPr lang="zh-CN" altLang="en-US" sz="2000" b="1" dirty="0"/>
              <a:t>、</a:t>
            </a:r>
            <a:r>
              <a:rPr lang="en-US" altLang="zh-CN" sz="2000" b="1" dirty="0"/>
              <a:t>D</a:t>
            </a:r>
            <a:r>
              <a:rPr lang="zh-CN" altLang="en-US" sz="2000" b="1" dirty="0"/>
              <a:t>、</a:t>
            </a:r>
            <a:r>
              <a:rPr lang="en-US" altLang="zh-CN" sz="2000" b="1" dirty="0"/>
              <a:t>E</a:t>
            </a:r>
            <a:r>
              <a:rPr lang="zh-CN" altLang="en-US" sz="2000" b="1" dirty="0"/>
              <a:t>、</a:t>
            </a:r>
            <a:r>
              <a:rPr lang="en-US" altLang="zh-CN" sz="2000" b="1" dirty="0"/>
              <a:t>F</a:t>
            </a:r>
            <a:r>
              <a:rPr lang="zh-CN" altLang="en-US" sz="2000" b="1" dirty="0"/>
              <a:t>，基数为</a:t>
            </a:r>
            <a:r>
              <a:rPr lang="en-US" altLang="zh-CN" sz="2000" b="1" dirty="0"/>
              <a:t>16</a:t>
            </a:r>
            <a:r>
              <a:rPr lang="zh-CN" altLang="en-US" sz="2000" b="1" dirty="0"/>
              <a:t>，按“逢十六进一”的原则进行计数。其中，</a:t>
            </a:r>
            <a:r>
              <a:rPr lang="en-US" altLang="zh-CN" sz="2000" b="1" dirty="0"/>
              <a:t>A </a:t>
            </a:r>
            <a:r>
              <a:rPr lang="zh-CN" altLang="en-US" sz="2000" b="1" dirty="0"/>
              <a:t>表示</a:t>
            </a:r>
            <a:r>
              <a:rPr lang="en-US" altLang="zh-CN" sz="2000" b="1" dirty="0"/>
              <a:t>10</a:t>
            </a:r>
            <a:r>
              <a:rPr lang="zh-CN" altLang="en-US" sz="2000" b="1" dirty="0"/>
              <a:t>，</a:t>
            </a:r>
            <a:r>
              <a:rPr lang="en-US" altLang="zh-CN" sz="2000" b="1" dirty="0"/>
              <a:t>B </a:t>
            </a:r>
            <a:r>
              <a:rPr lang="zh-CN" altLang="en-US" sz="2000" b="1" dirty="0"/>
              <a:t>表示</a:t>
            </a:r>
            <a:r>
              <a:rPr lang="en-US" altLang="zh-CN" sz="2000" b="1" dirty="0"/>
              <a:t>11</a:t>
            </a:r>
            <a:r>
              <a:rPr lang="zh-CN" altLang="en-US" sz="2000" b="1" dirty="0"/>
              <a:t>，</a:t>
            </a:r>
            <a:r>
              <a:rPr lang="en-US" altLang="zh-CN" sz="2000" b="1" dirty="0"/>
              <a:t>……</a:t>
            </a:r>
            <a:r>
              <a:rPr lang="zh-CN" altLang="en-US" sz="2000" b="1" dirty="0"/>
              <a:t>，</a:t>
            </a:r>
            <a:r>
              <a:rPr lang="en-US" altLang="zh-CN" sz="2000" b="1" dirty="0"/>
              <a:t>F </a:t>
            </a:r>
            <a:r>
              <a:rPr lang="zh-CN" altLang="en-US" sz="2000" b="1" dirty="0"/>
              <a:t>表示</a:t>
            </a:r>
            <a:r>
              <a:rPr lang="en-US" altLang="zh-CN" sz="2000" b="1" dirty="0"/>
              <a:t>15</a:t>
            </a:r>
            <a:r>
              <a:rPr lang="zh-CN" altLang="en-US" sz="2000" b="1" dirty="0"/>
              <a:t>。</a:t>
            </a:r>
            <a:endParaRPr lang="en-US" altLang="zh-CN" sz="2000"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计数制</a:t>
            </a:r>
          </a:p>
        </p:txBody>
      </p:sp>
      <p:sp>
        <p:nvSpPr>
          <p:cNvPr id="8"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733981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158" y="1419052"/>
            <a:ext cx="8571454" cy="2152830"/>
          </a:xfrm>
        </p:spPr>
      </p:pic>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计数制</a:t>
            </a:r>
          </a:p>
        </p:txBody>
      </p:sp>
      <p:sp>
        <p:nvSpPr>
          <p:cNvPr id="8"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78344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3478"/>
            <a:ext cx="8229600" cy="857250"/>
          </a:xfrm>
        </p:spPr>
        <p:txBody>
          <a:bodyPr>
            <a:normAutofit/>
          </a:bodyPr>
          <a:lstStyle/>
          <a:p>
            <a:r>
              <a:rPr lang="zh-CN" altLang="en-US" sz="3600" dirty="0"/>
              <a:t>第二章  信息表达与逻辑思维</a:t>
            </a:r>
          </a:p>
        </p:txBody>
      </p:sp>
      <p:sp>
        <p:nvSpPr>
          <p:cNvPr id="3" name="副标题 2"/>
          <p:cNvSpPr>
            <a:spLocks noGrp="1"/>
          </p:cNvSpPr>
          <p:nvPr>
            <p:ph idx="1"/>
          </p:nvPr>
        </p:nvSpPr>
        <p:spPr>
          <a:xfrm>
            <a:off x="457200" y="1275606"/>
            <a:ext cx="8229600" cy="2955775"/>
          </a:xfrm>
        </p:spPr>
        <p:txBody>
          <a:bodyPr>
            <a:normAutofit/>
          </a:bodyPr>
          <a:lstStyle/>
          <a:p>
            <a:r>
              <a:rPr lang="zh-CN" altLang="en-US" dirty="0"/>
              <a:t>主题</a:t>
            </a:r>
            <a:r>
              <a:rPr lang="en-US" altLang="zh-CN" dirty="0"/>
              <a:t>1</a:t>
            </a:r>
            <a:r>
              <a:rPr lang="zh-CN" altLang="en-US" dirty="0"/>
              <a:t>、   为什么是</a:t>
            </a:r>
            <a:r>
              <a:rPr lang="en-US" altLang="zh-CN" dirty="0"/>
              <a:t>0</a:t>
            </a:r>
            <a:r>
              <a:rPr lang="zh-CN" altLang="en-US" dirty="0"/>
              <a:t>与</a:t>
            </a:r>
            <a:r>
              <a:rPr lang="en-US" altLang="zh-CN" dirty="0"/>
              <a:t>1</a:t>
            </a:r>
          </a:p>
          <a:p>
            <a:r>
              <a:rPr lang="zh-CN" altLang="en-US" dirty="0"/>
              <a:t>主题</a:t>
            </a:r>
            <a:r>
              <a:rPr lang="en-US" altLang="zh-CN" dirty="0"/>
              <a:t>2</a:t>
            </a:r>
            <a:r>
              <a:rPr lang="zh-CN" altLang="en-US" dirty="0"/>
              <a:t>、   布尔逻辑与逻辑思维</a:t>
            </a:r>
            <a:endParaRPr lang="en-US" altLang="zh-CN" dirty="0"/>
          </a:p>
          <a:p>
            <a:r>
              <a:rPr lang="zh-CN" altLang="en-US" dirty="0"/>
              <a:t>主题</a:t>
            </a:r>
            <a:r>
              <a:rPr lang="en-US" altLang="zh-CN" dirty="0"/>
              <a:t>3</a:t>
            </a:r>
            <a:r>
              <a:rPr lang="zh-CN" altLang="en-US" dirty="0"/>
              <a:t>、    </a:t>
            </a:r>
            <a:r>
              <a:rPr lang="en-US" altLang="zh-CN" dirty="0"/>
              <a:t>0 </a:t>
            </a:r>
            <a:r>
              <a:rPr lang="zh-CN" altLang="en-US" dirty="0"/>
              <a:t>与</a:t>
            </a:r>
            <a:r>
              <a:rPr lang="en-US" altLang="zh-CN" dirty="0"/>
              <a:t>1 </a:t>
            </a:r>
            <a:r>
              <a:rPr lang="zh-CN" altLang="en-US" dirty="0"/>
              <a:t>呈现的数值世界</a:t>
            </a:r>
            <a:endParaRPr lang="en-US" altLang="zh-CN" dirty="0"/>
          </a:p>
          <a:p>
            <a:r>
              <a:rPr lang="zh-CN" altLang="en-US" dirty="0"/>
              <a:t>主题</a:t>
            </a:r>
            <a:r>
              <a:rPr lang="en-US" altLang="zh-CN" dirty="0"/>
              <a:t>4</a:t>
            </a:r>
            <a:r>
              <a:rPr lang="zh-CN" altLang="en-US" dirty="0"/>
              <a:t>、    </a:t>
            </a:r>
            <a:r>
              <a:rPr lang="en-US" altLang="zh-CN" dirty="0"/>
              <a:t>0 </a:t>
            </a:r>
            <a:r>
              <a:rPr lang="zh-CN" altLang="en-US" dirty="0"/>
              <a:t>与</a:t>
            </a:r>
            <a:r>
              <a:rPr lang="en-US" altLang="zh-CN" dirty="0"/>
              <a:t>1 </a:t>
            </a:r>
            <a:r>
              <a:rPr lang="zh-CN" altLang="en-US" dirty="0"/>
              <a:t>呈现的文字世界</a:t>
            </a:r>
            <a:endParaRPr lang="en-US" altLang="zh-CN" dirty="0"/>
          </a:p>
          <a:p>
            <a:r>
              <a:rPr lang="zh-CN" altLang="en-US" dirty="0"/>
              <a:t>主题</a:t>
            </a:r>
            <a:r>
              <a:rPr lang="en-US" altLang="zh-CN" dirty="0"/>
              <a:t>5</a:t>
            </a:r>
            <a:r>
              <a:rPr lang="zh-CN" altLang="en-US" dirty="0"/>
              <a:t>、    </a:t>
            </a:r>
            <a:r>
              <a:rPr lang="en-US" altLang="zh-CN" dirty="0"/>
              <a:t>0 </a:t>
            </a:r>
            <a:r>
              <a:rPr lang="zh-CN" altLang="en-US" dirty="0"/>
              <a:t>与</a:t>
            </a:r>
            <a:r>
              <a:rPr lang="en-US" altLang="zh-CN" dirty="0"/>
              <a:t>1 </a:t>
            </a:r>
            <a:r>
              <a:rPr lang="zh-CN" altLang="en-US" dirty="0"/>
              <a:t>呈现的声色世界</a:t>
            </a: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965423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1347" name="Rectangle 3"/>
          <p:cNvSpPr>
            <a:spLocks noGrp="1" noChangeArrowheads="1"/>
          </p:cNvSpPr>
          <p:nvPr>
            <p:ph type="body" idx="1"/>
          </p:nvPr>
        </p:nvSpPr>
        <p:spPr/>
        <p:txBody>
          <a:bodyPr>
            <a:normAutofit/>
          </a:bodyPr>
          <a:lstStyle/>
          <a:p>
            <a:pPr marL="0" indent="0">
              <a:spcBef>
                <a:spcPct val="0"/>
              </a:spcBef>
              <a:buNone/>
            </a:pPr>
            <a:r>
              <a:rPr lang="en-US" altLang="zh-CN" sz="2400" dirty="0">
                <a:latin typeface="宋体" pitchFamily="2" charset="-122"/>
              </a:rPr>
              <a:t>1</a:t>
            </a:r>
            <a:r>
              <a:rPr lang="zh-CN" altLang="en-US" sz="2400" dirty="0">
                <a:latin typeface="宋体" pitchFamily="2" charset="-122"/>
              </a:rPr>
              <a:t>．各种进制转十进制：按权展开法</a:t>
            </a:r>
          </a:p>
          <a:p>
            <a:pPr marL="0" indent="0">
              <a:spcBef>
                <a:spcPct val="0"/>
              </a:spcBef>
              <a:buNone/>
            </a:pPr>
            <a:r>
              <a:rPr lang="en-US" altLang="zh-CN" sz="2000" dirty="0">
                <a:latin typeface="宋体" pitchFamily="2" charset="-122"/>
              </a:rPr>
              <a:t>【</a:t>
            </a:r>
            <a:r>
              <a:rPr lang="zh-CN" altLang="en-US" sz="2000" dirty="0">
                <a:latin typeface="宋体" pitchFamily="2" charset="-122"/>
              </a:rPr>
              <a:t>例</a:t>
            </a:r>
            <a:r>
              <a:rPr lang="en-US" altLang="zh-CN" sz="2000" dirty="0">
                <a:latin typeface="宋体" pitchFamily="2" charset="-122"/>
              </a:rPr>
              <a:t>】 </a:t>
            </a:r>
            <a:r>
              <a:rPr lang="zh-CN" altLang="en-US" sz="2000" dirty="0">
                <a:latin typeface="宋体" pitchFamily="2" charset="-122"/>
              </a:rPr>
              <a:t>二进制转十进制。</a:t>
            </a:r>
          </a:p>
          <a:p>
            <a:pPr marL="0" indent="0">
              <a:spcBef>
                <a:spcPct val="0"/>
              </a:spcBef>
              <a:buNone/>
            </a:pPr>
            <a:r>
              <a:rPr lang="en-US" altLang="zh-CN" sz="2000" dirty="0">
                <a:latin typeface="宋体" pitchFamily="2" charset="-122"/>
              </a:rPr>
              <a:t>(1011101)</a:t>
            </a:r>
            <a:r>
              <a:rPr lang="en-US" altLang="zh-CN" sz="2000" baseline="-25000" dirty="0">
                <a:latin typeface="宋体" pitchFamily="2" charset="-122"/>
              </a:rPr>
              <a:t>2</a:t>
            </a:r>
            <a:r>
              <a:rPr lang="en-US" altLang="zh-CN" sz="2000" dirty="0">
                <a:latin typeface="宋体" pitchFamily="2" charset="-122"/>
              </a:rPr>
              <a:t>=2</a:t>
            </a:r>
            <a:r>
              <a:rPr lang="en-US" altLang="zh-CN" sz="2000" baseline="30000" dirty="0">
                <a:latin typeface="宋体" pitchFamily="2" charset="-122"/>
              </a:rPr>
              <a:t>6</a:t>
            </a:r>
            <a:r>
              <a:rPr lang="en-US" altLang="zh-CN" sz="2000" dirty="0">
                <a:latin typeface="宋体" pitchFamily="2" charset="-122"/>
              </a:rPr>
              <a:t>+2</a:t>
            </a:r>
            <a:r>
              <a:rPr lang="en-US" altLang="zh-CN" sz="2000" baseline="30000" dirty="0">
                <a:latin typeface="宋体" pitchFamily="2" charset="-122"/>
              </a:rPr>
              <a:t>4</a:t>
            </a:r>
            <a:r>
              <a:rPr lang="en-US" altLang="zh-CN" sz="2000" dirty="0">
                <a:latin typeface="宋体" pitchFamily="2" charset="-122"/>
              </a:rPr>
              <a:t>+2</a:t>
            </a:r>
            <a:r>
              <a:rPr lang="en-US" altLang="zh-CN" sz="2000" baseline="30000" dirty="0">
                <a:latin typeface="宋体" pitchFamily="2" charset="-122"/>
              </a:rPr>
              <a:t>3</a:t>
            </a:r>
            <a:r>
              <a:rPr lang="en-US" altLang="zh-CN" sz="2000" dirty="0">
                <a:latin typeface="宋体" pitchFamily="2" charset="-122"/>
              </a:rPr>
              <a:t>+2</a:t>
            </a:r>
            <a:r>
              <a:rPr lang="en-US" altLang="zh-CN" sz="2000" baseline="30000" dirty="0">
                <a:latin typeface="宋体" pitchFamily="2" charset="-122"/>
              </a:rPr>
              <a:t>2</a:t>
            </a:r>
            <a:r>
              <a:rPr lang="en-US" altLang="zh-CN" sz="2000" dirty="0">
                <a:latin typeface="宋体" pitchFamily="2" charset="-122"/>
              </a:rPr>
              <a:t>+2</a:t>
            </a:r>
            <a:r>
              <a:rPr lang="en-US" altLang="zh-CN" sz="2000" baseline="30000" dirty="0">
                <a:latin typeface="宋体" pitchFamily="2" charset="-122"/>
              </a:rPr>
              <a:t>0</a:t>
            </a:r>
            <a:r>
              <a:rPr lang="en-US" altLang="zh-CN" sz="2000" dirty="0">
                <a:latin typeface="宋体" pitchFamily="2" charset="-122"/>
              </a:rPr>
              <a:t>=64+16+8+4+1=(93)</a:t>
            </a:r>
            <a:r>
              <a:rPr lang="en-US" altLang="zh-CN" sz="2000" baseline="-25000" dirty="0">
                <a:latin typeface="宋体" pitchFamily="2" charset="-122"/>
              </a:rPr>
              <a:t>10</a:t>
            </a:r>
          </a:p>
          <a:p>
            <a:pPr marL="0" indent="0">
              <a:spcBef>
                <a:spcPct val="0"/>
              </a:spcBef>
              <a:buNone/>
            </a:pPr>
            <a:endParaRPr lang="en-US" altLang="zh-CN" sz="2000" dirty="0">
              <a:latin typeface="宋体" pitchFamily="2" charset="-122"/>
            </a:endParaRPr>
          </a:p>
          <a:p>
            <a:pPr marL="0" indent="0">
              <a:spcBef>
                <a:spcPct val="0"/>
              </a:spcBef>
              <a:buNone/>
            </a:pPr>
            <a:r>
              <a:rPr lang="en-US" altLang="zh-CN" sz="2000" dirty="0">
                <a:latin typeface="宋体" pitchFamily="2" charset="-122"/>
              </a:rPr>
              <a:t>【</a:t>
            </a:r>
            <a:r>
              <a:rPr lang="zh-CN" altLang="en-US" sz="2000" dirty="0">
                <a:latin typeface="宋体" pitchFamily="2" charset="-122"/>
              </a:rPr>
              <a:t>例</a:t>
            </a:r>
            <a:r>
              <a:rPr lang="en-US" altLang="zh-CN" sz="2000" dirty="0">
                <a:latin typeface="宋体" pitchFamily="2" charset="-122"/>
              </a:rPr>
              <a:t>】 </a:t>
            </a:r>
            <a:r>
              <a:rPr lang="zh-CN" altLang="en-US" sz="2000" dirty="0">
                <a:latin typeface="宋体" pitchFamily="2" charset="-122"/>
              </a:rPr>
              <a:t>八进制转十进制。</a:t>
            </a:r>
          </a:p>
          <a:p>
            <a:pPr marL="0" indent="0">
              <a:spcBef>
                <a:spcPct val="0"/>
              </a:spcBef>
              <a:buNone/>
            </a:pPr>
            <a:r>
              <a:rPr lang="en-US" altLang="zh-CN" sz="2000" dirty="0">
                <a:latin typeface="宋体" pitchFamily="2" charset="-122"/>
              </a:rPr>
              <a:t>(2613)</a:t>
            </a:r>
            <a:r>
              <a:rPr lang="en-US" altLang="zh-CN" sz="2000" baseline="-25000" dirty="0">
                <a:latin typeface="宋体" pitchFamily="2" charset="-122"/>
              </a:rPr>
              <a:t>2</a:t>
            </a:r>
            <a:r>
              <a:rPr lang="en-US" altLang="zh-CN" sz="2000" dirty="0">
                <a:latin typeface="宋体" pitchFamily="2" charset="-122"/>
              </a:rPr>
              <a:t>=2×8</a:t>
            </a:r>
            <a:r>
              <a:rPr lang="en-US" altLang="zh-CN" sz="2000" baseline="30000" dirty="0">
                <a:latin typeface="宋体" pitchFamily="2" charset="-122"/>
              </a:rPr>
              <a:t>3</a:t>
            </a:r>
            <a:r>
              <a:rPr lang="en-US" altLang="zh-CN" sz="2000" dirty="0">
                <a:latin typeface="宋体" pitchFamily="2" charset="-122"/>
              </a:rPr>
              <a:t>+6×8</a:t>
            </a:r>
            <a:r>
              <a:rPr lang="en-US" altLang="zh-CN" sz="2000" baseline="30000" dirty="0">
                <a:latin typeface="宋体" pitchFamily="2" charset="-122"/>
              </a:rPr>
              <a:t>2</a:t>
            </a:r>
            <a:r>
              <a:rPr lang="en-US" altLang="zh-CN" sz="2000" dirty="0">
                <a:latin typeface="宋体" pitchFamily="2" charset="-122"/>
              </a:rPr>
              <a:t>+1×8</a:t>
            </a:r>
            <a:r>
              <a:rPr lang="en-US" altLang="zh-CN" sz="2000" baseline="30000" dirty="0">
                <a:latin typeface="宋体" pitchFamily="2" charset="-122"/>
              </a:rPr>
              <a:t>1</a:t>
            </a:r>
            <a:r>
              <a:rPr lang="en-US" altLang="zh-CN" sz="2000" dirty="0">
                <a:latin typeface="宋体" pitchFamily="2" charset="-122"/>
              </a:rPr>
              <a:t>+3×8</a:t>
            </a:r>
            <a:r>
              <a:rPr lang="en-US" altLang="zh-CN" sz="2000" baseline="30000" dirty="0">
                <a:latin typeface="宋体" pitchFamily="2" charset="-122"/>
              </a:rPr>
              <a:t>0</a:t>
            </a:r>
            <a:r>
              <a:rPr lang="en-US" altLang="zh-CN" sz="2000" dirty="0">
                <a:latin typeface="宋体" pitchFamily="2" charset="-122"/>
              </a:rPr>
              <a:t>=(1419)</a:t>
            </a:r>
            <a:r>
              <a:rPr lang="en-US" altLang="zh-CN" sz="2000" baseline="-25000" dirty="0">
                <a:latin typeface="宋体" pitchFamily="2" charset="-122"/>
              </a:rPr>
              <a:t>10</a:t>
            </a:r>
          </a:p>
          <a:p>
            <a:pPr marL="0" indent="0">
              <a:spcBef>
                <a:spcPct val="0"/>
              </a:spcBef>
              <a:buNone/>
            </a:pPr>
            <a:endParaRPr lang="en-US" altLang="zh-CN" sz="2000" dirty="0">
              <a:latin typeface="宋体" pitchFamily="2" charset="-122"/>
            </a:endParaRPr>
          </a:p>
          <a:p>
            <a:pPr marL="0" indent="0">
              <a:spcBef>
                <a:spcPct val="0"/>
              </a:spcBef>
              <a:buNone/>
            </a:pPr>
            <a:r>
              <a:rPr lang="en-US" altLang="zh-CN" sz="2000" dirty="0">
                <a:latin typeface="宋体" pitchFamily="2" charset="-122"/>
              </a:rPr>
              <a:t>【</a:t>
            </a:r>
            <a:r>
              <a:rPr lang="zh-CN" altLang="en-US" sz="2000" dirty="0">
                <a:latin typeface="宋体" pitchFamily="2" charset="-122"/>
              </a:rPr>
              <a:t>例</a:t>
            </a:r>
            <a:r>
              <a:rPr lang="en-US" altLang="zh-CN" sz="2000" dirty="0">
                <a:latin typeface="宋体" pitchFamily="2" charset="-122"/>
              </a:rPr>
              <a:t>】 </a:t>
            </a:r>
            <a:r>
              <a:rPr lang="zh-CN" altLang="en-US" sz="2000" dirty="0">
                <a:latin typeface="宋体" pitchFamily="2" charset="-122"/>
              </a:rPr>
              <a:t>十六进制转十进制。</a:t>
            </a:r>
          </a:p>
          <a:p>
            <a:pPr marL="0" indent="0">
              <a:spcBef>
                <a:spcPct val="0"/>
              </a:spcBef>
              <a:buNone/>
            </a:pPr>
            <a:r>
              <a:rPr lang="en-US" altLang="zh-CN" sz="2000" dirty="0">
                <a:latin typeface="宋体" pitchFamily="2" charset="-122"/>
              </a:rPr>
              <a:t>(3AF)</a:t>
            </a:r>
            <a:r>
              <a:rPr lang="en-US" altLang="zh-CN" sz="2000" baseline="-25000" dirty="0">
                <a:latin typeface="宋体" pitchFamily="2" charset="-122"/>
              </a:rPr>
              <a:t>16</a:t>
            </a:r>
            <a:r>
              <a:rPr lang="en-US" altLang="zh-CN" sz="2000" dirty="0">
                <a:latin typeface="宋体" pitchFamily="2" charset="-122"/>
              </a:rPr>
              <a:t>=3×16</a:t>
            </a:r>
            <a:r>
              <a:rPr lang="en-US" altLang="zh-CN" sz="2000" baseline="30000" dirty="0">
                <a:latin typeface="宋体" pitchFamily="2" charset="-122"/>
              </a:rPr>
              <a:t>2</a:t>
            </a:r>
            <a:r>
              <a:rPr lang="en-US" altLang="zh-CN" sz="2000" dirty="0">
                <a:latin typeface="宋体" pitchFamily="2" charset="-122"/>
              </a:rPr>
              <a:t>+10×16</a:t>
            </a:r>
            <a:r>
              <a:rPr lang="en-US" altLang="zh-CN" sz="2000" baseline="30000" dirty="0">
                <a:latin typeface="宋体" pitchFamily="2" charset="-122"/>
              </a:rPr>
              <a:t>1</a:t>
            </a:r>
            <a:r>
              <a:rPr lang="en-US" altLang="zh-CN" sz="2000" dirty="0">
                <a:latin typeface="宋体" pitchFamily="2" charset="-122"/>
              </a:rPr>
              <a:t>+15×16</a:t>
            </a:r>
            <a:r>
              <a:rPr lang="en-US" altLang="zh-CN" sz="2000" baseline="30000" dirty="0">
                <a:latin typeface="宋体" pitchFamily="2" charset="-122"/>
              </a:rPr>
              <a:t>0</a:t>
            </a:r>
            <a:r>
              <a:rPr lang="en-US" altLang="zh-CN" sz="2000" dirty="0">
                <a:latin typeface="宋体" pitchFamily="2" charset="-122"/>
              </a:rPr>
              <a:t>=(943)</a:t>
            </a:r>
            <a:r>
              <a:rPr lang="en-US" altLang="zh-CN" sz="2000" baseline="-25000" dirty="0">
                <a:latin typeface="宋体" pitchFamily="2" charset="-122"/>
              </a:rPr>
              <a:t>10</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进</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制转换</a:t>
            </a:r>
          </a:p>
        </p:txBody>
      </p:sp>
      <p:sp>
        <p:nvSpPr>
          <p:cNvPr id="8"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4955651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1721347">
                                            <p:txEl>
                                              <p:pRg st="0" end="0"/>
                                            </p:txEl>
                                          </p:spTgt>
                                        </p:tgtEl>
                                        <p:attrNameLst>
                                          <p:attrName>style.visibility</p:attrName>
                                        </p:attrNameLst>
                                      </p:cBhvr>
                                      <p:to>
                                        <p:strVal val="visible"/>
                                      </p:to>
                                    </p:set>
                                    <p:anim calcmode="lin" valueType="num">
                                      <p:cBhvr additive="base">
                                        <p:cTn id="7" dur="500" fill="hold"/>
                                        <p:tgtEl>
                                          <p:spTgt spid="1721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13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1721347">
                                            <p:txEl>
                                              <p:pRg st="1" end="1"/>
                                            </p:txEl>
                                          </p:spTgt>
                                        </p:tgtEl>
                                        <p:attrNameLst>
                                          <p:attrName>style.visibility</p:attrName>
                                        </p:attrNameLst>
                                      </p:cBhvr>
                                      <p:to>
                                        <p:strVal val="visible"/>
                                      </p:to>
                                    </p:set>
                                    <p:anim calcmode="lin" valueType="num">
                                      <p:cBhvr additive="base">
                                        <p:cTn id="12" dur="500" fill="hold"/>
                                        <p:tgtEl>
                                          <p:spTgt spid="17213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7213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1721347">
                                            <p:txEl>
                                              <p:pRg st="2" end="2"/>
                                            </p:txEl>
                                          </p:spTgt>
                                        </p:tgtEl>
                                        <p:attrNameLst>
                                          <p:attrName>style.visibility</p:attrName>
                                        </p:attrNameLst>
                                      </p:cBhvr>
                                      <p:to>
                                        <p:strVal val="visible"/>
                                      </p:to>
                                    </p:set>
                                    <p:anim calcmode="lin" valueType="num">
                                      <p:cBhvr additive="base">
                                        <p:cTn id="17" dur="500" fill="hold"/>
                                        <p:tgtEl>
                                          <p:spTgt spid="17213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213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2" fill="hold" nodeType="afterEffect">
                                  <p:stCondLst>
                                    <p:cond delay="0"/>
                                  </p:stCondLst>
                                  <p:childTnLst>
                                    <p:set>
                                      <p:cBhvr>
                                        <p:cTn id="21" dur="1" fill="hold">
                                          <p:stCondLst>
                                            <p:cond delay="0"/>
                                          </p:stCondLst>
                                        </p:cTn>
                                        <p:tgtEl>
                                          <p:spTgt spid="1721347">
                                            <p:txEl>
                                              <p:pRg st="4" end="4"/>
                                            </p:txEl>
                                          </p:spTgt>
                                        </p:tgtEl>
                                        <p:attrNameLst>
                                          <p:attrName>style.visibility</p:attrName>
                                        </p:attrNameLst>
                                      </p:cBhvr>
                                      <p:to>
                                        <p:strVal val="visible"/>
                                      </p:to>
                                    </p:set>
                                    <p:anim calcmode="lin" valueType="num">
                                      <p:cBhvr additive="base">
                                        <p:cTn id="22" dur="500" fill="hold"/>
                                        <p:tgtEl>
                                          <p:spTgt spid="1721347">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721347">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12" fill="hold" nodeType="afterEffect">
                                  <p:stCondLst>
                                    <p:cond delay="0"/>
                                  </p:stCondLst>
                                  <p:childTnLst>
                                    <p:set>
                                      <p:cBhvr>
                                        <p:cTn id="26" dur="1" fill="hold">
                                          <p:stCondLst>
                                            <p:cond delay="0"/>
                                          </p:stCondLst>
                                        </p:cTn>
                                        <p:tgtEl>
                                          <p:spTgt spid="1721347">
                                            <p:txEl>
                                              <p:pRg st="5" end="5"/>
                                            </p:txEl>
                                          </p:spTgt>
                                        </p:tgtEl>
                                        <p:attrNameLst>
                                          <p:attrName>style.visibility</p:attrName>
                                        </p:attrNameLst>
                                      </p:cBhvr>
                                      <p:to>
                                        <p:strVal val="visible"/>
                                      </p:to>
                                    </p:set>
                                    <p:anim calcmode="lin" valueType="num">
                                      <p:cBhvr additive="base">
                                        <p:cTn id="27" dur="500" fill="hold"/>
                                        <p:tgtEl>
                                          <p:spTgt spid="172134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21347">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12" fill="hold" nodeType="afterEffect">
                                  <p:stCondLst>
                                    <p:cond delay="0"/>
                                  </p:stCondLst>
                                  <p:childTnLst>
                                    <p:set>
                                      <p:cBhvr>
                                        <p:cTn id="31" dur="1" fill="hold">
                                          <p:stCondLst>
                                            <p:cond delay="0"/>
                                          </p:stCondLst>
                                        </p:cTn>
                                        <p:tgtEl>
                                          <p:spTgt spid="1721347">
                                            <p:txEl>
                                              <p:pRg st="7" end="7"/>
                                            </p:txEl>
                                          </p:spTgt>
                                        </p:tgtEl>
                                        <p:attrNameLst>
                                          <p:attrName>style.visibility</p:attrName>
                                        </p:attrNameLst>
                                      </p:cBhvr>
                                      <p:to>
                                        <p:strVal val="visible"/>
                                      </p:to>
                                    </p:set>
                                    <p:anim calcmode="lin" valueType="num">
                                      <p:cBhvr additive="base">
                                        <p:cTn id="32" dur="500" fill="hold"/>
                                        <p:tgtEl>
                                          <p:spTgt spid="1721347">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21347">
                                            <p:txEl>
                                              <p:pRg st="7" end="7"/>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12" fill="hold" nodeType="afterEffect">
                                  <p:stCondLst>
                                    <p:cond delay="0"/>
                                  </p:stCondLst>
                                  <p:childTnLst>
                                    <p:set>
                                      <p:cBhvr>
                                        <p:cTn id="36" dur="1" fill="hold">
                                          <p:stCondLst>
                                            <p:cond delay="0"/>
                                          </p:stCondLst>
                                        </p:cTn>
                                        <p:tgtEl>
                                          <p:spTgt spid="1721347">
                                            <p:txEl>
                                              <p:pRg st="8" end="8"/>
                                            </p:txEl>
                                          </p:spTgt>
                                        </p:tgtEl>
                                        <p:attrNameLst>
                                          <p:attrName>style.visibility</p:attrName>
                                        </p:attrNameLst>
                                      </p:cBhvr>
                                      <p:to>
                                        <p:strVal val="visible"/>
                                      </p:to>
                                    </p:set>
                                    <p:anim calcmode="lin" valueType="num">
                                      <p:cBhvr additive="base">
                                        <p:cTn id="37" dur="500" fill="hold"/>
                                        <p:tgtEl>
                                          <p:spTgt spid="1721347">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13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1347" name="Rectangle 3"/>
          <p:cNvSpPr>
            <a:spLocks noGrp="1" noChangeArrowheads="1"/>
          </p:cNvSpPr>
          <p:nvPr>
            <p:ph type="body" idx="1"/>
          </p:nvPr>
        </p:nvSpPr>
        <p:spPr/>
        <p:txBody>
          <a:bodyPr>
            <a:normAutofit/>
          </a:bodyPr>
          <a:lstStyle/>
          <a:p>
            <a:pPr marL="0" indent="0">
              <a:spcBef>
                <a:spcPct val="0"/>
              </a:spcBef>
              <a:buNone/>
            </a:pPr>
            <a:r>
              <a:rPr lang="en-US" altLang="zh-CN" sz="2000" dirty="0">
                <a:latin typeface="宋体" pitchFamily="2" charset="-122"/>
              </a:rPr>
              <a:t>2</a:t>
            </a:r>
            <a:r>
              <a:rPr lang="zh-CN" altLang="en-US" sz="2000" dirty="0">
                <a:latin typeface="宋体" pitchFamily="2" charset="-122"/>
              </a:rPr>
              <a:t>．十进制转二进制</a:t>
            </a:r>
          </a:p>
          <a:p>
            <a:pPr marL="0" indent="0">
              <a:spcBef>
                <a:spcPct val="0"/>
              </a:spcBef>
              <a:buNone/>
            </a:pPr>
            <a:r>
              <a:rPr lang="zh-CN" altLang="en-US" sz="2000" dirty="0">
                <a:latin typeface="宋体" pitchFamily="2" charset="-122"/>
              </a:rPr>
              <a:t>（</a:t>
            </a:r>
            <a:r>
              <a:rPr lang="en-US" altLang="zh-CN" sz="2000" dirty="0">
                <a:latin typeface="宋体" pitchFamily="2" charset="-122"/>
              </a:rPr>
              <a:t>1</a:t>
            </a:r>
            <a:r>
              <a:rPr lang="zh-CN" altLang="en-US" sz="2000" dirty="0">
                <a:latin typeface="宋体" pitchFamily="2" charset="-122"/>
              </a:rPr>
              <a:t>）整数部分：“除</a:t>
            </a:r>
            <a:r>
              <a:rPr lang="en-US" altLang="zh-CN" sz="2000" dirty="0">
                <a:latin typeface="宋体" pitchFamily="2" charset="-122"/>
              </a:rPr>
              <a:t>2</a:t>
            </a:r>
            <a:r>
              <a:rPr lang="zh-CN" altLang="en-US" sz="2000" dirty="0">
                <a:latin typeface="宋体" pitchFamily="2" charset="-122"/>
              </a:rPr>
              <a:t>取余”，直到商为</a:t>
            </a:r>
            <a:r>
              <a:rPr lang="en-US" altLang="zh-CN" sz="2000" dirty="0">
                <a:latin typeface="宋体" pitchFamily="2" charset="-122"/>
              </a:rPr>
              <a:t>0</a:t>
            </a:r>
            <a:r>
              <a:rPr lang="zh-CN" altLang="en-US" sz="2000" dirty="0">
                <a:latin typeface="宋体" pitchFamily="2" charset="-122"/>
              </a:rPr>
              <a:t>。</a:t>
            </a:r>
            <a:endParaRPr lang="en-US" altLang="zh-CN" sz="1800" baseline="-25000" dirty="0">
              <a:latin typeface="宋体" pitchFamily="2" charset="-122"/>
            </a:endParaRPr>
          </a:p>
        </p:txBody>
      </p:sp>
      <p:pic>
        <p:nvPicPr>
          <p:cNvPr id="2" name="图片 1" descr="屏幕剪辑"/>
          <p:cNvPicPr>
            <a:picLocks noChangeAspect="1"/>
          </p:cNvPicPr>
          <p:nvPr/>
        </p:nvPicPr>
        <p:blipFill rotWithShape="1">
          <a:blip r:embed="rId2" cstate="print">
            <a:extLst>
              <a:ext uri="{28A0092B-C50C-407E-A947-70E740481C1C}">
                <a14:useLocalDpi xmlns:a14="http://schemas.microsoft.com/office/drawing/2010/main" val="0"/>
              </a:ext>
            </a:extLst>
          </a:blip>
          <a:srcRect l="33827" t="14210" r="5279"/>
          <a:stretch/>
        </p:blipFill>
        <p:spPr>
          <a:xfrm>
            <a:off x="3314700" y="2105025"/>
            <a:ext cx="3857625" cy="2468146"/>
          </a:xfrm>
          <a:prstGeom prst="rect">
            <a:avLst/>
          </a:prstGeom>
        </p:spPr>
      </p:pic>
      <p:sp>
        <p:nvSpPr>
          <p:cNvPr id="3" name="矩形 2"/>
          <p:cNvSpPr/>
          <p:nvPr/>
        </p:nvSpPr>
        <p:spPr>
          <a:xfrm>
            <a:off x="611560" y="2215634"/>
            <a:ext cx="2234907" cy="400110"/>
          </a:xfrm>
          <a:prstGeom prst="rect">
            <a:avLst/>
          </a:prstGeom>
        </p:spPr>
        <p:txBody>
          <a:bodyPr wrap="none">
            <a:spAutoFit/>
          </a:bodyPr>
          <a:lstStyle/>
          <a:p>
            <a:r>
              <a:rPr lang="en-US" altLang="zh-CN" sz="2000" dirty="0">
                <a:latin typeface="黑体" pitchFamily="49" charset="-122"/>
                <a:ea typeface="黑体" pitchFamily="49" charset="-122"/>
                <a:cs typeface="Arial Unicode MS" pitchFamily="34" charset="-122"/>
              </a:rPr>
              <a:t>(26)</a:t>
            </a:r>
            <a:r>
              <a:rPr lang="en-US" altLang="zh-CN" sz="2000" baseline="-25000" dirty="0">
                <a:latin typeface="黑体" pitchFamily="49" charset="-122"/>
                <a:ea typeface="黑体" pitchFamily="49" charset="-122"/>
                <a:cs typeface="Arial Unicode MS" pitchFamily="34" charset="-122"/>
              </a:rPr>
              <a:t>10</a:t>
            </a:r>
            <a:r>
              <a:rPr lang="en-US" altLang="zh-CN" sz="2000" dirty="0">
                <a:latin typeface="黑体" pitchFamily="49" charset="-122"/>
                <a:ea typeface="黑体" pitchFamily="49" charset="-122"/>
                <a:cs typeface="Arial Unicode MS" pitchFamily="34" charset="-122"/>
              </a:rPr>
              <a:t>=(       )</a:t>
            </a:r>
            <a:r>
              <a:rPr lang="en-US" altLang="zh-CN" sz="2000" baseline="-25000" dirty="0">
                <a:latin typeface="黑体" pitchFamily="49" charset="-122"/>
                <a:ea typeface="黑体" pitchFamily="49" charset="-122"/>
                <a:cs typeface="Arial Unicode MS" pitchFamily="34" charset="-122"/>
              </a:rPr>
              <a:t>2</a:t>
            </a:r>
            <a:endParaRPr lang="zh-CN" altLang="en-US" sz="2000" baseline="-25000" dirty="0">
              <a:latin typeface="黑体" pitchFamily="49" charset="-122"/>
              <a:ea typeface="黑体" pitchFamily="49" charset="-122"/>
              <a:cs typeface="Arial Unicode MS" pitchFamily="34" charset="-122"/>
            </a:endParaRPr>
          </a:p>
        </p:txBody>
      </p:sp>
      <p:sp>
        <p:nvSpPr>
          <p:cNvPr id="5" name="矩形 4"/>
          <p:cNvSpPr/>
          <p:nvPr/>
        </p:nvSpPr>
        <p:spPr>
          <a:xfrm>
            <a:off x="1657901" y="2211710"/>
            <a:ext cx="825867" cy="400110"/>
          </a:xfrm>
          <a:prstGeom prst="rect">
            <a:avLst/>
          </a:prstGeom>
        </p:spPr>
        <p:txBody>
          <a:bodyPr wrap="none">
            <a:spAutoFit/>
          </a:bodyPr>
          <a:lstStyle/>
          <a:p>
            <a:r>
              <a:rPr lang="en-US" altLang="zh-CN" sz="2000" dirty="0">
                <a:latin typeface="黑体" pitchFamily="49" charset="-122"/>
                <a:ea typeface="黑体" pitchFamily="49" charset="-122"/>
                <a:cs typeface="Arial Unicode MS" pitchFamily="34" charset="-122"/>
              </a:rPr>
              <a:t>11010</a:t>
            </a:r>
            <a:endParaRPr lang="zh-CN" altLang="en-US" sz="2000" dirty="0">
              <a:latin typeface="黑体" pitchFamily="49" charset="-122"/>
              <a:ea typeface="黑体" pitchFamily="49" charset="-122"/>
              <a:cs typeface="Arial Unicode MS" pitchFamily="34" charset="-122"/>
            </a:endParaRPr>
          </a:p>
        </p:txBody>
      </p:sp>
      <p:cxnSp>
        <p:nvCxnSpPr>
          <p:cNvPr id="7" name="直接箭头连接符 6"/>
          <p:cNvCxnSpPr/>
          <p:nvPr/>
        </p:nvCxnSpPr>
        <p:spPr>
          <a:xfrm flipV="1">
            <a:off x="7452320" y="2105025"/>
            <a:ext cx="0" cy="2468146"/>
          </a:xfrm>
          <a:prstGeom prst="straightConnector1">
            <a:avLst/>
          </a:prstGeom>
          <a:ln w="28575">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11"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进</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制转换</a:t>
            </a:r>
          </a:p>
        </p:txBody>
      </p:sp>
      <p:sp>
        <p:nvSpPr>
          <p:cNvPr id="12"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2915828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1721347">
                                            <p:txEl>
                                              <p:pRg st="0" end="0"/>
                                            </p:txEl>
                                          </p:spTgt>
                                        </p:tgtEl>
                                        <p:attrNameLst>
                                          <p:attrName>style.visibility</p:attrName>
                                        </p:attrNameLst>
                                      </p:cBhvr>
                                      <p:to>
                                        <p:strVal val="visible"/>
                                      </p:to>
                                    </p:set>
                                    <p:anim calcmode="lin" valueType="num">
                                      <p:cBhvr additive="base">
                                        <p:cTn id="7" dur="500" fill="hold"/>
                                        <p:tgtEl>
                                          <p:spTgt spid="1721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13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1721347">
                                            <p:txEl>
                                              <p:pRg st="1" end="1"/>
                                            </p:txEl>
                                          </p:spTgt>
                                        </p:tgtEl>
                                        <p:attrNameLst>
                                          <p:attrName>style.visibility</p:attrName>
                                        </p:attrNameLst>
                                      </p:cBhvr>
                                      <p:to>
                                        <p:strVal val="visible"/>
                                      </p:to>
                                    </p:set>
                                    <p:anim calcmode="lin" valueType="num">
                                      <p:cBhvr additive="base">
                                        <p:cTn id="12" dur="500" fill="hold"/>
                                        <p:tgtEl>
                                          <p:spTgt spid="17213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721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9" name="组合 8"/>
          <p:cNvGrpSpPr/>
          <p:nvPr/>
        </p:nvGrpSpPr>
        <p:grpSpPr>
          <a:xfrm>
            <a:off x="683568" y="1988407"/>
            <a:ext cx="7920880" cy="2743583"/>
            <a:chOff x="683568" y="1988407"/>
            <a:chExt cx="7920880" cy="2743583"/>
          </a:xfrm>
        </p:grpSpPr>
        <p:sp>
          <p:nvSpPr>
            <p:cNvPr id="8" name="矩形 7"/>
            <p:cNvSpPr/>
            <p:nvPr/>
          </p:nvSpPr>
          <p:spPr>
            <a:xfrm>
              <a:off x="6588224" y="1988407"/>
              <a:ext cx="2016224" cy="2743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1988407"/>
              <a:ext cx="6268325" cy="2743583"/>
            </a:xfrm>
            <a:prstGeom prst="rect">
              <a:avLst/>
            </a:prstGeom>
          </p:spPr>
        </p:pic>
      </p:grpSp>
      <p:sp>
        <p:nvSpPr>
          <p:cNvPr id="1721347" name="Rectangle 3"/>
          <p:cNvSpPr>
            <a:spLocks noGrp="1" noChangeArrowheads="1"/>
          </p:cNvSpPr>
          <p:nvPr>
            <p:ph type="body" idx="1"/>
          </p:nvPr>
        </p:nvSpPr>
        <p:spPr/>
        <p:txBody>
          <a:bodyPr>
            <a:normAutofit/>
          </a:bodyPr>
          <a:lstStyle/>
          <a:p>
            <a:pPr marL="0" indent="0">
              <a:spcBef>
                <a:spcPct val="0"/>
              </a:spcBef>
              <a:buNone/>
            </a:pPr>
            <a:r>
              <a:rPr lang="en-US" altLang="zh-CN" sz="2000" dirty="0">
                <a:latin typeface="宋体" pitchFamily="2" charset="-122"/>
              </a:rPr>
              <a:t>2</a:t>
            </a:r>
            <a:r>
              <a:rPr lang="zh-CN" altLang="en-US" sz="2000" dirty="0">
                <a:latin typeface="宋体" pitchFamily="2" charset="-122"/>
              </a:rPr>
              <a:t>．十进制转二进制</a:t>
            </a:r>
          </a:p>
          <a:p>
            <a:pPr marL="0" indent="0">
              <a:spcBef>
                <a:spcPct val="0"/>
              </a:spcBef>
              <a:buNone/>
            </a:pPr>
            <a:r>
              <a:rPr lang="zh-CN" altLang="en-US" sz="2000" dirty="0">
                <a:latin typeface="宋体" pitchFamily="2" charset="-122"/>
              </a:rPr>
              <a:t>（</a:t>
            </a:r>
            <a:r>
              <a:rPr lang="en-US" altLang="zh-CN" sz="2000" dirty="0">
                <a:latin typeface="宋体" pitchFamily="2" charset="-122"/>
              </a:rPr>
              <a:t>2</a:t>
            </a:r>
            <a:r>
              <a:rPr lang="zh-CN" altLang="en-US" sz="2000" dirty="0">
                <a:latin typeface="宋体" pitchFamily="2" charset="-122"/>
              </a:rPr>
              <a:t>）纯小数部分</a:t>
            </a:r>
            <a:r>
              <a:rPr lang="en-US" altLang="zh-CN" sz="2000" dirty="0">
                <a:latin typeface="宋体" pitchFamily="2" charset="-122"/>
              </a:rPr>
              <a:t>:</a:t>
            </a:r>
            <a:r>
              <a:rPr lang="zh-CN" altLang="en-US" sz="2000" dirty="0">
                <a:latin typeface="宋体" pitchFamily="2" charset="-122"/>
              </a:rPr>
              <a:t>“乘</a:t>
            </a:r>
            <a:r>
              <a:rPr lang="en-US" altLang="zh-CN" sz="2000" dirty="0">
                <a:latin typeface="宋体" pitchFamily="2" charset="-122"/>
              </a:rPr>
              <a:t>2</a:t>
            </a:r>
            <a:r>
              <a:rPr lang="zh-CN" altLang="en-US" sz="2000" dirty="0">
                <a:latin typeface="宋体" pitchFamily="2" charset="-122"/>
              </a:rPr>
              <a:t>取整”，直到小数部分为</a:t>
            </a:r>
            <a:r>
              <a:rPr lang="en-US" altLang="zh-CN" sz="2000" dirty="0">
                <a:latin typeface="宋体" pitchFamily="2" charset="-122"/>
              </a:rPr>
              <a:t>0 </a:t>
            </a:r>
            <a:r>
              <a:rPr lang="zh-CN" altLang="en-US" sz="2000" dirty="0">
                <a:latin typeface="宋体" pitchFamily="2" charset="-122"/>
              </a:rPr>
              <a:t>或达到计算精度要求。</a:t>
            </a:r>
            <a:endParaRPr lang="en-US" altLang="zh-CN" sz="1800" baseline="-25000" dirty="0">
              <a:latin typeface="宋体" pitchFamily="2" charset="-122"/>
            </a:endParaRPr>
          </a:p>
        </p:txBody>
      </p:sp>
      <p:sp>
        <p:nvSpPr>
          <p:cNvPr id="3" name="矩形 2"/>
          <p:cNvSpPr/>
          <p:nvPr/>
        </p:nvSpPr>
        <p:spPr>
          <a:xfrm>
            <a:off x="5529351" y="2078048"/>
            <a:ext cx="2747868" cy="400110"/>
          </a:xfrm>
          <a:prstGeom prst="rect">
            <a:avLst/>
          </a:prstGeom>
        </p:spPr>
        <p:txBody>
          <a:bodyPr wrap="none">
            <a:spAutoFit/>
          </a:bodyPr>
          <a:lstStyle/>
          <a:p>
            <a:r>
              <a:rPr lang="en-US" altLang="zh-CN" sz="2000" dirty="0">
                <a:latin typeface="黑体" pitchFamily="49" charset="-122"/>
                <a:ea typeface="黑体" pitchFamily="49" charset="-122"/>
                <a:cs typeface="Arial Unicode MS" pitchFamily="34" charset="-122"/>
              </a:rPr>
              <a:t>(0.3125)</a:t>
            </a:r>
            <a:r>
              <a:rPr lang="en-US" altLang="zh-CN" sz="2000" baseline="-25000" dirty="0">
                <a:latin typeface="黑体" pitchFamily="49" charset="-122"/>
                <a:ea typeface="黑体" pitchFamily="49" charset="-122"/>
                <a:cs typeface="Arial Unicode MS" pitchFamily="34" charset="-122"/>
              </a:rPr>
              <a:t>10</a:t>
            </a:r>
            <a:r>
              <a:rPr lang="en-US" altLang="zh-CN" sz="2000" dirty="0">
                <a:latin typeface="黑体" pitchFamily="49" charset="-122"/>
                <a:ea typeface="黑体" pitchFamily="49" charset="-122"/>
                <a:cs typeface="Arial Unicode MS" pitchFamily="34" charset="-122"/>
              </a:rPr>
              <a:t>=(       )</a:t>
            </a:r>
            <a:r>
              <a:rPr lang="en-US" altLang="zh-CN" sz="2000" baseline="-25000" dirty="0">
                <a:latin typeface="黑体" pitchFamily="49" charset="-122"/>
                <a:ea typeface="黑体" pitchFamily="49" charset="-122"/>
                <a:cs typeface="Arial Unicode MS" pitchFamily="34" charset="-122"/>
              </a:rPr>
              <a:t>2</a:t>
            </a:r>
            <a:endParaRPr lang="zh-CN" altLang="en-US" sz="2000" baseline="-25000" dirty="0">
              <a:latin typeface="黑体" pitchFamily="49" charset="-122"/>
              <a:ea typeface="黑体" pitchFamily="49" charset="-122"/>
              <a:cs typeface="Arial Unicode MS" pitchFamily="34" charset="-122"/>
            </a:endParaRPr>
          </a:p>
        </p:txBody>
      </p:sp>
      <p:sp>
        <p:nvSpPr>
          <p:cNvPr id="5" name="矩形 4"/>
          <p:cNvSpPr/>
          <p:nvPr/>
        </p:nvSpPr>
        <p:spPr>
          <a:xfrm>
            <a:off x="7051198" y="2065699"/>
            <a:ext cx="954107" cy="400110"/>
          </a:xfrm>
          <a:prstGeom prst="rect">
            <a:avLst/>
          </a:prstGeom>
        </p:spPr>
        <p:txBody>
          <a:bodyPr wrap="none">
            <a:spAutoFit/>
          </a:bodyPr>
          <a:lstStyle/>
          <a:p>
            <a:r>
              <a:rPr lang="en-US" altLang="zh-CN" sz="2000" dirty="0">
                <a:latin typeface="黑体" pitchFamily="49" charset="-122"/>
                <a:ea typeface="黑体" pitchFamily="49" charset="-122"/>
                <a:cs typeface="Arial Unicode MS" pitchFamily="34" charset="-122"/>
              </a:rPr>
              <a:t>0.0101</a:t>
            </a:r>
            <a:endParaRPr lang="zh-CN" altLang="en-US" sz="2000" dirty="0">
              <a:latin typeface="黑体" pitchFamily="49" charset="-122"/>
              <a:ea typeface="黑体" pitchFamily="49" charset="-122"/>
              <a:cs typeface="Arial Unicode MS" pitchFamily="34" charset="-122"/>
            </a:endParaRPr>
          </a:p>
        </p:txBody>
      </p:sp>
      <p:sp>
        <p:nvSpPr>
          <p:cNvPr id="11"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12"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进</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制转换</a:t>
            </a:r>
          </a:p>
        </p:txBody>
      </p:sp>
      <p:sp>
        <p:nvSpPr>
          <p:cNvPr id="13"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8593051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1721347">
                                            <p:txEl>
                                              <p:pRg st="0" end="0"/>
                                            </p:txEl>
                                          </p:spTgt>
                                        </p:tgtEl>
                                        <p:attrNameLst>
                                          <p:attrName>style.visibility</p:attrName>
                                        </p:attrNameLst>
                                      </p:cBhvr>
                                      <p:to>
                                        <p:strVal val="visible"/>
                                      </p:to>
                                    </p:set>
                                    <p:anim calcmode="lin" valueType="num">
                                      <p:cBhvr additive="base">
                                        <p:cTn id="7" dur="500" fill="hold"/>
                                        <p:tgtEl>
                                          <p:spTgt spid="1721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13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1721347">
                                            <p:txEl>
                                              <p:pRg st="1" end="1"/>
                                            </p:txEl>
                                          </p:spTgt>
                                        </p:tgtEl>
                                        <p:attrNameLst>
                                          <p:attrName>style.visibility</p:attrName>
                                        </p:attrNameLst>
                                      </p:cBhvr>
                                      <p:to>
                                        <p:strVal val="visible"/>
                                      </p:to>
                                    </p:set>
                                    <p:anim calcmode="lin" valueType="num">
                                      <p:cBhvr additive="base">
                                        <p:cTn id="12" dur="500" fill="hold"/>
                                        <p:tgtEl>
                                          <p:spTgt spid="17213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721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a:lnSpc>
                <a:spcPct val="170000"/>
              </a:lnSpc>
              <a:spcBef>
                <a:spcPts val="0"/>
              </a:spcBef>
            </a:pPr>
            <a:r>
              <a:rPr lang="zh-CN" altLang="en-US" dirty="0"/>
              <a:t>整数可以分为无符号整数和有符号整数两类。</a:t>
            </a:r>
            <a:endParaRPr lang="en-US" altLang="zh-CN" dirty="0"/>
          </a:p>
          <a:p>
            <a:pPr lvl="1">
              <a:lnSpc>
                <a:spcPct val="170000"/>
              </a:lnSpc>
              <a:spcBef>
                <a:spcPts val="0"/>
              </a:spcBef>
            </a:pPr>
            <a:r>
              <a:rPr lang="zh-CN" altLang="en-US" dirty="0"/>
              <a:t>无符号整数的所有二进制位全部用来表示数值的大小。</a:t>
            </a:r>
            <a:endParaRPr lang="en-US" altLang="zh-CN" dirty="0"/>
          </a:p>
          <a:p>
            <a:pPr lvl="1">
              <a:lnSpc>
                <a:spcPct val="170000"/>
              </a:lnSpc>
              <a:spcBef>
                <a:spcPts val="0"/>
              </a:spcBef>
            </a:pPr>
            <a:r>
              <a:rPr lang="zh-CN" altLang="en-US" dirty="0"/>
              <a:t>有符号整数用最高位表示数的正负号，而其他位表示数值的大小。</a:t>
            </a:r>
            <a:endParaRPr lang="en-US" altLang="zh-CN" dirty="0"/>
          </a:p>
          <a:p>
            <a:pPr>
              <a:lnSpc>
                <a:spcPct val="170000"/>
              </a:lnSpc>
              <a:spcBef>
                <a:spcPts val="0"/>
              </a:spcBef>
            </a:pPr>
            <a:r>
              <a:rPr lang="zh-CN" altLang="en-US" dirty="0"/>
              <a:t>计算机中对有符号数的不同运算采用不同的编码方法，主要有原码、反码和补码</a:t>
            </a:r>
            <a:r>
              <a:rPr lang="en-US" altLang="zh-CN" dirty="0"/>
              <a:t>3</a:t>
            </a:r>
            <a:r>
              <a:rPr lang="zh-CN" altLang="en-US" dirty="0"/>
              <a:t>种。</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整数表达</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0605030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a:lnSpc>
                <a:spcPct val="170000"/>
              </a:lnSpc>
              <a:spcBef>
                <a:spcPts val="0"/>
              </a:spcBef>
            </a:pPr>
            <a:r>
              <a:rPr lang="zh-CN" altLang="en-US" b="1" dirty="0"/>
              <a:t>原码</a:t>
            </a:r>
          </a:p>
          <a:p>
            <a:pPr lvl="1">
              <a:lnSpc>
                <a:spcPct val="170000"/>
              </a:lnSpc>
              <a:spcBef>
                <a:spcPts val="0"/>
              </a:spcBef>
            </a:pPr>
            <a:r>
              <a:rPr lang="zh-CN" altLang="en-US" b="1" dirty="0"/>
              <a:t>最高位表示符号位，正数为</a:t>
            </a:r>
            <a:r>
              <a:rPr lang="en-US" altLang="zh-CN" b="1" dirty="0"/>
              <a:t>0</a:t>
            </a:r>
            <a:r>
              <a:rPr lang="zh-CN" altLang="en-US" b="1" dirty="0"/>
              <a:t>、负数为</a:t>
            </a:r>
            <a:r>
              <a:rPr lang="en-US" altLang="zh-CN" b="1" dirty="0"/>
              <a:t>1</a:t>
            </a:r>
            <a:r>
              <a:rPr lang="zh-CN" altLang="en-US" b="1" dirty="0"/>
              <a:t>。</a:t>
            </a:r>
            <a:endParaRPr lang="en-US" altLang="zh-CN" b="1" dirty="0"/>
          </a:p>
          <a:p>
            <a:pPr lvl="1">
              <a:lnSpc>
                <a:spcPct val="170000"/>
              </a:lnSpc>
              <a:spcBef>
                <a:spcPts val="0"/>
              </a:spcBef>
            </a:pPr>
            <a:r>
              <a:rPr lang="zh-CN" altLang="en-US" b="1" dirty="0"/>
              <a:t>例如，</a:t>
            </a:r>
            <a:r>
              <a:rPr lang="en-US" altLang="zh-CN" b="1" dirty="0"/>
              <a:t>19</a:t>
            </a:r>
            <a:r>
              <a:rPr lang="zh-CN" altLang="en-US" b="1" dirty="0"/>
              <a:t>的二进制数为</a:t>
            </a:r>
            <a:r>
              <a:rPr lang="en-US" altLang="zh-CN" b="1" dirty="0"/>
              <a:t>10011</a:t>
            </a:r>
            <a:r>
              <a:rPr lang="zh-CN" altLang="en-US" b="1" dirty="0"/>
              <a:t>，</a:t>
            </a:r>
            <a:r>
              <a:rPr lang="en-US" altLang="zh-CN" b="1" dirty="0"/>
              <a:t>19</a:t>
            </a:r>
            <a:r>
              <a:rPr lang="zh-CN" altLang="en-US" b="1" dirty="0"/>
              <a:t>与</a:t>
            </a:r>
            <a:r>
              <a:rPr lang="en-US" altLang="zh-CN" b="1" dirty="0"/>
              <a:t>-19</a:t>
            </a:r>
            <a:r>
              <a:rPr lang="zh-CN" altLang="en-US" b="1" dirty="0"/>
              <a:t>的原码如下</a:t>
            </a:r>
            <a:r>
              <a:rPr lang="en-US" altLang="zh-CN" b="1" dirty="0"/>
              <a:t>(</a:t>
            </a:r>
            <a:r>
              <a:rPr lang="zh-CN" altLang="en-US" b="1" dirty="0"/>
              <a:t>计算机存储整数一般用长度为</a:t>
            </a:r>
            <a:r>
              <a:rPr lang="en-US" altLang="zh-CN" b="1" dirty="0"/>
              <a:t>16</a:t>
            </a:r>
            <a:r>
              <a:rPr lang="zh-CN" altLang="en-US" b="1" dirty="0"/>
              <a:t>位或</a:t>
            </a:r>
            <a:r>
              <a:rPr lang="en-US" altLang="zh-CN" b="1" dirty="0"/>
              <a:t>32</a:t>
            </a:r>
            <a:r>
              <a:rPr lang="zh-CN" altLang="en-US" b="1" dirty="0"/>
              <a:t>位的二进制位，若用</a:t>
            </a:r>
            <a:r>
              <a:rPr lang="en-US" altLang="zh-CN" b="1" dirty="0"/>
              <a:t>16</a:t>
            </a:r>
            <a:r>
              <a:rPr lang="zh-CN" altLang="en-US" b="1" dirty="0"/>
              <a:t>位，最高位为符号位，后</a:t>
            </a:r>
            <a:r>
              <a:rPr lang="en-US" altLang="zh-CN" b="1" dirty="0"/>
              <a:t>15</a:t>
            </a:r>
            <a:r>
              <a:rPr lang="zh-CN" altLang="en-US" b="1" dirty="0"/>
              <a:t>位为表示真值</a:t>
            </a:r>
            <a:r>
              <a:rPr lang="en-US" altLang="zh-CN" b="1" dirty="0"/>
              <a:t>)</a:t>
            </a:r>
            <a:r>
              <a:rPr lang="zh-CN" altLang="en-US" b="1" dirty="0"/>
              <a:t>：</a:t>
            </a:r>
          </a:p>
          <a:p>
            <a:pPr marL="457200" lvl="1" indent="0">
              <a:lnSpc>
                <a:spcPct val="170000"/>
              </a:lnSpc>
              <a:spcBef>
                <a:spcPts val="0"/>
              </a:spcBef>
              <a:buNone/>
            </a:pPr>
            <a:r>
              <a:rPr lang="en-US" altLang="zh-CN" b="1" dirty="0"/>
              <a:t>[19]</a:t>
            </a:r>
            <a:r>
              <a:rPr lang="zh-CN" altLang="en-US" b="1" dirty="0"/>
              <a:t>原 </a:t>
            </a:r>
            <a:r>
              <a:rPr lang="en-US" altLang="zh-CN" b="1" dirty="0"/>
              <a:t>=0000 0000 0001 0011</a:t>
            </a:r>
          </a:p>
          <a:p>
            <a:pPr marL="457200" lvl="1" indent="0">
              <a:lnSpc>
                <a:spcPct val="170000"/>
              </a:lnSpc>
              <a:spcBef>
                <a:spcPts val="0"/>
              </a:spcBef>
              <a:buNone/>
            </a:pPr>
            <a:r>
              <a:rPr lang="en-US" altLang="zh-CN" b="1" dirty="0"/>
              <a:t>[-19]</a:t>
            </a:r>
            <a:r>
              <a:rPr lang="zh-CN" altLang="en-US" b="1" dirty="0"/>
              <a:t>原</a:t>
            </a:r>
            <a:r>
              <a:rPr lang="en-US" altLang="zh-CN" b="1" dirty="0"/>
              <a:t>=1000 0000 0001 0011</a:t>
            </a:r>
          </a:p>
          <a:p>
            <a:endParaRPr lang="zh-CN" altLang="en-US"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整数表达</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7876827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a:lnSpc>
                <a:spcPct val="170000"/>
              </a:lnSpc>
              <a:spcBef>
                <a:spcPts val="0"/>
              </a:spcBef>
            </a:pPr>
            <a:r>
              <a:rPr lang="zh-CN" altLang="en-US" b="1" dirty="0"/>
              <a:t>反码</a:t>
            </a:r>
          </a:p>
          <a:p>
            <a:pPr lvl="1">
              <a:lnSpc>
                <a:spcPct val="170000"/>
              </a:lnSpc>
              <a:spcBef>
                <a:spcPts val="0"/>
              </a:spcBef>
            </a:pPr>
            <a:r>
              <a:rPr lang="zh-CN" altLang="en-US" b="1" dirty="0"/>
              <a:t>正数的反码等于其原码，负数的反码是将其原码除符号位外，其余部分全部按位取反。</a:t>
            </a:r>
          </a:p>
          <a:p>
            <a:pPr marL="457200" lvl="1" indent="0">
              <a:lnSpc>
                <a:spcPct val="170000"/>
              </a:lnSpc>
              <a:spcBef>
                <a:spcPts val="0"/>
              </a:spcBef>
              <a:buNone/>
            </a:pPr>
            <a:r>
              <a:rPr lang="en-US" altLang="zh-CN" b="1" dirty="0"/>
              <a:t>[19]</a:t>
            </a:r>
            <a:r>
              <a:rPr lang="zh-CN" altLang="en-US" b="1" dirty="0"/>
              <a:t>反</a:t>
            </a:r>
            <a:r>
              <a:rPr lang="en-US" altLang="zh-CN" b="1" dirty="0"/>
              <a:t>=[19]</a:t>
            </a:r>
            <a:r>
              <a:rPr lang="zh-CN" altLang="en-US" b="1" dirty="0"/>
              <a:t>原</a:t>
            </a:r>
            <a:r>
              <a:rPr lang="en-US" altLang="zh-CN" b="1" dirty="0"/>
              <a:t>=0000 0000 0001 0011</a:t>
            </a:r>
          </a:p>
          <a:p>
            <a:pPr marL="457200" lvl="1" indent="0">
              <a:lnSpc>
                <a:spcPct val="170000"/>
              </a:lnSpc>
              <a:spcBef>
                <a:spcPts val="0"/>
              </a:spcBef>
              <a:buNone/>
            </a:pPr>
            <a:r>
              <a:rPr lang="en-US" altLang="zh-CN" b="1" dirty="0"/>
              <a:t>[-19]</a:t>
            </a:r>
            <a:r>
              <a:rPr lang="zh-CN" altLang="en-US" b="1" dirty="0"/>
              <a:t>原</a:t>
            </a:r>
            <a:r>
              <a:rPr lang="en-US" altLang="zh-CN" b="1" dirty="0"/>
              <a:t>=1000 0000 0001 0011</a:t>
            </a:r>
          </a:p>
          <a:p>
            <a:pPr marL="457200" lvl="1" indent="0">
              <a:lnSpc>
                <a:spcPct val="170000"/>
              </a:lnSpc>
              <a:spcBef>
                <a:spcPts val="0"/>
              </a:spcBef>
              <a:buNone/>
            </a:pPr>
            <a:r>
              <a:rPr lang="en-US" altLang="zh-CN" b="1" dirty="0"/>
              <a:t>[-19]</a:t>
            </a:r>
            <a:r>
              <a:rPr lang="zh-CN" altLang="en-US" b="1" dirty="0"/>
              <a:t>反</a:t>
            </a:r>
            <a:r>
              <a:rPr lang="en-US" altLang="zh-CN" b="1" dirty="0"/>
              <a:t>=1111 1111 1110 1100 </a:t>
            </a:r>
          </a:p>
          <a:p>
            <a:endParaRPr lang="zh-CN" altLang="en-US"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整数表达</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2039473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a:lnSpc>
                <a:spcPct val="170000"/>
              </a:lnSpc>
              <a:spcBef>
                <a:spcPts val="0"/>
              </a:spcBef>
            </a:pPr>
            <a:r>
              <a:rPr lang="zh-CN" altLang="en-US" b="1" dirty="0"/>
              <a:t>补码</a:t>
            </a:r>
          </a:p>
          <a:p>
            <a:pPr lvl="1">
              <a:lnSpc>
                <a:spcPct val="170000"/>
              </a:lnSpc>
              <a:spcBef>
                <a:spcPts val="0"/>
              </a:spcBef>
            </a:pPr>
            <a:r>
              <a:rPr lang="zh-CN" altLang="en-US" b="1" dirty="0"/>
              <a:t>正数的补码等于其原码，负数的补码等于其反码末位加</a:t>
            </a:r>
            <a:r>
              <a:rPr lang="en-US" altLang="zh-CN" b="1" dirty="0"/>
              <a:t>1</a:t>
            </a:r>
            <a:r>
              <a:rPr lang="zh-CN" altLang="en-US" b="1" dirty="0"/>
              <a:t>。</a:t>
            </a:r>
          </a:p>
          <a:p>
            <a:pPr marL="457200" lvl="1" indent="0">
              <a:lnSpc>
                <a:spcPct val="170000"/>
              </a:lnSpc>
              <a:spcBef>
                <a:spcPts val="0"/>
              </a:spcBef>
              <a:buNone/>
            </a:pPr>
            <a:r>
              <a:rPr lang="en-US" altLang="zh-CN" b="1" dirty="0"/>
              <a:t>[19]</a:t>
            </a:r>
            <a:r>
              <a:rPr lang="zh-CN" altLang="en-US" b="1" dirty="0"/>
              <a:t>补</a:t>
            </a:r>
            <a:r>
              <a:rPr lang="en-US" altLang="zh-CN" b="1" dirty="0"/>
              <a:t>= [19]</a:t>
            </a:r>
            <a:r>
              <a:rPr lang="zh-CN" altLang="en-US" b="1" dirty="0"/>
              <a:t>反</a:t>
            </a:r>
            <a:r>
              <a:rPr lang="en-US" altLang="zh-CN" b="1" dirty="0"/>
              <a:t>=[19]</a:t>
            </a:r>
            <a:r>
              <a:rPr lang="zh-CN" altLang="en-US" b="1" dirty="0"/>
              <a:t>原</a:t>
            </a:r>
            <a:r>
              <a:rPr lang="en-US" altLang="zh-CN" b="1" dirty="0"/>
              <a:t>=0000 0000 0001 0011</a:t>
            </a:r>
          </a:p>
          <a:p>
            <a:pPr marL="457200" lvl="1" indent="0">
              <a:lnSpc>
                <a:spcPct val="170000"/>
              </a:lnSpc>
              <a:spcBef>
                <a:spcPts val="0"/>
              </a:spcBef>
              <a:buNone/>
            </a:pPr>
            <a:r>
              <a:rPr lang="en-US" altLang="zh-CN" b="1" dirty="0"/>
              <a:t>[-19]</a:t>
            </a:r>
            <a:r>
              <a:rPr lang="zh-CN" altLang="en-US" b="1" dirty="0"/>
              <a:t>原</a:t>
            </a:r>
            <a:r>
              <a:rPr lang="en-US" altLang="zh-CN" b="1" dirty="0"/>
              <a:t>=1000 0000 0001 0011</a:t>
            </a:r>
          </a:p>
          <a:p>
            <a:pPr marL="457200" lvl="1" indent="0">
              <a:lnSpc>
                <a:spcPct val="170000"/>
              </a:lnSpc>
              <a:spcBef>
                <a:spcPts val="0"/>
              </a:spcBef>
              <a:buNone/>
            </a:pPr>
            <a:r>
              <a:rPr lang="en-US" altLang="zh-CN" b="1" dirty="0"/>
              <a:t>[-19]</a:t>
            </a:r>
            <a:r>
              <a:rPr lang="zh-CN" altLang="en-US" b="1" dirty="0"/>
              <a:t>反</a:t>
            </a:r>
            <a:r>
              <a:rPr lang="en-US" altLang="zh-CN" b="1" dirty="0"/>
              <a:t>=1111 1111 1110 1100 </a:t>
            </a:r>
          </a:p>
          <a:p>
            <a:pPr marL="457200" lvl="1" indent="0">
              <a:lnSpc>
                <a:spcPct val="170000"/>
              </a:lnSpc>
              <a:spcBef>
                <a:spcPts val="0"/>
              </a:spcBef>
              <a:buNone/>
            </a:pPr>
            <a:r>
              <a:rPr lang="en-US" altLang="zh-CN" b="1" dirty="0"/>
              <a:t>[-19]</a:t>
            </a:r>
            <a:r>
              <a:rPr lang="zh-CN" altLang="en-US" b="1" dirty="0"/>
              <a:t>补</a:t>
            </a:r>
            <a:r>
              <a:rPr lang="en-US" altLang="zh-CN" b="1" dirty="0"/>
              <a:t>=1111 1111 1110 1101 </a:t>
            </a:r>
          </a:p>
          <a:p>
            <a:endParaRPr lang="zh-CN" altLang="en-US"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整数表达</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9233724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70000"/>
              </a:lnSpc>
              <a:spcBef>
                <a:spcPts val="0"/>
              </a:spcBef>
            </a:pPr>
            <a:r>
              <a:rPr lang="zh-CN" altLang="en-US" dirty="0"/>
              <a:t>补码</a:t>
            </a:r>
          </a:p>
          <a:p>
            <a:pPr lvl="1">
              <a:lnSpc>
                <a:spcPct val="170000"/>
              </a:lnSpc>
              <a:spcBef>
                <a:spcPts val="0"/>
              </a:spcBef>
            </a:pPr>
            <a:r>
              <a:rPr lang="zh-CN" altLang="en-US" dirty="0"/>
              <a:t>计算机中将减法转化为加法运算的基础</a:t>
            </a:r>
            <a:r>
              <a:rPr lang="en-US" altLang="zh-CN" dirty="0"/>
              <a:t>——</a:t>
            </a:r>
            <a:r>
              <a:rPr lang="zh-CN" altLang="en-US" dirty="0"/>
              <a:t>减去一个数，等于加上这个数的补码。</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整数表达</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637682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57158" y="928676"/>
            <a:ext cx="7410450" cy="728663"/>
          </a:xfrm>
          <a:noFill/>
        </p:spPr>
        <p:txBody>
          <a:bodyPr>
            <a:normAutofit fontScale="90000"/>
          </a:bodyPr>
          <a:lstStyle/>
          <a:p>
            <a:pPr eaLnBrk="1" hangingPunct="1"/>
            <a:r>
              <a:rPr lang="zh-CN" altLang="en-US" b="1" dirty="0">
                <a:solidFill>
                  <a:srgbClr val="FF0000"/>
                </a:solidFill>
                <a:latin typeface="黑体" pitchFamily="49" charset="-122"/>
                <a:ea typeface="黑体" pitchFamily="49" charset="-122"/>
              </a:rPr>
              <a:t>补码的用途</a:t>
            </a:r>
            <a:r>
              <a:rPr lang="zh-CN" altLang="en-US" sz="2900" b="1" dirty="0">
                <a:solidFill>
                  <a:srgbClr val="FF0000"/>
                </a:solidFill>
                <a:latin typeface="黑体" pitchFamily="49" charset="-122"/>
                <a:ea typeface="黑体" pitchFamily="49" charset="-122"/>
              </a:rPr>
              <a:t> ——变减法为加法</a:t>
            </a:r>
          </a:p>
        </p:txBody>
      </p:sp>
      <p:sp>
        <p:nvSpPr>
          <p:cNvPr id="220166" name="Text Box 6"/>
          <p:cNvSpPr txBox="1">
            <a:spLocks noChangeArrowheads="1"/>
          </p:cNvSpPr>
          <p:nvPr/>
        </p:nvSpPr>
        <p:spPr bwMode="auto">
          <a:xfrm>
            <a:off x="6210300" y="1443038"/>
            <a:ext cx="2933700" cy="1354217"/>
          </a:xfrm>
          <a:prstGeom prst="rect">
            <a:avLst/>
          </a:prstGeom>
          <a:noFill/>
          <a:ln w="9525">
            <a:noFill/>
            <a:miter lim="800000"/>
            <a:headEnd/>
            <a:tailEnd/>
          </a:ln>
        </p:spPr>
        <p:txBody>
          <a:bodyPr>
            <a:spAutoFit/>
          </a:bodyPr>
          <a:lstStyle/>
          <a:p>
            <a:pPr eaLnBrk="0" hangingPunct="0">
              <a:spcBef>
                <a:spcPts val="1200"/>
              </a:spcBef>
            </a:pPr>
            <a:r>
              <a:rPr lang="zh-CN" altLang="en-US" sz="3600" b="1" dirty="0">
                <a:solidFill>
                  <a:srgbClr val="003399"/>
                </a:solidFill>
              </a:rPr>
              <a:t>10-4=6 倒拨</a:t>
            </a:r>
          </a:p>
          <a:p>
            <a:pPr eaLnBrk="0" hangingPunct="0">
              <a:spcBef>
                <a:spcPts val="1200"/>
              </a:spcBef>
            </a:pPr>
            <a:r>
              <a:rPr lang="zh-CN" altLang="en-US" sz="3600" b="1" dirty="0">
                <a:solidFill>
                  <a:srgbClr val="003399"/>
                </a:solidFill>
              </a:rPr>
              <a:t>10+8=6 顺拨</a:t>
            </a:r>
          </a:p>
        </p:txBody>
      </p:sp>
      <p:sp>
        <p:nvSpPr>
          <p:cNvPr id="220167" name="Text Box 7"/>
          <p:cNvSpPr txBox="1">
            <a:spLocks noChangeArrowheads="1"/>
          </p:cNvSpPr>
          <p:nvPr/>
        </p:nvSpPr>
        <p:spPr bwMode="auto">
          <a:xfrm>
            <a:off x="6191250" y="2798713"/>
            <a:ext cx="2952750" cy="701731"/>
          </a:xfrm>
          <a:prstGeom prst="rect">
            <a:avLst/>
          </a:prstGeom>
          <a:noFill/>
          <a:ln w="9525">
            <a:noFill/>
            <a:miter lim="800000"/>
            <a:headEnd/>
            <a:tailEnd/>
          </a:ln>
        </p:spPr>
        <p:txBody>
          <a:bodyPr>
            <a:spAutoFit/>
          </a:bodyPr>
          <a:lstStyle/>
          <a:p>
            <a:pPr eaLnBrk="0" hangingPunct="0">
              <a:lnSpc>
                <a:spcPct val="110000"/>
              </a:lnSpc>
              <a:spcBef>
                <a:spcPct val="50000"/>
              </a:spcBef>
            </a:pPr>
            <a:r>
              <a:rPr lang="zh-CN" altLang="en-US" sz="3600" b="1" dirty="0">
                <a:solidFill>
                  <a:srgbClr val="003399"/>
                </a:solidFill>
              </a:rPr>
              <a:t>10+8=12+6</a:t>
            </a:r>
          </a:p>
        </p:txBody>
      </p:sp>
      <p:sp>
        <p:nvSpPr>
          <p:cNvPr id="220168" name="Oval 8"/>
          <p:cNvSpPr>
            <a:spLocks noChangeArrowheads="1"/>
          </p:cNvSpPr>
          <p:nvPr/>
        </p:nvSpPr>
        <p:spPr bwMode="auto">
          <a:xfrm>
            <a:off x="7500958" y="2857502"/>
            <a:ext cx="866778" cy="519351"/>
          </a:xfrm>
          <a:prstGeom prst="ellipse">
            <a:avLst/>
          </a:prstGeom>
          <a:noFill/>
          <a:ln w="57150">
            <a:solidFill>
              <a:srgbClr val="FF0000"/>
            </a:solidFill>
            <a:prstDash val="sysDash"/>
            <a:round/>
            <a:headEnd/>
            <a:tailEnd/>
          </a:ln>
        </p:spPr>
        <p:txBody>
          <a:bodyPr wrap="square" anchor="ctr">
            <a:spAutoFit/>
          </a:bodyPr>
          <a:lstStyle/>
          <a:p>
            <a:endParaRPr lang="zh-CN" altLang="en-US"/>
          </a:p>
        </p:txBody>
      </p:sp>
      <p:sp>
        <p:nvSpPr>
          <p:cNvPr id="220169" name="AutoShape 9"/>
          <p:cNvSpPr>
            <a:spLocks noChangeArrowheads="1"/>
          </p:cNvSpPr>
          <p:nvPr/>
        </p:nvSpPr>
        <p:spPr bwMode="auto">
          <a:xfrm>
            <a:off x="7072330" y="3643320"/>
            <a:ext cx="857256" cy="471488"/>
          </a:xfrm>
          <a:prstGeom prst="wedgeRoundRectCallout">
            <a:avLst>
              <a:gd name="adj1" fmla="val 35625"/>
              <a:gd name="adj2" fmla="val -110412"/>
              <a:gd name="adj3" fmla="val 16667"/>
            </a:avLst>
          </a:prstGeom>
          <a:solidFill>
            <a:srgbClr val="00FFCC"/>
          </a:solidFill>
          <a:ln w="57150">
            <a:solidFill>
              <a:srgbClr val="FF0000"/>
            </a:solidFill>
            <a:miter lim="800000"/>
            <a:headEnd/>
            <a:tailEnd/>
          </a:ln>
        </p:spPr>
        <p:txBody>
          <a:bodyPr/>
          <a:lstStyle/>
          <a:p>
            <a:pPr algn="ctr" eaLnBrk="0" hangingPunct="0">
              <a:lnSpc>
                <a:spcPct val="110000"/>
              </a:lnSpc>
              <a:spcBef>
                <a:spcPct val="50000"/>
              </a:spcBef>
            </a:pPr>
            <a:r>
              <a:rPr lang="zh-CN" altLang="en-US" sz="2000" b="1">
                <a:solidFill>
                  <a:srgbClr val="003399"/>
                </a:solidFill>
                <a:latin typeface="黑体" pitchFamily="49" charset="-122"/>
                <a:ea typeface="黑体" pitchFamily="49" charset="-122"/>
              </a:rPr>
              <a:t>模</a:t>
            </a:r>
          </a:p>
        </p:txBody>
      </p:sp>
      <p:sp>
        <p:nvSpPr>
          <p:cNvPr id="220170" name="Text Box 10"/>
          <p:cNvSpPr txBox="1">
            <a:spLocks noChangeArrowheads="1"/>
          </p:cNvSpPr>
          <p:nvPr/>
        </p:nvSpPr>
        <p:spPr bwMode="auto">
          <a:xfrm>
            <a:off x="3500430" y="4429138"/>
            <a:ext cx="5016500" cy="525144"/>
          </a:xfrm>
          <a:prstGeom prst="rect">
            <a:avLst/>
          </a:prstGeom>
          <a:solidFill>
            <a:srgbClr val="00FFCC"/>
          </a:solidFill>
          <a:ln w="9525">
            <a:noFill/>
            <a:miter lim="800000"/>
            <a:headEnd/>
            <a:tailEnd/>
          </a:ln>
        </p:spPr>
        <p:txBody>
          <a:bodyPr>
            <a:spAutoFit/>
          </a:bodyPr>
          <a:lstStyle/>
          <a:p>
            <a:pPr algn="ctr" eaLnBrk="0" hangingPunct="0">
              <a:lnSpc>
                <a:spcPct val="110000"/>
              </a:lnSpc>
              <a:spcBef>
                <a:spcPct val="50000"/>
              </a:spcBef>
            </a:pPr>
            <a:r>
              <a:rPr lang="zh-CN" altLang="en-US" sz="2800" b="1">
                <a:solidFill>
                  <a:srgbClr val="0000CC"/>
                </a:solidFill>
              </a:rPr>
              <a:t>8</a:t>
            </a:r>
            <a:r>
              <a:rPr lang="zh-CN" altLang="en-US" sz="2800" b="1">
                <a:solidFill>
                  <a:srgbClr val="FF0000"/>
                </a:solidFill>
              </a:rPr>
              <a:t>与</a:t>
            </a:r>
            <a:r>
              <a:rPr lang="zh-CN" altLang="en-US" sz="2800" b="1">
                <a:solidFill>
                  <a:srgbClr val="0000CC"/>
                </a:solidFill>
              </a:rPr>
              <a:t>-4</a:t>
            </a:r>
            <a:r>
              <a:rPr lang="zh-CN" altLang="en-US" sz="2800" b="1">
                <a:solidFill>
                  <a:srgbClr val="FF0000"/>
                </a:solidFill>
              </a:rPr>
              <a:t>对</a:t>
            </a:r>
            <a:r>
              <a:rPr lang="zh-CN" altLang="en-US" sz="2800" b="1">
                <a:solidFill>
                  <a:srgbClr val="0000CC"/>
                </a:solidFill>
              </a:rPr>
              <a:t>模12</a:t>
            </a:r>
            <a:r>
              <a:rPr lang="zh-CN" altLang="en-US" sz="2800" b="1">
                <a:solidFill>
                  <a:srgbClr val="FF0000"/>
                </a:solidFill>
              </a:rPr>
              <a:t>互为补数</a:t>
            </a:r>
          </a:p>
        </p:txBody>
      </p:sp>
      <p:pic>
        <p:nvPicPr>
          <p:cNvPr id="87048" name="Picture 11" descr="时钟(p29)"/>
          <p:cNvPicPr>
            <a:picLocks noChangeAspect="1" noChangeArrowheads="1"/>
          </p:cNvPicPr>
          <p:nvPr/>
        </p:nvPicPr>
        <p:blipFill>
          <a:blip r:embed="rId2" cstate="print"/>
          <a:srcRect/>
          <a:stretch>
            <a:fillRect/>
          </a:stretch>
        </p:blipFill>
        <p:spPr bwMode="auto">
          <a:xfrm>
            <a:off x="285720" y="1714494"/>
            <a:ext cx="4319588" cy="2671540"/>
          </a:xfrm>
          <a:prstGeom prst="rect">
            <a:avLst/>
          </a:prstGeom>
          <a:noFill/>
          <a:ln w="9525">
            <a:noFill/>
            <a:miter lim="800000"/>
            <a:headEnd/>
            <a:tailEnd/>
          </a:ln>
        </p:spPr>
      </p:pic>
      <p:sp>
        <p:nvSpPr>
          <p:cNvPr id="10"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Effect transition="in" filter="dissolve">
                                      <p:cBhvr>
                                        <p:cTn id="7" dur="500"/>
                                        <p:tgtEl>
                                          <p:spTgt spid="220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0166">
                                            <p:txEl>
                                              <p:pRg st="0" end="0"/>
                                            </p:txEl>
                                          </p:spTgt>
                                        </p:tgtEl>
                                        <p:attrNameLst>
                                          <p:attrName>style.visibility</p:attrName>
                                        </p:attrNameLst>
                                      </p:cBhvr>
                                      <p:to>
                                        <p:strVal val="visible"/>
                                      </p:to>
                                    </p:set>
                                    <p:animEffect transition="in" filter="dissolve">
                                      <p:cBhvr>
                                        <p:cTn id="12" dur="500"/>
                                        <p:tgtEl>
                                          <p:spTgt spid="2201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0166">
                                            <p:txEl>
                                              <p:pRg st="1" end="1"/>
                                            </p:txEl>
                                          </p:spTgt>
                                        </p:tgtEl>
                                        <p:attrNameLst>
                                          <p:attrName>style.visibility</p:attrName>
                                        </p:attrNameLst>
                                      </p:cBhvr>
                                      <p:to>
                                        <p:strVal val="visible"/>
                                      </p:to>
                                    </p:set>
                                    <p:animEffect transition="in" filter="dissolve">
                                      <p:cBhvr>
                                        <p:cTn id="17" dur="500"/>
                                        <p:tgtEl>
                                          <p:spTgt spid="22016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0167">
                                            <p:txEl>
                                              <p:pRg st="0" end="0"/>
                                            </p:txEl>
                                          </p:spTgt>
                                        </p:tgtEl>
                                        <p:attrNameLst>
                                          <p:attrName>style.visibility</p:attrName>
                                        </p:attrNameLst>
                                      </p:cBhvr>
                                      <p:to>
                                        <p:strVal val="visible"/>
                                      </p:to>
                                    </p:set>
                                    <p:animEffect transition="in" filter="dissolve">
                                      <p:cBhvr>
                                        <p:cTn id="22" dur="500"/>
                                        <p:tgtEl>
                                          <p:spTgt spid="2201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0168"/>
                                        </p:tgtEl>
                                        <p:attrNameLst>
                                          <p:attrName>style.visibility</p:attrName>
                                        </p:attrNameLst>
                                      </p:cBhvr>
                                      <p:to>
                                        <p:strVal val="visible"/>
                                      </p:to>
                                    </p:set>
                                    <p:animEffect transition="in" filter="dissolve">
                                      <p:cBhvr>
                                        <p:cTn id="27" dur="500"/>
                                        <p:tgtEl>
                                          <p:spTgt spid="22016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0169"/>
                                        </p:tgtEl>
                                        <p:attrNameLst>
                                          <p:attrName>style.visibility</p:attrName>
                                        </p:attrNameLst>
                                      </p:cBhvr>
                                      <p:to>
                                        <p:strVal val="visible"/>
                                      </p:to>
                                    </p:set>
                                    <p:animEffect transition="in" filter="dissolve">
                                      <p:cBhvr>
                                        <p:cTn id="32" dur="500"/>
                                        <p:tgtEl>
                                          <p:spTgt spid="22016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0170"/>
                                        </p:tgtEl>
                                        <p:attrNameLst>
                                          <p:attrName>style.visibility</p:attrName>
                                        </p:attrNameLst>
                                      </p:cBhvr>
                                      <p:to>
                                        <p:strVal val="visible"/>
                                      </p:to>
                                    </p:set>
                                    <p:animEffect transition="in" filter="dissolve">
                                      <p:cBhvr>
                                        <p:cTn id="37" dur="500"/>
                                        <p:tgtEl>
                                          <p:spTgt spid="220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build="p" autoUpdateAnimBg="0"/>
      <p:bldP spid="220166" grpId="0" build="p" autoUpdateAnimBg="0"/>
      <p:bldP spid="220167" grpId="0" build="p" autoUpdateAnimBg="0"/>
      <p:bldP spid="220168" grpId="0" animBg="1"/>
      <p:bldP spid="220169" grpId="0" animBg="1" autoUpdateAnimBg="0"/>
      <p:bldP spid="22017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pPr>
              <a:lnSpc>
                <a:spcPct val="170000"/>
              </a:lnSpc>
              <a:spcBef>
                <a:spcPts val="0"/>
              </a:spcBef>
            </a:pPr>
            <a:r>
              <a:rPr lang="zh-CN" altLang="en-US" b="1" dirty="0"/>
              <a:t>补码</a:t>
            </a:r>
            <a:endParaRPr lang="en-US" altLang="zh-CN" b="1" dirty="0"/>
          </a:p>
          <a:p>
            <a:pPr lvl="1">
              <a:lnSpc>
                <a:spcPct val="170000"/>
              </a:lnSpc>
              <a:spcBef>
                <a:spcPts val="0"/>
              </a:spcBef>
            </a:pPr>
            <a:r>
              <a:rPr lang="zh-CN" altLang="en-US" b="1" dirty="0"/>
              <a:t>假设用</a:t>
            </a:r>
            <a:r>
              <a:rPr lang="en-US" altLang="zh-CN" b="1" dirty="0"/>
              <a:t>16</a:t>
            </a:r>
            <a:r>
              <a:rPr lang="zh-CN" altLang="en-US" b="1" dirty="0"/>
              <a:t>位二进制运算，最高位为符号位，两个数分别为十进制的</a:t>
            </a:r>
            <a:r>
              <a:rPr lang="en-US" altLang="zh-CN" b="1" dirty="0"/>
              <a:t>a=11</a:t>
            </a:r>
            <a:r>
              <a:rPr lang="zh-CN" altLang="en-US" b="1" dirty="0"/>
              <a:t>和</a:t>
            </a:r>
            <a:r>
              <a:rPr lang="en-US" altLang="zh-CN" b="1" dirty="0"/>
              <a:t>b= -10</a:t>
            </a:r>
            <a:r>
              <a:rPr lang="zh-CN" altLang="en-US" b="1" dirty="0"/>
              <a:t>，则</a:t>
            </a:r>
            <a:r>
              <a:rPr lang="en-US" altLang="zh-CN" b="1" dirty="0"/>
              <a:t>a</a:t>
            </a:r>
            <a:r>
              <a:rPr lang="zh-CN" altLang="en-US" b="1" dirty="0"/>
              <a:t>转换为二进制的补码为</a:t>
            </a:r>
            <a:r>
              <a:rPr lang="en-US" altLang="zh-CN" b="1" dirty="0"/>
              <a:t>00001011</a:t>
            </a:r>
            <a:r>
              <a:rPr lang="zh-CN" altLang="en-US" b="1" dirty="0"/>
              <a:t>；</a:t>
            </a:r>
            <a:r>
              <a:rPr lang="en-US" altLang="zh-CN" b="1" dirty="0"/>
              <a:t>b</a:t>
            </a:r>
            <a:r>
              <a:rPr lang="zh-CN" altLang="en-US" b="1" dirty="0"/>
              <a:t>的二进制原码</a:t>
            </a:r>
            <a:r>
              <a:rPr lang="en-US" altLang="zh-CN" b="1" dirty="0"/>
              <a:t>10001010</a:t>
            </a:r>
            <a:r>
              <a:rPr lang="zh-CN" altLang="en-US" b="1" dirty="0"/>
              <a:t>，反码为</a:t>
            </a:r>
            <a:r>
              <a:rPr lang="en-US" altLang="zh-CN" b="1" dirty="0"/>
              <a:t>11110101</a:t>
            </a:r>
            <a:r>
              <a:rPr lang="zh-CN" altLang="en-US" b="1" dirty="0"/>
              <a:t>，补码为</a:t>
            </a:r>
            <a:r>
              <a:rPr lang="en-US" altLang="zh-CN" b="1" dirty="0"/>
              <a:t>11110110</a:t>
            </a:r>
            <a:r>
              <a:rPr lang="zh-CN" altLang="en-US" b="1" dirty="0"/>
              <a:t>。则使用补码计算</a:t>
            </a:r>
            <a:r>
              <a:rPr lang="en-US" altLang="zh-CN" b="1" dirty="0"/>
              <a:t>a</a:t>
            </a:r>
            <a:r>
              <a:rPr lang="zh-CN" altLang="en-US" b="1" dirty="0"/>
              <a:t>和</a:t>
            </a:r>
            <a:r>
              <a:rPr lang="en-US" altLang="zh-CN" b="1" dirty="0"/>
              <a:t>b</a:t>
            </a:r>
            <a:r>
              <a:rPr lang="zh-CN" altLang="en-US" b="1" dirty="0"/>
              <a:t>之和：</a:t>
            </a:r>
          </a:p>
          <a:p>
            <a:pPr marL="457200" lvl="1" indent="0">
              <a:lnSpc>
                <a:spcPct val="170000"/>
              </a:lnSpc>
              <a:spcBef>
                <a:spcPts val="0"/>
              </a:spcBef>
              <a:buNone/>
            </a:pPr>
            <a:r>
              <a:rPr lang="zh-CN" altLang="en-US" b="1" dirty="0"/>
              <a:t>      </a:t>
            </a:r>
            <a:r>
              <a:rPr lang="en-US" altLang="zh-CN" b="1" dirty="0"/>
              <a:t>0000 0000 0000 1011        +11</a:t>
            </a:r>
            <a:r>
              <a:rPr lang="zh-CN" altLang="en-US" b="1" dirty="0"/>
              <a:t>的补码，符号位为</a:t>
            </a:r>
            <a:r>
              <a:rPr lang="en-US" altLang="zh-CN" b="1" dirty="0"/>
              <a:t>0</a:t>
            </a:r>
          </a:p>
          <a:p>
            <a:pPr marL="457200" lvl="1" indent="0">
              <a:lnSpc>
                <a:spcPct val="170000"/>
              </a:lnSpc>
              <a:spcBef>
                <a:spcPts val="0"/>
              </a:spcBef>
              <a:buNone/>
            </a:pPr>
            <a:r>
              <a:rPr lang="en-US" altLang="zh-CN" b="1" dirty="0"/>
              <a:t> +  1111 1111 1111 0110        -10</a:t>
            </a:r>
            <a:r>
              <a:rPr lang="zh-CN" altLang="en-US" b="1" dirty="0"/>
              <a:t>的补码，符号位为</a:t>
            </a:r>
            <a:r>
              <a:rPr lang="en-US" altLang="zh-CN" b="1" dirty="0"/>
              <a:t>1</a:t>
            </a:r>
          </a:p>
          <a:p>
            <a:pPr marL="457200" lvl="1" indent="0">
              <a:lnSpc>
                <a:spcPct val="170000"/>
              </a:lnSpc>
              <a:spcBef>
                <a:spcPts val="0"/>
              </a:spcBef>
              <a:buNone/>
            </a:pPr>
            <a:r>
              <a:rPr lang="en-US" altLang="zh-CN" b="1" dirty="0"/>
              <a:t>   1 0000 0000 0000 0001        </a:t>
            </a:r>
            <a:r>
              <a:rPr lang="zh-CN" altLang="en-US" b="1" dirty="0"/>
              <a:t>产生的进位丢掉</a:t>
            </a:r>
          </a:p>
          <a:p>
            <a:pPr lvl="1">
              <a:lnSpc>
                <a:spcPct val="170000"/>
              </a:lnSpc>
              <a:spcBef>
                <a:spcPts val="0"/>
              </a:spcBef>
            </a:pPr>
            <a:endParaRPr lang="zh-CN" altLang="en-US" b="1" dirty="0"/>
          </a:p>
        </p:txBody>
      </p:sp>
      <p:cxnSp>
        <p:nvCxnSpPr>
          <p:cNvPr id="5" name="直接连接符 4"/>
          <p:cNvCxnSpPr/>
          <p:nvPr/>
        </p:nvCxnSpPr>
        <p:spPr>
          <a:xfrm>
            <a:off x="1115616" y="3795886"/>
            <a:ext cx="2172072" cy="0"/>
          </a:xfrm>
          <a:prstGeom prst="line">
            <a:avLst/>
          </a:prstGeom>
        </p:spPr>
        <p:style>
          <a:lnRef idx="1">
            <a:schemeClr val="dk1"/>
          </a:lnRef>
          <a:fillRef idx="0">
            <a:schemeClr val="dk1"/>
          </a:fillRef>
          <a:effectRef idx="0">
            <a:schemeClr val="dk1"/>
          </a:effectRef>
          <a:fontRef idx="minor">
            <a:schemeClr val="tx1"/>
          </a:fontRef>
        </p:style>
      </p:cxn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整数表达</a:t>
            </a: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2124106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7596336" y="3363838"/>
            <a:ext cx="1440160" cy="792088"/>
          </a:xfrm>
        </p:spPr>
        <p:txBody>
          <a:bodyPr>
            <a:normAutofit/>
          </a:bodyPr>
          <a:lstStyle/>
          <a:p>
            <a:pPr algn="ctr">
              <a:lnSpc>
                <a:spcPct val="110000"/>
              </a:lnSpc>
              <a:buNone/>
            </a:pPr>
            <a:r>
              <a:rPr lang="zh-CN" altLang="en-US" sz="1800" b="1" dirty="0"/>
              <a:t>莱布尼兹</a:t>
            </a:r>
          </a:p>
          <a:p>
            <a:pPr algn="ctr">
              <a:lnSpc>
                <a:spcPct val="110000"/>
              </a:lnSpc>
              <a:buNone/>
            </a:pPr>
            <a:r>
              <a:rPr lang="en-US" altLang="zh-CN" sz="1800" b="1" dirty="0"/>
              <a:t>1646–1716</a:t>
            </a:r>
          </a:p>
          <a:p>
            <a:pPr algn="ctr">
              <a:lnSpc>
                <a:spcPct val="110000"/>
              </a:lnSpc>
              <a:buNone/>
            </a:pPr>
            <a:endParaRPr lang="zh-CN" altLang="en-US" sz="1800" b="1" dirty="0"/>
          </a:p>
        </p:txBody>
      </p:sp>
      <p:pic>
        <p:nvPicPr>
          <p:cNvPr id="46084" name="Picture 4" descr="莱布尼兹"/>
          <p:cNvPicPr>
            <a:picLocks noChangeAspect="1" noChangeArrowheads="1"/>
          </p:cNvPicPr>
          <p:nvPr/>
        </p:nvPicPr>
        <p:blipFill>
          <a:blip r:embed="rId2" cstate="print"/>
          <a:srcRect/>
          <a:stretch>
            <a:fillRect/>
          </a:stretch>
        </p:blipFill>
        <p:spPr bwMode="auto">
          <a:xfrm>
            <a:off x="5940152" y="2931790"/>
            <a:ext cx="1561217" cy="1584176"/>
          </a:xfrm>
          <a:prstGeom prst="rect">
            <a:avLst/>
          </a:prstGeom>
          <a:noFill/>
        </p:spPr>
      </p:pic>
      <p:sp>
        <p:nvSpPr>
          <p:cNvPr id="46085" name="Rectangle 5"/>
          <p:cNvSpPr>
            <a:spLocks noChangeArrowheads="1"/>
          </p:cNvSpPr>
          <p:nvPr/>
        </p:nvSpPr>
        <p:spPr bwMode="auto">
          <a:xfrm>
            <a:off x="323528" y="2659732"/>
            <a:ext cx="5400600" cy="2000250"/>
          </a:xfrm>
          <a:prstGeom prst="rect">
            <a:avLst/>
          </a:prstGeom>
          <a:noFill/>
          <a:ln w="9525">
            <a:noFill/>
            <a:miter lim="800000"/>
            <a:headEnd/>
            <a:tailEnd/>
          </a:ln>
        </p:spPr>
        <p:txBody>
          <a:bodyPr/>
          <a:lstStyle/>
          <a:p>
            <a:pPr indent="720725" algn="l">
              <a:lnSpc>
                <a:spcPct val="150000"/>
              </a:lnSpc>
              <a:spcBef>
                <a:spcPct val="20000"/>
              </a:spcBef>
            </a:pPr>
            <a:r>
              <a:rPr lang="zh-CN" altLang="en-US" sz="2400" b="1" dirty="0">
                <a:solidFill>
                  <a:schemeClr val="tx2"/>
                </a:solidFill>
                <a:latin typeface="宋体" charset="-122"/>
                <a:ea typeface="宋体" charset="-122"/>
              </a:rPr>
              <a:t>莱布尼兹从</a:t>
            </a:r>
            <a:r>
              <a:rPr lang="en-US" altLang="zh-CN" sz="2400" b="1" dirty="0">
                <a:solidFill>
                  <a:schemeClr val="tx2"/>
                </a:solidFill>
                <a:latin typeface="宋体" charset="-122"/>
                <a:ea typeface="宋体" charset="-122"/>
              </a:rPr>
              <a:t>《</a:t>
            </a:r>
            <a:r>
              <a:rPr lang="zh-CN" altLang="en-US" sz="2400" b="1" dirty="0">
                <a:solidFill>
                  <a:schemeClr val="tx2"/>
                </a:solidFill>
                <a:latin typeface="宋体" charset="-122"/>
                <a:ea typeface="宋体" charset="-122"/>
              </a:rPr>
              <a:t>易经</a:t>
            </a:r>
            <a:r>
              <a:rPr lang="en-US" altLang="zh-CN" sz="2400" b="1" dirty="0">
                <a:solidFill>
                  <a:schemeClr val="tx2"/>
                </a:solidFill>
                <a:latin typeface="宋体" charset="-122"/>
                <a:ea typeface="宋体" charset="-122"/>
              </a:rPr>
              <a:t>》</a:t>
            </a:r>
            <a:r>
              <a:rPr lang="zh-CN" altLang="en-US" sz="2400" b="1" dirty="0">
                <a:solidFill>
                  <a:schemeClr val="tx2"/>
                </a:solidFill>
                <a:latin typeface="宋体" charset="-122"/>
                <a:ea typeface="宋体" charset="-122"/>
              </a:rPr>
              <a:t>的八卦中想到了二进制， </a:t>
            </a:r>
            <a:r>
              <a:rPr lang="en-US" altLang="zh-CN" sz="2400" b="1" dirty="0">
                <a:solidFill>
                  <a:schemeClr val="tx2"/>
                </a:solidFill>
                <a:latin typeface="宋体" charset="-122"/>
                <a:ea typeface="宋体" charset="-122"/>
              </a:rPr>
              <a:t>1703</a:t>
            </a:r>
            <a:r>
              <a:rPr lang="zh-CN" altLang="en-US" sz="2400" b="1" dirty="0">
                <a:solidFill>
                  <a:schemeClr val="tx2"/>
                </a:solidFill>
                <a:latin typeface="宋体" charset="-122"/>
                <a:ea typeface="宋体" charset="-122"/>
              </a:rPr>
              <a:t>年发表了</a:t>
            </a:r>
            <a:r>
              <a:rPr lang="en-US" altLang="zh-CN" sz="2400" b="1" dirty="0">
                <a:solidFill>
                  <a:schemeClr val="tx2"/>
                </a:solidFill>
                <a:latin typeface="宋体" charset="-122"/>
                <a:ea typeface="宋体" charset="-122"/>
              </a:rPr>
              <a:t>《</a:t>
            </a:r>
            <a:r>
              <a:rPr lang="zh-CN" altLang="en-US" sz="2400" b="1" dirty="0">
                <a:solidFill>
                  <a:schemeClr val="tx2"/>
                </a:solidFill>
                <a:latin typeface="宋体" charset="-122"/>
                <a:ea typeface="宋体" charset="-122"/>
              </a:rPr>
              <a:t>论二进制算术</a:t>
            </a:r>
            <a:r>
              <a:rPr lang="en-US" altLang="zh-CN" sz="2400" b="1" dirty="0">
                <a:solidFill>
                  <a:schemeClr val="tx2"/>
                </a:solidFill>
                <a:latin typeface="宋体" charset="-122"/>
                <a:ea typeface="宋体" charset="-122"/>
              </a:rPr>
              <a:t>》</a:t>
            </a:r>
            <a:r>
              <a:rPr lang="zh-CN" altLang="en-US" sz="2400" b="1" dirty="0">
                <a:solidFill>
                  <a:schemeClr val="tx2"/>
                </a:solidFill>
                <a:latin typeface="宋体" charset="-122"/>
                <a:ea typeface="宋体" charset="-122"/>
              </a:rPr>
              <a:t>，提出了二进制的概念。</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2.1</a:t>
            </a:r>
            <a:r>
              <a:rPr lang="zh-CN" altLang="en-US" sz="3600" b="1" kern="0" dirty="0">
                <a:solidFill>
                  <a:srgbClr val="FFFFFF"/>
                </a:solidFill>
                <a:ea typeface="黑体" pitchFamily="2" charset="-122"/>
              </a:rPr>
              <a:t>  为什么是</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endParaRPr lang="en-US" altLang="zh-CN" sz="3600" b="1" kern="0" dirty="0">
              <a:solidFill>
                <a:srgbClr val="FFFFFF"/>
              </a:solidFill>
              <a:ea typeface="宋体" pitchFamily="2" charset="-122"/>
            </a:endParaRPr>
          </a:p>
        </p:txBody>
      </p:sp>
      <p:sp>
        <p:nvSpPr>
          <p:cNvPr id="9"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9DD6103-7948-4BDB-93A3-BC9C8D98B8A7}"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10" name="Rectangle 2"/>
          <p:cNvSpPr txBox="1">
            <a:spLocks noChangeArrowheads="1"/>
          </p:cNvSpPr>
          <p:nvPr/>
        </p:nvSpPr>
        <p:spPr bwMode="gray">
          <a:xfrm>
            <a:off x="4211960" y="248587"/>
            <a:ext cx="3600400"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marR="0" lvl="0" indent="-68580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二进制历史追溯</a:t>
            </a:r>
          </a:p>
        </p:txBody>
      </p:sp>
      <p:sp>
        <p:nvSpPr>
          <p:cNvPr id="12" name="矩形 11"/>
          <p:cNvSpPr/>
          <p:nvPr/>
        </p:nvSpPr>
        <p:spPr>
          <a:xfrm>
            <a:off x="323528" y="1203598"/>
            <a:ext cx="5472608" cy="1415772"/>
          </a:xfrm>
          <a:prstGeom prst="rect">
            <a:avLst/>
          </a:prstGeom>
        </p:spPr>
        <p:txBody>
          <a:bodyPr wrap="square">
            <a:spAutoFit/>
          </a:bodyPr>
          <a:lstStyle/>
          <a:p>
            <a:pPr>
              <a:spcAft>
                <a:spcPts val="1200"/>
              </a:spcAft>
            </a:pPr>
            <a:r>
              <a:rPr lang="zh-CN" altLang="en-US" sz="2800" dirty="0">
                <a:sym typeface="Wingdings" pitchFamily="2" charset="2"/>
              </a:rPr>
              <a:t>是谁发明了二进制？</a:t>
            </a:r>
            <a:endParaRPr lang="en-US" altLang="zh-CN" sz="2800" dirty="0">
              <a:sym typeface="Wingdings" pitchFamily="2" charset="2"/>
            </a:endParaRPr>
          </a:p>
          <a:p>
            <a:pPr lvl="1" indent="439738">
              <a:buFont typeface="Wingdings" pitchFamily="2" charset="2"/>
              <a:buChar char="ü"/>
            </a:pPr>
            <a:r>
              <a:rPr lang="zh-CN" altLang="en-US" sz="2400" dirty="0">
                <a:sym typeface="Wingdings" pitchFamily="2" charset="2"/>
              </a:rPr>
              <a:t>莱布尼兹？  </a:t>
            </a:r>
            <a:r>
              <a:rPr lang="en-US" altLang="zh-CN" sz="2400" dirty="0">
                <a:sym typeface="Wingdings" pitchFamily="2" charset="2"/>
              </a:rPr>
              <a:t>	</a:t>
            </a:r>
            <a:r>
              <a:rPr lang="zh-CN" altLang="en-US" sz="2400" dirty="0">
                <a:sym typeface="Wingdings" pitchFamily="2" charset="2"/>
              </a:rPr>
              <a:t>    （</a:t>
            </a:r>
            <a:r>
              <a:rPr lang="zh-CN" altLang="en-US" sz="2400" b="1" dirty="0">
                <a:sym typeface="Wingdings" pitchFamily="2" charset="2"/>
              </a:rPr>
              <a:t>论二进制算术</a:t>
            </a:r>
            <a:r>
              <a:rPr lang="zh-CN" altLang="en-US" sz="2400" dirty="0">
                <a:sym typeface="Wingdings" pitchFamily="2" charset="2"/>
              </a:rPr>
              <a:t>）</a:t>
            </a:r>
            <a:endParaRPr lang="en-US" altLang="zh-CN" sz="2400" dirty="0">
              <a:sym typeface="Wingdings" pitchFamily="2" charset="2"/>
            </a:endParaRPr>
          </a:p>
          <a:p>
            <a:pPr lvl="1" indent="439738">
              <a:buFont typeface="Wingdings" pitchFamily="2" charset="2"/>
              <a:buChar char="ü"/>
            </a:pPr>
            <a:r>
              <a:rPr lang="zh-CN" altLang="en-US" sz="2400" dirty="0">
                <a:sym typeface="Wingdings" pitchFamily="2" charset="2"/>
              </a:rPr>
              <a:t>古老的中国人？（</a:t>
            </a:r>
            <a:r>
              <a:rPr lang="zh-CN" altLang="en-US" sz="2400" b="1" dirty="0">
                <a:sym typeface="Wingdings" pitchFamily="2" charset="2"/>
              </a:rPr>
              <a:t>易经</a:t>
            </a:r>
            <a:r>
              <a:rPr lang="zh-CN" altLang="en-US" sz="2400" dirty="0">
                <a:sym typeface="Wingdings" pitchFamily="2" charset="2"/>
              </a:rPr>
              <a:t>）</a:t>
            </a:r>
            <a:endParaRPr lang="en-US" altLang="zh-CN" sz="2400" dirty="0">
              <a:sym typeface="Wingdings" pitchFamily="2" charset="2"/>
            </a:endParaRPr>
          </a:p>
        </p:txBody>
      </p:sp>
      <p:pic>
        <p:nvPicPr>
          <p:cNvPr id="16386" name="Picture 2" descr="https://timgsa.baidu.com/timg?image&amp;quality=80&amp;size=b9999_10000&amp;sec=1536055073360&amp;di=ecbf5021c855900470b24765205f29ba&amp;imgtype=0&amp;src=http%3A%2F%2Fpic.ikafan.com%2Fimgp%2FL3Byb3h5L2h0dHAvaW1hZ2U5OS4zNjBkb2MuY29tL0Rvd25sb2FkSW1nLzIwMTYvMDgvMzExMS83OTA3NDIyMl8y.jpg"/>
          <p:cNvPicPr>
            <a:picLocks noChangeAspect="1" noChangeArrowheads="1"/>
          </p:cNvPicPr>
          <p:nvPr/>
        </p:nvPicPr>
        <p:blipFill>
          <a:blip r:embed="rId3" cstate="print"/>
          <a:srcRect/>
          <a:stretch>
            <a:fillRect/>
          </a:stretch>
        </p:blipFill>
        <p:spPr bwMode="auto">
          <a:xfrm>
            <a:off x="5940152" y="1275606"/>
            <a:ext cx="1584176" cy="1368152"/>
          </a:xfrm>
          <a:prstGeom prst="rect">
            <a:avLst/>
          </a:prstGeom>
          <a:noFill/>
        </p:spPr>
      </p:pic>
      <p:sp>
        <p:nvSpPr>
          <p:cNvPr id="14" name="矩形 13"/>
          <p:cNvSpPr/>
          <p:nvPr/>
        </p:nvSpPr>
        <p:spPr>
          <a:xfrm>
            <a:off x="7440970" y="1563638"/>
            <a:ext cx="1710725" cy="584775"/>
          </a:xfrm>
          <a:prstGeom prst="rect">
            <a:avLst/>
          </a:prstGeom>
        </p:spPr>
        <p:txBody>
          <a:bodyPr wrap="none">
            <a:spAutoFit/>
          </a:bodyPr>
          <a:lstStyle/>
          <a:p>
            <a:pPr algn="ctr"/>
            <a:r>
              <a:rPr lang="zh-CN" altLang="en-US" sz="1600" b="1" dirty="0"/>
              <a:t>周文王姬昌</a:t>
            </a:r>
            <a:endParaRPr lang="en-US" altLang="zh-CN" sz="1600" b="1" dirty="0"/>
          </a:p>
          <a:p>
            <a:pPr algn="ctr"/>
            <a:r>
              <a:rPr lang="zh-CN" altLang="en-US" sz="1600" b="1" dirty="0"/>
              <a:t>前</a:t>
            </a:r>
            <a:r>
              <a:rPr lang="en-US" altLang="zh-CN" sz="1600" b="1" dirty="0"/>
              <a:t>1152―</a:t>
            </a:r>
            <a:r>
              <a:rPr lang="zh-CN" altLang="en-US" sz="1600" b="1" dirty="0"/>
              <a:t>前</a:t>
            </a:r>
            <a:r>
              <a:rPr lang="en-US" altLang="zh-CN" sz="1600" b="1" dirty="0"/>
              <a:t>1056</a:t>
            </a:r>
            <a:endParaRPr lang="zh-CN" altLang="en-US"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blinds(horizontal)">
                                      <p:cBhvr>
                                        <p:cTn id="7"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457200" y="1248980"/>
            <a:ext cx="6043626" cy="3394472"/>
          </a:xfrm>
        </p:spPr>
        <p:txBody>
          <a:bodyPr>
            <a:normAutofit/>
          </a:bodyPr>
          <a:lstStyle/>
          <a:p>
            <a:pPr>
              <a:lnSpc>
                <a:spcPct val="150000"/>
              </a:lnSpc>
              <a:buNone/>
            </a:pPr>
            <a:r>
              <a:rPr lang="en-US" altLang="zh-CN" sz="2000" b="1" dirty="0">
                <a:solidFill>
                  <a:srgbClr val="003399"/>
                </a:solidFill>
                <a:latin typeface="微软雅黑" pitchFamily="34" charset="-122"/>
                <a:ea typeface="微软雅黑" pitchFamily="34" charset="-122"/>
              </a:rPr>
              <a:t>( +0 ) = ( 00000000 )</a:t>
            </a:r>
            <a:r>
              <a:rPr lang="zh-CN" altLang="en-US" sz="2000" b="1" baseline="-25000" dirty="0">
                <a:solidFill>
                  <a:srgbClr val="003399"/>
                </a:solidFill>
                <a:latin typeface="微软雅黑" pitchFamily="34" charset="-122"/>
                <a:ea typeface="微软雅黑" pitchFamily="34" charset="-122"/>
              </a:rPr>
              <a:t>原</a:t>
            </a:r>
            <a:r>
              <a:rPr lang="en-US" altLang="zh-CN" sz="2000" b="1" dirty="0">
                <a:solidFill>
                  <a:srgbClr val="003399"/>
                </a:solidFill>
                <a:latin typeface="微软雅黑" pitchFamily="34" charset="-122"/>
                <a:ea typeface="微软雅黑" pitchFamily="34" charset="-122"/>
              </a:rPr>
              <a:t> </a:t>
            </a:r>
          </a:p>
          <a:p>
            <a:pPr>
              <a:lnSpc>
                <a:spcPct val="150000"/>
              </a:lnSpc>
              <a:buNone/>
            </a:pPr>
            <a:r>
              <a:rPr lang="en-US" altLang="zh-CN" sz="2000" b="1" dirty="0">
                <a:solidFill>
                  <a:srgbClr val="003399"/>
                </a:solidFill>
                <a:latin typeface="微软雅黑" pitchFamily="34" charset="-122"/>
                <a:ea typeface="微软雅黑" pitchFamily="34" charset="-122"/>
              </a:rPr>
              <a:t>( -0 ) = ( 10000000 )</a:t>
            </a:r>
            <a:r>
              <a:rPr lang="zh-CN" altLang="en-US" sz="2000" b="1" baseline="-25000" dirty="0">
                <a:solidFill>
                  <a:srgbClr val="003399"/>
                </a:solidFill>
                <a:latin typeface="微软雅黑" pitchFamily="34" charset="-122"/>
                <a:ea typeface="微软雅黑" pitchFamily="34" charset="-122"/>
              </a:rPr>
              <a:t>原</a:t>
            </a:r>
            <a:r>
              <a:rPr lang="en-US" altLang="zh-CN" sz="2000" b="1" dirty="0">
                <a:solidFill>
                  <a:srgbClr val="003399"/>
                </a:solidFill>
                <a:latin typeface="微软雅黑" pitchFamily="34" charset="-122"/>
                <a:ea typeface="微软雅黑" pitchFamily="34" charset="-122"/>
              </a:rPr>
              <a:t> </a:t>
            </a:r>
          </a:p>
          <a:p>
            <a:pPr>
              <a:lnSpc>
                <a:spcPct val="150000"/>
              </a:lnSpc>
              <a:buNone/>
            </a:pPr>
            <a:r>
              <a:rPr lang="en-US" altLang="zh-CN" sz="2000" b="1" dirty="0">
                <a:solidFill>
                  <a:srgbClr val="003399"/>
                </a:solidFill>
                <a:latin typeface="微软雅黑" pitchFamily="34" charset="-122"/>
                <a:ea typeface="微软雅黑" pitchFamily="34" charset="-122"/>
              </a:rPr>
              <a:t>( +0 ) = ( 00000000 )</a:t>
            </a:r>
            <a:r>
              <a:rPr lang="zh-CN" altLang="en-US" sz="2000" b="1" baseline="-25000" dirty="0">
                <a:solidFill>
                  <a:srgbClr val="003399"/>
                </a:solidFill>
                <a:latin typeface="微软雅黑" pitchFamily="34" charset="-122"/>
                <a:ea typeface="微软雅黑" pitchFamily="34" charset="-122"/>
              </a:rPr>
              <a:t>反</a:t>
            </a:r>
            <a:r>
              <a:rPr lang="en-US" altLang="zh-CN" sz="2000" b="1" dirty="0">
                <a:solidFill>
                  <a:srgbClr val="003399"/>
                </a:solidFill>
                <a:latin typeface="微软雅黑" pitchFamily="34" charset="-122"/>
                <a:ea typeface="微软雅黑" pitchFamily="34" charset="-122"/>
              </a:rPr>
              <a:t> </a:t>
            </a:r>
          </a:p>
          <a:p>
            <a:pPr>
              <a:lnSpc>
                <a:spcPct val="150000"/>
              </a:lnSpc>
              <a:buNone/>
            </a:pPr>
            <a:r>
              <a:rPr lang="en-US" altLang="zh-CN" sz="2000" b="1" dirty="0">
                <a:solidFill>
                  <a:srgbClr val="003399"/>
                </a:solidFill>
                <a:latin typeface="微软雅黑" pitchFamily="34" charset="-122"/>
                <a:ea typeface="微软雅黑" pitchFamily="34" charset="-122"/>
              </a:rPr>
              <a:t>( -0 ) = ( 11111111 )</a:t>
            </a:r>
            <a:r>
              <a:rPr lang="zh-CN" altLang="en-US" sz="2000" b="1" baseline="-25000" dirty="0">
                <a:solidFill>
                  <a:srgbClr val="003399"/>
                </a:solidFill>
                <a:latin typeface="微软雅黑" pitchFamily="34" charset="-122"/>
                <a:ea typeface="微软雅黑" pitchFamily="34" charset="-122"/>
              </a:rPr>
              <a:t>反</a:t>
            </a:r>
            <a:r>
              <a:rPr lang="en-US" altLang="zh-CN" sz="2000" b="1" dirty="0">
                <a:solidFill>
                  <a:srgbClr val="003399"/>
                </a:solidFill>
                <a:latin typeface="微软雅黑" pitchFamily="34" charset="-122"/>
                <a:ea typeface="微软雅黑" pitchFamily="34" charset="-122"/>
              </a:rPr>
              <a:t> </a:t>
            </a:r>
          </a:p>
          <a:p>
            <a:pPr>
              <a:lnSpc>
                <a:spcPct val="150000"/>
              </a:lnSpc>
              <a:buNone/>
            </a:pPr>
            <a:r>
              <a:rPr lang="en-US" altLang="zh-CN" sz="2000" b="1" dirty="0">
                <a:solidFill>
                  <a:srgbClr val="003399"/>
                </a:solidFill>
                <a:latin typeface="微软雅黑" pitchFamily="34" charset="-122"/>
                <a:ea typeface="微软雅黑" pitchFamily="34" charset="-122"/>
              </a:rPr>
              <a:t>( +0 ) = ( 00000000 )</a:t>
            </a:r>
            <a:r>
              <a:rPr lang="zh-CN" altLang="en-US" sz="2000" b="1" baseline="-25000" dirty="0">
                <a:solidFill>
                  <a:srgbClr val="003399"/>
                </a:solidFill>
                <a:latin typeface="微软雅黑" pitchFamily="34" charset="-122"/>
                <a:ea typeface="微软雅黑" pitchFamily="34" charset="-122"/>
              </a:rPr>
              <a:t>补</a:t>
            </a:r>
            <a:r>
              <a:rPr lang="en-US" altLang="zh-CN" sz="2000" b="1" dirty="0">
                <a:solidFill>
                  <a:srgbClr val="003399"/>
                </a:solidFill>
                <a:latin typeface="微软雅黑" pitchFamily="34" charset="-122"/>
                <a:ea typeface="微软雅黑" pitchFamily="34" charset="-122"/>
              </a:rPr>
              <a:t> </a:t>
            </a:r>
          </a:p>
          <a:p>
            <a:pPr>
              <a:lnSpc>
                <a:spcPct val="150000"/>
              </a:lnSpc>
              <a:buNone/>
            </a:pPr>
            <a:r>
              <a:rPr lang="en-US" altLang="zh-CN" sz="2000" b="1" dirty="0">
                <a:solidFill>
                  <a:srgbClr val="003399"/>
                </a:solidFill>
                <a:latin typeface="微软雅黑" pitchFamily="34" charset="-122"/>
                <a:ea typeface="微软雅黑" pitchFamily="34" charset="-122"/>
              </a:rPr>
              <a:t>( -0 ) =  ( 11111111)</a:t>
            </a:r>
            <a:r>
              <a:rPr lang="zh-CN" altLang="en-US" sz="2000" b="1" baseline="-25000" dirty="0">
                <a:solidFill>
                  <a:srgbClr val="003399"/>
                </a:solidFill>
                <a:latin typeface="微软雅黑" pitchFamily="34" charset="-122"/>
                <a:ea typeface="微软雅黑" pitchFamily="34" charset="-122"/>
              </a:rPr>
              <a:t>反</a:t>
            </a:r>
            <a:r>
              <a:rPr lang="en-US" altLang="zh-CN" sz="2000" b="1" dirty="0">
                <a:solidFill>
                  <a:srgbClr val="003399"/>
                </a:solidFill>
                <a:latin typeface="微软雅黑" pitchFamily="34" charset="-122"/>
                <a:ea typeface="微软雅黑" pitchFamily="34" charset="-122"/>
              </a:rPr>
              <a:t> + 1= ( </a:t>
            </a:r>
            <a:r>
              <a:rPr lang="en-US" altLang="zh-CN" sz="2000" b="1" dirty="0">
                <a:solidFill>
                  <a:srgbClr val="FF0000"/>
                </a:solidFill>
                <a:latin typeface="微软雅黑" pitchFamily="34" charset="-122"/>
                <a:ea typeface="微软雅黑" pitchFamily="34" charset="-122"/>
              </a:rPr>
              <a:t>1</a:t>
            </a:r>
            <a:r>
              <a:rPr lang="en-US" altLang="zh-CN" sz="2000" b="1" dirty="0">
                <a:solidFill>
                  <a:srgbClr val="003399"/>
                </a:solidFill>
                <a:latin typeface="微软雅黑" pitchFamily="34" charset="-122"/>
                <a:ea typeface="微软雅黑" pitchFamily="34" charset="-122"/>
              </a:rPr>
              <a:t>00000000 )</a:t>
            </a:r>
            <a:r>
              <a:rPr lang="zh-CN" altLang="en-US" sz="2000" b="1" baseline="-25000" dirty="0">
                <a:solidFill>
                  <a:srgbClr val="003399"/>
                </a:solidFill>
                <a:latin typeface="微软雅黑" pitchFamily="34" charset="-122"/>
                <a:ea typeface="微软雅黑" pitchFamily="34" charset="-122"/>
              </a:rPr>
              <a:t>补</a:t>
            </a:r>
            <a:endParaRPr lang="en-US" altLang="zh-CN" sz="2000" b="1" dirty="0">
              <a:solidFill>
                <a:srgbClr val="003399"/>
              </a:solidFill>
              <a:latin typeface="微软雅黑" pitchFamily="34" charset="-122"/>
              <a:ea typeface="微软雅黑" pitchFamily="34" charset="-122"/>
            </a:endParaRPr>
          </a:p>
          <a:p>
            <a:pPr>
              <a:lnSpc>
                <a:spcPct val="150000"/>
              </a:lnSpc>
              <a:buNone/>
            </a:pPr>
            <a:endParaRPr lang="zh-CN" altLang="en-US" sz="2000" b="1" dirty="0">
              <a:solidFill>
                <a:srgbClr val="003399"/>
              </a:solidFill>
              <a:latin typeface="微软雅黑" pitchFamily="34" charset="-122"/>
              <a:ea typeface="微软雅黑" pitchFamily="34" charset="-122"/>
            </a:endParaRPr>
          </a:p>
        </p:txBody>
      </p:sp>
      <p:sp>
        <p:nvSpPr>
          <p:cNvPr id="7" name="矩形 6"/>
          <p:cNvSpPr/>
          <p:nvPr/>
        </p:nvSpPr>
        <p:spPr>
          <a:xfrm>
            <a:off x="4929190" y="1000114"/>
            <a:ext cx="4071966" cy="2973122"/>
          </a:xfrm>
          <a:prstGeom prst="rect">
            <a:avLst/>
          </a:prstGeom>
        </p:spPr>
        <p:txBody>
          <a:bodyPr wrap="square">
            <a:spAutoFit/>
          </a:bodyPr>
          <a:lstStyle/>
          <a:p>
            <a:pPr eaLnBrk="0" hangingPunct="0">
              <a:lnSpc>
                <a:spcPct val="130000"/>
              </a:lnSpc>
            </a:pPr>
            <a:r>
              <a:rPr kumimoji="1" lang="zh-CN" altLang="en-US" dirty="0">
                <a:solidFill>
                  <a:srgbClr val="333333"/>
                </a:solidFill>
                <a:latin typeface="微软雅黑" pitchFamily="34" charset="-122"/>
                <a:ea typeface="微软雅黑" pitchFamily="34" charset="-122"/>
              </a:rPr>
              <a:t>原码的零有两种表示：</a:t>
            </a:r>
          </a:p>
          <a:p>
            <a:pPr eaLnBrk="0" hangingPunct="0">
              <a:lnSpc>
                <a:spcPct val="130000"/>
              </a:lnSpc>
            </a:pPr>
            <a:r>
              <a:rPr kumimoji="1" lang="zh-CN" altLang="en-US" dirty="0">
                <a:solidFill>
                  <a:srgbClr val="333333"/>
                </a:solidFill>
                <a:latin typeface="微软雅黑" pitchFamily="34" charset="-122"/>
                <a:ea typeface="微软雅黑" pitchFamily="34" charset="-122"/>
              </a:rPr>
              <a:t>    正零为0.0…0；负零为1.0…0</a:t>
            </a:r>
            <a:endParaRPr kumimoji="1" lang="en-US" altLang="zh-CN" dirty="0">
              <a:solidFill>
                <a:srgbClr val="333333"/>
              </a:solidFill>
              <a:latin typeface="微软雅黑" pitchFamily="34" charset="-122"/>
              <a:ea typeface="微软雅黑" pitchFamily="34" charset="-122"/>
            </a:endParaRPr>
          </a:p>
          <a:p>
            <a:pPr eaLnBrk="0" hangingPunct="0">
              <a:lnSpc>
                <a:spcPct val="130000"/>
              </a:lnSpc>
            </a:pPr>
            <a:endParaRPr kumimoji="1" lang="en-US" altLang="zh-CN" dirty="0">
              <a:solidFill>
                <a:srgbClr val="333333"/>
              </a:solidFill>
              <a:latin typeface="微软雅黑" pitchFamily="34" charset="-122"/>
              <a:ea typeface="微软雅黑" pitchFamily="34" charset="-122"/>
            </a:endParaRPr>
          </a:p>
          <a:p>
            <a:pPr eaLnBrk="0" hangingPunct="0">
              <a:lnSpc>
                <a:spcPct val="130000"/>
              </a:lnSpc>
            </a:pPr>
            <a:r>
              <a:rPr kumimoji="1" lang="zh-CN" altLang="en-US" dirty="0">
                <a:solidFill>
                  <a:srgbClr val="333333"/>
                </a:solidFill>
                <a:latin typeface="微软雅黑" pitchFamily="34" charset="-122"/>
                <a:ea typeface="微软雅黑" pitchFamily="34" charset="-122"/>
              </a:rPr>
              <a:t>反码的零有两种表示：</a:t>
            </a:r>
          </a:p>
          <a:p>
            <a:pPr eaLnBrk="0" hangingPunct="0">
              <a:lnSpc>
                <a:spcPct val="130000"/>
              </a:lnSpc>
            </a:pPr>
            <a:r>
              <a:rPr kumimoji="1" lang="zh-CN" altLang="en-US" dirty="0">
                <a:solidFill>
                  <a:srgbClr val="333333"/>
                </a:solidFill>
                <a:latin typeface="微软雅黑" pitchFamily="34" charset="-122"/>
                <a:ea typeface="微软雅黑" pitchFamily="34" charset="-122"/>
              </a:rPr>
              <a:t>   正零为0.0…0，负零为1.1…1。 </a:t>
            </a:r>
          </a:p>
          <a:p>
            <a:pPr eaLnBrk="0" hangingPunct="0">
              <a:lnSpc>
                <a:spcPct val="130000"/>
              </a:lnSpc>
            </a:pPr>
            <a:endParaRPr lang="en-US" altLang="zh-CN" dirty="0"/>
          </a:p>
          <a:p>
            <a:pPr eaLnBrk="0" hangingPunct="0">
              <a:lnSpc>
                <a:spcPct val="130000"/>
              </a:lnSpc>
            </a:pPr>
            <a:r>
              <a:rPr kumimoji="1" lang="zh-CN" altLang="en-US" dirty="0">
                <a:solidFill>
                  <a:srgbClr val="333333"/>
                </a:solidFill>
                <a:latin typeface="微软雅黑" pitchFamily="34" charset="-122"/>
                <a:ea typeface="微软雅黑" pitchFamily="34" charset="-122"/>
              </a:rPr>
              <a:t>补码的零有唯一的表示，即：</a:t>
            </a:r>
          </a:p>
          <a:p>
            <a:pPr eaLnBrk="0" hangingPunct="0">
              <a:lnSpc>
                <a:spcPct val="130000"/>
              </a:lnSpc>
            </a:pPr>
            <a:r>
              <a:rPr kumimoji="1" lang="zh-CN" altLang="en-US" dirty="0">
                <a:solidFill>
                  <a:srgbClr val="333333"/>
                </a:solidFill>
                <a:latin typeface="微软雅黑" pitchFamily="34" charset="-122"/>
                <a:ea typeface="微软雅黑" pitchFamily="34" charset="-122"/>
              </a:rPr>
              <a:t>     0.0…0。 </a:t>
            </a:r>
          </a:p>
        </p:txBody>
      </p:sp>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--0</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的表达</a:t>
            </a: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normAutofit fontScale="92500" lnSpcReduction="10000"/>
          </a:bodyPr>
          <a:lstStyle/>
          <a:p>
            <a:pPr marL="180975" indent="-180975">
              <a:lnSpc>
                <a:spcPct val="150000"/>
              </a:lnSpc>
            </a:pPr>
            <a:r>
              <a:rPr lang="en-US" altLang="zh-CN" sz="2000" b="1" dirty="0">
                <a:solidFill>
                  <a:srgbClr val="003399"/>
                </a:solidFill>
                <a:latin typeface="微软雅黑" pitchFamily="34" charset="-122"/>
                <a:ea typeface="微软雅黑" pitchFamily="34" charset="-122"/>
              </a:rPr>
              <a:t>  </a:t>
            </a:r>
            <a:r>
              <a:rPr lang="zh-CN" altLang="en-US" sz="2000" b="1" dirty="0">
                <a:solidFill>
                  <a:srgbClr val="003399"/>
                </a:solidFill>
                <a:latin typeface="微软雅黑" pitchFamily="34" charset="-122"/>
                <a:ea typeface="微软雅黑" pitchFamily="34" charset="-122"/>
              </a:rPr>
              <a:t>所以补码的设计目的是</a:t>
            </a:r>
            <a:r>
              <a:rPr lang="en-US" altLang="zh-CN" sz="2000" b="1" dirty="0">
                <a:solidFill>
                  <a:srgbClr val="003399"/>
                </a:solidFill>
                <a:latin typeface="微软雅黑" pitchFamily="34" charset="-122"/>
                <a:ea typeface="微软雅黑" pitchFamily="34" charset="-122"/>
              </a:rPr>
              <a:t>:</a:t>
            </a:r>
            <a:br>
              <a:rPr lang="en-US" altLang="zh-CN" sz="2000" b="1" dirty="0">
                <a:solidFill>
                  <a:srgbClr val="003399"/>
                </a:solidFill>
                <a:latin typeface="微软雅黑" pitchFamily="34" charset="-122"/>
                <a:ea typeface="微软雅黑" pitchFamily="34" charset="-122"/>
              </a:rPr>
            </a:br>
            <a:br>
              <a:rPr lang="en-US" altLang="zh-CN" sz="2000" b="1" dirty="0">
                <a:solidFill>
                  <a:srgbClr val="003399"/>
                </a:solidFill>
                <a:latin typeface="微软雅黑" pitchFamily="34" charset="-122"/>
                <a:ea typeface="微软雅黑" pitchFamily="34" charset="-122"/>
              </a:rPr>
            </a:br>
            <a:r>
              <a:rPr lang="en-US" altLang="zh-CN" sz="2000" b="1" dirty="0">
                <a:solidFill>
                  <a:srgbClr val="003399"/>
                </a:solidFill>
                <a:latin typeface="微软雅黑" pitchFamily="34" charset="-122"/>
                <a:ea typeface="微软雅黑" pitchFamily="34" charset="-122"/>
              </a:rPr>
              <a:t>  ⑴</a:t>
            </a:r>
            <a:r>
              <a:rPr lang="zh-CN" altLang="en-US" sz="2000" b="1" dirty="0">
                <a:solidFill>
                  <a:srgbClr val="003399"/>
                </a:solidFill>
                <a:latin typeface="微软雅黑" pitchFamily="34" charset="-122"/>
                <a:ea typeface="微软雅黑" pitchFamily="34" charset="-122"/>
              </a:rPr>
              <a:t>使符号位能与有效值部分一起参加运算</a:t>
            </a:r>
            <a:r>
              <a:rPr lang="en-US" altLang="zh-CN" sz="2000" b="1" dirty="0">
                <a:solidFill>
                  <a:srgbClr val="003399"/>
                </a:solidFill>
                <a:latin typeface="微软雅黑" pitchFamily="34" charset="-122"/>
                <a:ea typeface="微软雅黑" pitchFamily="34" charset="-122"/>
              </a:rPr>
              <a:t>,</a:t>
            </a:r>
            <a:r>
              <a:rPr lang="zh-CN" altLang="en-US" sz="2000" b="1" dirty="0">
                <a:solidFill>
                  <a:srgbClr val="003399"/>
                </a:solidFill>
                <a:latin typeface="微软雅黑" pitchFamily="34" charset="-122"/>
                <a:ea typeface="微软雅黑" pitchFamily="34" charset="-122"/>
              </a:rPr>
              <a:t>从而简化运算规则</a:t>
            </a:r>
            <a:r>
              <a:rPr lang="en-US" altLang="zh-CN" sz="2000" b="1" dirty="0">
                <a:solidFill>
                  <a:srgbClr val="003399"/>
                </a:solidFill>
                <a:latin typeface="微软雅黑" pitchFamily="34" charset="-122"/>
                <a:ea typeface="微软雅黑" pitchFamily="34" charset="-122"/>
              </a:rPr>
              <a:t>.</a:t>
            </a:r>
            <a:br>
              <a:rPr lang="en-US" altLang="zh-CN" sz="2000" b="1" dirty="0">
                <a:solidFill>
                  <a:srgbClr val="003399"/>
                </a:solidFill>
                <a:latin typeface="微软雅黑" pitchFamily="34" charset="-122"/>
                <a:ea typeface="微软雅黑" pitchFamily="34" charset="-122"/>
              </a:rPr>
            </a:br>
            <a:br>
              <a:rPr lang="en-US" altLang="zh-CN" sz="2000" b="1" dirty="0">
                <a:solidFill>
                  <a:srgbClr val="003399"/>
                </a:solidFill>
                <a:latin typeface="微软雅黑" pitchFamily="34" charset="-122"/>
                <a:ea typeface="微软雅黑" pitchFamily="34" charset="-122"/>
              </a:rPr>
            </a:br>
            <a:r>
              <a:rPr lang="en-US" altLang="zh-CN" sz="2000" b="1" dirty="0">
                <a:solidFill>
                  <a:srgbClr val="003399"/>
                </a:solidFill>
                <a:latin typeface="微软雅黑" pitchFamily="34" charset="-122"/>
                <a:ea typeface="微软雅黑" pitchFamily="34" charset="-122"/>
              </a:rPr>
              <a:t>  ⑵</a:t>
            </a:r>
            <a:r>
              <a:rPr lang="zh-CN" altLang="en-US" sz="2000" b="1" dirty="0">
                <a:solidFill>
                  <a:srgbClr val="003399"/>
                </a:solidFill>
                <a:latin typeface="微软雅黑" pitchFamily="34" charset="-122"/>
                <a:ea typeface="微软雅黑" pitchFamily="34" charset="-122"/>
              </a:rPr>
              <a:t>使减法运算转换为加法运算</a:t>
            </a:r>
            <a:r>
              <a:rPr lang="en-US" altLang="zh-CN" sz="2000" b="1" dirty="0">
                <a:solidFill>
                  <a:srgbClr val="003399"/>
                </a:solidFill>
                <a:latin typeface="微软雅黑" pitchFamily="34" charset="-122"/>
                <a:ea typeface="微软雅黑" pitchFamily="34" charset="-122"/>
              </a:rPr>
              <a:t>,</a:t>
            </a:r>
            <a:r>
              <a:rPr lang="zh-CN" altLang="en-US" sz="2000" b="1" dirty="0">
                <a:solidFill>
                  <a:srgbClr val="003399"/>
                </a:solidFill>
                <a:latin typeface="微软雅黑" pitchFamily="34" charset="-122"/>
                <a:ea typeface="微软雅黑" pitchFamily="34" charset="-122"/>
              </a:rPr>
              <a:t>进一步简化计算机中运算器的线路设计</a:t>
            </a:r>
            <a:br>
              <a:rPr lang="zh-CN" altLang="en-US" sz="2000" b="1" dirty="0">
                <a:solidFill>
                  <a:srgbClr val="003399"/>
                </a:solidFill>
                <a:latin typeface="微软雅黑" pitchFamily="34" charset="-122"/>
                <a:ea typeface="微软雅黑" pitchFamily="34" charset="-122"/>
              </a:rPr>
            </a:br>
            <a:br>
              <a:rPr lang="zh-CN" altLang="en-US" sz="2000" b="1" dirty="0">
                <a:solidFill>
                  <a:srgbClr val="003399"/>
                </a:solidFill>
                <a:latin typeface="微软雅黑" pitchFamily="34" charset="-122"/>
                <a:ea typeface="微软雅黑" pitchFamily="34" charset="-122"/>
              </a:rPr>
            </a:br>
            <a:r>
              <a:rPr lang="zh-CN" altLang="en-US" sz="2000" b="1" dirty="0">
                <a:solidFill>
                  <a:srgbClr val="003399"/>
                </a:solidFill>
                <a:latin typeface="微软雅黑" pitchFamily="34" charset="-122"/>
                <a:ea typeface="微软雅黑" pitchFamily="34" charset="-122"/>
              </a:rPr>
              <a:t>  所有这些转换都是在计算机的最底层进行的，而在我们使用的汇编、</a:t>
            </a:r>
            <a:r>
              <a:rPr lang="en-US" altLang="zh-CN" sz="2000" b="1" dirty="0">
                <a:solidFill>
                  <a:srgbClr val="003399"/>
                </a:solidFill>
                <a:latin typeface="微软雅黑" pitchFamily="34" charset="-122"/>
                <a:ea typeface="微软雅黑" pitchFamily="34" charset="-122"/>
              </a:rPr>
              <a:t>C</a:t>
            </a:r>
            <a:r>
              <a:rPr lang="zh-CN" altLang="en-US" sz="2000" b="1" dirty="0">
                <a:solidFill>
                  <a:srgbClr val="003399"/>
                </a:solidFill>
                <a:latin typeface="微软雅黑" pitchFamily="34" charset="-122"/>
                <a:ea typeface="微软雅黑" pitchFamily="34" charset="-122"/>
              </a:rPr>
              <a:t>等其他高级语言中使用的都是原码。</a:t>
            </a:r>
            <a:endParaRPr lang="en-US" altLang="zh-CN" sz="2000" b="1" dirty="0">
              <a:solidFill>
                <a:srgbClr val="003399"/>
              </a:solidFill>
              <a:latin typeface="微软雅黑" pitchFamily="34" charset="-122"/>
              <a:ea typeface="微软雅黑" pitchFamily="34" charset="-122"/>
            </a:endParaRP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补码目的</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a:xfrm>
            <a:off x="285720" y="1000114"/>
            <a:ext cx="714380" cy="3614762"/>
          </a:xfrm>
          <a:noFill/>
        </p:spPr>
        <p:txBody>
          <a:bodyPr vert="wordArtVertRtl">
            <a:normAutofit/>
          </a:bodyPr>
          <a:lstStyle/>
          <a:p>
            <a:pPr eaLnBrk="1" hangingPunct="1"/>
            <a:r>
              <a:rPr lang="zh-CN" altLang="en-US" sz="2800" b="1" dirty="0">
                <a:solidFill>
                  <a:srgbClr val="FF0000"/>
                </a:solidFill>
                <a:latin typeface="黑体" pitchFamily="49" charset="-122"/>
                <a:ea typeface="黑体" pitchFamily="49" charset="-122"/>
              </a:rPr>
              <a:t>变减法为加法</a:t>
            </a:r>
          </a:p>
        </p:txBody>
      </p:sp>
      <p:sp>
        <p:nvSpPr>
          <p:cNvPr id="19"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20"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减法变加法</a:t>
            </a: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pic>
        <p:nvPicPr>
          <p:cNvPr id="8" name="图片 7" descr="图片1.png"/>
          <p:cNvPicPr>
            <a:picLocks noChangeAspect="1"/>
          </p:cNvPicPr>
          <p:nvPr/>
        </p:nvPicPr>
        <p:blipFill>
          <a:blip r:embed="rId2"/>
          <a:stretch>
            <a:fillRect/>
          </a:stretch>
        </p:blipFill>
        <p:spPr>
          <a:xfrm>
            <a:off x="1214414" y="1000114"/>
            <a:ext cx="7487024" cy="37147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698500" y="964395"/>
            <a:ext cx="7772400" cy="33206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rgbClr val="800000"/>
              </a:buClr>
              <a:buSzTx/>
              <a:buFont typeface="Wingdings" pitchFamily="2" charset="2"/>
              <a:buChar char="v"/>
              <a:tabLst/>
              <a:defRPr/>
            </a:pP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原则：</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X</a:t>
            </a:r>
            <a:r>
              <a:rPr kumimoji="1" lang="zh-CN" altLang="en-US" sz="19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Y</a:t>
            </a:r>
            <a:r>
              <a:rPr kumimoji="1" lang="zh-CN" altLang="en-US" sz="19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X</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Y</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zh-CN" altLang="en-US" sz="19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Char char="v"/>
              <a:tabLst/>
              <a:defRPr/>
            </a:pP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用于做减法时方便，将减法变成做加法，而且符号也参与运算。</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Char char="v"/>
              <a:tabLst/>
              <a:defRPr/>
            </a:pPr>
            <a:r>
              <a:rPr kumimoji="1" lang="zh-CN" altLang="en-US"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例如：</a:t>
            </a:r>
            <a:r>
              <a:rPr kumimoji="1" lang="en-US" altLang="zh-CN"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9</a:t>
            </a:r>
            <a:r>
              <a:rPr kumimoji="1" lang="en-US" altLang="zh-CN" sz="1900" b="1" i="0" u="none" strike="noStrike" kern="0" cap="none" spc="0" normalizeH="0" baseline="-25000" noProof="0" dirty="0">
                <a:ln>
                  <a:noFill/>
                </a:ln>
                <a:solidFill>
                  <a:srgbClr val="FF0000"/>
                </a:solidFill>
                <a:effectLst>
                  <a:outerShdw blurRad="38100" dist="38100" dir="2700000" algn="tl">
                    <a:srgbClr val="FFFFFF"/>
                  </a:outerShdw>
                </a:effectLst>
                <a:uLnTx/>
                <a:uFillTx/>
                <a:latin typeface="Times New Roman"/>
                <a:ea typeface="黑体"/>
                <a:cs typeface="+mn-cs"/>
              </a:rPr>
              <a:t>D</a:t>
            </a:r>
            <a:r>
              <a:rPr kumimoji="1" lang="zh-CN" altLang="en-US"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en-US" altLang="zh-CN"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6</a:t>
            </a:r>
            <a:r>
              <a:rPr kumimoji="1" lang="en-US" altLang="zh-CN" sz="1900" b="1" i="0" u="none" strike="noStrike" kern="0" cap="none" spc="0" normalizeH="0" baseline="-25000" noProof="0" dirty="0">
                <a:ln>
                  <a:noFill/>
                </a:ln>
                <a:solidFill>
                  <a:srgbClr val="FF0000"/>
                </a:solidFill>
                <a:effectLst>
                  <a:outerShdw blurRad="38100" dist="38100" dir="2700000" algn="tl">
                    <a:srgbClr val="FFFFFF"/>
                  </a:outerShdw>
                </a:effectLst>
                <a:uLnTx/>
                <a:uFillTx/>
                <a:latin typeface="Times New Roman"/>
                <a:ea typeface="黑体"/>
                <a:cs typeface="+mn-cs"/>
              </a:rPr>
              <a:t>D</a:t>
            </a:r>
            <a:r>
              <a:rPr kumimoji="1" lang="zh-CN" altLang="en-US"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en-US" altLang="zh-CN"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zh-CN" altLang="en-US"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en-US" altLang="zh-CN"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en-US" altLang="zh-CN" sz="1900" b="1" i="0" u="none" strike="noStrike" kern="0" cap="none" spc="0" normalizeH="0" baseline="-25000" noProof="0" dirty="0">
                <a:ln>
                  <a:noFill/>
                </a:ln>
                <a:solidFill>
                  <a:srgbClr val="FF0000"/>
                </a:solidFill>
                <a:effectLst>
                  <a:outerShdw blurRad="38100" dist="38100" dir="2700000" algn="tl">
                    <a:srgbClr val="FFFFFF"/>
                  </a:outerShdw>
                </a:effectLst>
                <a:uLnTx/>
                <a:uFillTx/>
                <a:latin typeface="Times New Roman"/>
                <a:ea typeface="黑体"/>
                <a:cs typeface="+mn-cs"/>
              </a:rPr>
              <a:t>D</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转变为二进制数，即是求：</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19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1001B-0110B=(?)B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1001B-0110B=1001B</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(-0110)B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反码：</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1001B</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11001B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X</a:t>
            </a:r>
            <a:r>
              <a:rPr kumimoji="1" lang="zh-CN" altLang="en-US" sz="19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Y</a:t>
            </a:r>
            <a:r>
              <a:rPr kumimoji="1" lang="zh-CN" altLang="en-US" sz="19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       </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X</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Y</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zh-CN" altLang="en-US" sz="19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补码：</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1001B</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1900" b="0" i="0" u="none" strike="noStrike" kern="0" cap="none" spc="0" normalizeH="0" baseline="0" noProof="0" dirty="0">
                <a:ln>
                  <a:noFill/>
                </a:ln>
                <a:solidFill>
                  <a:srgbClr val="CC3300"/>
                </a:solidFill>
                <a:effectLst>
                  <a:outerShdw blurRad="38100" dist="38100" dir="2700000" algn="tl">
                    <a:srgbClr val="000000"/>
                  </a:outerShdw>
                </a:effectLst>
                <a:uLnTx/>
                <a:uFillTx/>
                <a:latin typeface="Times New Roman"/>
                <a:ea typeface="黑体"/>
                <a:cs typeface="+mn-cs"/>
              </a:rPr>
              <a:t>1</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1010B  =         </a:t>
            </a:r>
            <a:r>
              <a:rPr kumimoji="1" lang="en-US" altLang="zh-CN" sz="1900" b="0" i="0" u="none" strike="noStrike" kern="0" cap="none" spc="0" normalizeH="0" baseline="0" noProof="0" dirty="0">
                <a:ln>
                  <a:noFill/>
                </a:ln>
                <a:solidFill>
                  <a:srgbClr val="CC3300"/>
                </a:solidFill>
                <a:effectLst>
                  <a:outerShdw blurRad="38100" dist="38100" dir="2700000" algn="tl">
                    <a:srgbClr val="000000"/>
                  </a:outerShdw>
                </a:effectLst>
                <a:uLnTx/>
                <a:uFillTx/>
                <a:latin typeface="Times New Roman"/>
                <a:ea typeface="黑体"/>
                <a:cs typeface="+mn-cs"/>
              </a:rPr>
              <a:t>0</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0011B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原码：</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1001B             10110B             0011B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zh-CN" altLang="en-US"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所以：</a:t>
            </a:r>
            <a:r>
              <a:rPr kumimoji="1" lang="en-US" altLang="zh-CN" sz="19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1001B-0110B=(0011)B =3D </a:t>
            </a:r>
          </a:p>
        </p:txBody>
      </p:sp>
      <p:sp>
        <p:nvSpPr>
          <p:cNvPr id="11" name="Text Box 4"/>
          <p:cNvSpPr txBox="1">
            <a:spLocks noChangeArrowheads="1"/>
          </p:cNvSpPr>
          <p:nvPr/>
        </p:nvSpPr>
        <p:spPr bwMode="auto">
          <a:xfrm>
            <a:off x="4458702" y="3774054"/>
            <a:ext cx="380064" cy="369332"/>
          </a:xfrm>
          <a:prstGeom prst="rect">
            <a:avLst/>
          </a:prstGeom>
          <a:noFill/>
          <a:ln w="9525">
            <a:solidFill>
              <a:srgbClr val="000000"/>
            </a:solidFill>
            <a:miter lim="800000"/>
            <a:headEnd/>
            <a:tailEnd/>
          </a:ln>
          <a:effectLst/>
        </p:spPr>
        <p:txBody>
          <a:bodyPr vert="horz"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rPr>
              <a:t>1</a:t>
            </a:r>
          </a:p>
        </p:txBody>
      </p:sp>
      <p:sp>
        <p:nvSpPr>
          <p:cNvPr id="12" name="AutoShape 6"/>
          <p:cNvSpPr>
            <a:spLocks/>
          </p:cNvSpPr>
          <p:nvPr/>
        </p:nvSpPr>
        <p:spPr bwMode="auto">
          <a:xfrm>
            <a:off x="5857884" y="2285998"/>
            <a:ext cx="2143140" cy="647700"/>
          </a:xfrm>
          <a:prstGeom prst="borderCallout2">
            <a:avLst>
              <a:gd name="adj1" fmla="val 13236"/>
              <a:gd name="adj2" fmla="val -4227"/>
              <a:gd name="adj3" fmla="val 13236"/>
              <a:gd name="adj4" fmla="val -16375"/>
              <a:gd name="adj5" fmla="val 230329"/>
              <a:gd name="adj6" fmla="val -60037"/>
            </a:avLst>
          </a:prstGeom>
          <a:noFill/>
          <a:ln w="28575">
            <a:solidFill>
              <a:srgbClr val="006600"/>
            </a:solidFill>
            <a:miter lim="800000"/>
            <a:headEnd/>
            <a:tailEnd/>
          </a:ln>
          <a:effec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ysClr val="windowText" lastClr="000000"/>
                </a:solidFill>
                <a:effectLst/>
                <a:uLnTx/>
                <a:uFillTx/>
              </a:rPr>
              <a:t>符号位只保留</a:t>
            </a:r>
            <a:r>
              <a:rPr kumimoji="0" lang="en-US" altLang="zh-CN" b="0" i="0" u="none" strike="noStrike" kern="0" cap="none" spc="0" normalizeH="0" baseline="0" noProof="0" dirty="0">
                <a:ln>
                  <a:noFill/>
                </a:ln>
                <a:solidFill>
                  <a:sysClr val="windowText" lastClr="000000"/>
                </a:solidFill>
                <a:effectLst/>
                <a:uLnTx/>
                <a:uFillTx/>
              </a:rPr>
              <a:t>1</a:t>
            </a:r>
            <a:r>
              <a:rPr kumimoji="0" lang="zh-CN" altLang="en-US" b="0" i="0" u="none" strike="noStrike" kern="0" cap="none" spc="0" normalizeH="0" baseline="0" noProof="0" dirty="0">
                <a:ln>
                  <a:noFill/>
                </a:ln>
                <a:solidFill>
                  <a:sysClr val="windowText" lastClr="000000"/>
                </a:solidFill>
                <a:effectLst/>
                <a:uLnTx/>
                <a:uFillTx/>
              </a:rPr>
              <a:t>位，溢出的位自动丢弃</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减法变加法</a:t>
            </a:r>
          </a:p>
        </p:txBody>
      </p:sp>
      <p:sp>
        <p:nvSpPr>
          <p:cNvPr id="9"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698500" y="1248966"/>
            <a:ext cx="7772400" cy="33206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rgbClr val="800000"/>
              </a:buClr>
              <a:buSzTx/>
              <a:buFont typeface="Wingdings" pitchFamily="2" charset="2"/>
              <a:buChar char="v"/>
              <a:tabLst/>
              <a:defRPr/>
            </a:pPr>
            <a:r>
              <a:rPr kumimoji="1" lang="zh-CN" altLang="en-US"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例</a:t>
            </a:r>
            <a:r>
              <a:rPr kumimoji="1" lang="en-US" altLang="zh-CN"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2</a:t>
            </a:r>
            <a:r>
              <a:rPr kumimoji="1" lang="zh-CN" altLang="en-US"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en-US" altLang="zh-CN"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0.1101B</a:t>
            </a:r>
            <a:r>
              <a:rPr kumimoji="1" lang="zh-CN" altLang="en-US"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en-US" altLang="zh-CN"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0.1011B</a:t>
            </a:r>
            <a:r>
              <a:rPr kumimoji="1" lang="zh-CN" altLang="en-US"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en-US" altLang="zh-CN"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zh-CN" altLang="en-US"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a:t>
            </a:r>
            <a:r>
              <a:rPr kumimoji="1" lang="en-US" altLang="zh-CN" sz="2200" b="1" i="0" u="none" strike="noStrike" kern="0" cap="none" spc="0" normalizeH="0" baseline="0" noProof="0" dirty="0">
                <a:ln>
                  <a:noFill/>
                </a:ln>
                <a:solidFill>
                  <a:srgbClr val="FF0000"/>
                </a:solidFill>
                <a:effectLst>
                  <a:outerShdw blurRad="38100" dist="38100" dir="2700000" algn="tl">
                    <a:srgbClr val="FFFFFF"/>
                  </a:outerShdw>
                </a:effectLst>
                <a:uLnTx/>
                <a:uFillTx/>
                <a:latin typeface="Times New Roman"/>
                <a:ea typeface="黑体"/>
                <a:cs typeface="+mn-cs"/>
              </a:rPr>
              <a:t>)B</a:t>
            </a:r>
            <a:endParaRPr kumimoji="1" lang="en-US" altLang="zh-CN" sz="2200" b="1" i="0" u="none" strike="noStrike" kern="0" cap="none" spc="0" normalizeH="0" baseline="-25000" noProof="0" dirty="0">
              <a:ln>
                <a:noFill/>
              </a:ln>
              <a:solidFill>
                <a:srgbClr val="FF0000"/>
              </a:solidFill>
              <a:effectLst>
                <a:outerShdw blurRad="38100" dist="38100" dir="2700000" algn="tl">
                  <a:srgbClr val="FFFFFF"/>
                </a:outerShdw>
              </a:effectLst>
              <a:uLnTx/>
              <a:uFillTx/>
              <a:latin typeface="Times New Roman"/>
              <a:ea typeface="黑体"/>
              <a:cs typeface="+mn-cs"/>
            </a:endParaRP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0.1101B-0.1011B=0.1101B</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(-0.1011)B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反码：</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0.1101B</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1.0100B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X</a:t>
            </a:r>
            <a:r>
              <a:rPr kumimoji="1" lang="zh-CN" altLang="en-US" sz="22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Y</a:t>
            </a:r>
            <a:r>
              <a:rPr kumimoji="1" lang="zh-CN" altLang="en-US" sz="22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       </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X</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Y</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zh-CN" altLang="en-US" sz="22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rPr>
              <a:t>补</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补码：</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0.1101B</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en-US" altLang="zh-CN" sz="2200" b="0" i="0" u="none" strike="noStrike" kern="0" cap="none" spc="0" normalizeH="0" baseline="0" noProof="0" dirty="0">
                <a:ln>
                  <a:noFill/>
                </a:ln>
                <a:solidFill>
                  <a:srgbClr val="CC3300"/>
                </a:solidFill>
                <a:effectLst>
                  <a:outerShdw blurRad="38100" dist="38100" dir="2700000" algn="tl">
                    <a:srgbClr val="000000"/>
                  </a:outerShdw>
                </a:effectLst>
                <a:uLnTx/>
                <a:uFillTx/>
                <a:latin typeface="Times New Roman"/>
                <a:ea typeface="黑体"/>
                <a:cs typeface="+mn-cs"/>
              </a:rPr>
              <a:t>1.0</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101B  =         </a:t>
            </a:r>
            <a:r>
              <a:rPr kumimoji="1" lang="en-US" altLang="zh-CN" sz="2200" b="0" i="0" u="none" strike="noStrike" kern="0" cap="none" spc="0" normalizeH="0" baseline="0" noProof="0" dirty="0">
                <a:ln>
                  <a:noFill/>
                </a:ln>
                <a:solidFill>
                  <a:srgbClr val="CC3300"/>
                </a:solidFill>
                <a:effectLst>
                  <a:outerShdw blurRad="38100" dist="38100" dir="2700000" algn="tl">
                    <a:srgbClr val="000000"/>
                  </a:outerShdw>
                </a:effectLst>
                <a:uLnTx/>
                <a:uFillTx/>
                <a:latin typeface="Times New Roman"/>
                <a:ea typeface="黑体"/>
                <a:cs typeface="+mn-cs"/>
              </a:rPr>
              <a:t>0</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.0010B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原码：</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0.1001B             1.1011B          0.0010B</a:t>
            </a:r>
          </a:p>
          <a:p>
            <a:pPr marL="342900" marR="0" lvl="0" indent="-342900" algn="l" defTabSz="914400" rtl="0" eaLnBrk="1" fontAlgn="base" latinLnBrk="0" hangingPunct="1">
              <a:spcBef>
                <a:spcPct val="20000"/>
              </a:spcBef>
              <a:spcAft>
                <a:spcPct val="0"/>
              </a:spcAft>
              <a:buClr>
                <a:srgbClr val="800000"/>
              </a:buClr>
              <a:buSzTx/>
              <a:buFont typeface="Wingdings" pitchFamily="2" charset="2"/>
              <a:buNone/>
              <a:tabLst/>
              <a:defRPr/>
            </a:pP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   </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所以：</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0.1101B</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0.1011B</a:t>
            </a:r>
            <a:r>
              <a:rPr kumimoji="1" lang="zh-CN" altLang="en-US"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a:t>
            </a:r>
            <a:r>
              <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rPr>
              <a:t>(0.0010)B</a:t>
            </a:r>
            <a:endParaRPr kumimoji="1" lang="en-US" altLang="zh-CN" sz="2200" b="0" i="0" u="none" strike="noStrike" kern="0" cap="none" spc="0" normalizeH="0" baseline="-25000" noProof="0" dirty="0">
              <a:ln>
                <a:noFill/>
              </a:ln>
              <a:solidFill>
                <a:srgbClr val="000000"/>
              </a:solidFill>
              <a:effectLst>
                <a:outerShdw blurRad="38100" dist="38100" dir="2700000" algn="tl">
                  <a:srgbClr val="FFFFFF"/>
                </a:outerShdw>
              </a:effectLst>
              <a:uLnTx/>
              <a:uFillTx/>
              <a:latin typeface="Times New Roman"/>
              <a:ea typeface="黑体"/>
              <a:cs typeface="+mn-cs"/>
            </a:endParaRPr>
          </a:p>
          <a:p>
            <a:pPr marL="342900" marR="0" lvl="0" indent="-342900" algn="l" defTabSz="914400" rtl="0" eaLnBrk="1" fontAlgn="base" latinLnBrk="0" hangingPunct="1">
              <a:spcBef>
                <a:spcPct val="20000"/>
              </a:spcBef>
              <a:spcAft>
                <a:spcPct val="0"/>
              </a:spcAft>
              <a:buClr>
                <a:srgbClr val="800000"/>
              </a:buClr>
              <a:buSzTx/>
              <a:buFont typeface="Wingdings" pitchFamily="2" charset="2"/>
              <a:buChar char="v"/>
              <a:tabLst/>
              <a:defRPr/>
            </a:pPr>
            <a:endParaRPr kumimoji="1" lang="en-US" altLang="zh-CN" sz="2200" b="0" i="0" u="none" strike="noStrike" kern="0" cap="none" spc="0" normalizeH="0" baseline="0" noProof="0" dirty="0">
              <a:ln>
                <a:noFill/>
              </a:ln>
              <a:solidFill>
                <a:srgbClr val="000000"/>
              </a:solidFill>
              <a:effectLst>
                <a:outerShdw blurRad="38100" dist="38100" dir="2700000" algn="tl">
                  <a:srgbClr val="FFFFFF"/>
                </a:outerShdw>
              </a:effectLst>
              <a:uLnTx/>
              <a:uFillTx/>
              <a:latin typeface="Times New Roman"/>
              <a:ea typeface="黑体"/>
              <a:cs typeface="+mn-cs"/>
            </a:endParaRPr>
          </a:p>
        </p:txBody>
      </p:sp>
      <p:sp>
        <p:nvSpPr>
          <p:cNvPr id="11" name="Text Box 4"/>
          <p:cNvSpPr txBox="1">
            <a:spLocks noChangeArrowheads="1"/>
          </p:cNvSpPr>
          <p:nvPr/>
        </p:nvSpPr>
        <p:spPr bwMode="auto">
          <a:xfrm>
            <a:off x="5013332" y="2916798"/>
            <a:ext cx="558800" cy="369332"/>
          </a:xfrm>
          <a:prstGeom prst="rect">
            <a:avLst/>
          </a:prstGeom>
          <a:noFill/>
          <a:ln w="9525">
            <a:solidFill>
              <a:srgbClr val="000000"/>
            </a:solidFill>
            <a:miter lim="800000"/>
            <a:headEnd/>
            <a:tailEnd/>
          </a:ln>
          <a:effectLst/>
        </p:spPr>
        <p:txBody>
          <a:bodyPr vert="horz">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rPr>
              <a:t>1</a:t>
            </a:r>
          </a:p>
        </p:txBody>
      </p:sp>
      <p:sp>
        <p:nvSpPr>
          <p:cNvPr id="12" name="AutoShape 8"/>
          <p:cNvSpPr>
            <a:spLocks/>
          </p:cNvSpPr>
          <p:nvPr/>
        </p:nvSpPr>
        <p:spPr bwMode="auto">
          <a:xfrm>
            <a:off x="928662" y="4071949"/>
            <a:ext cx="2286015" cy="660042"/>
          </a:xfrm>
          <a:prstGeom prst="borderCallout2">
            <a:avLst>
              <a:gd name="adj1" fmla="val 18750"/>
              <a:gd name="adj2" fmla="val 105620"/>
              <a:gd name="adj3" fmla="val 18508"/>
              <a:gd name="adj4" fmla="val 156500"/>
              <a:gd name="adj5" fmla="val -100712"/>
              <a:gd name="adj6" fmla="val 186945"/>
            </a:avLst>
          </a:prstGeom>
          <a:noFill/>
          <a:ln w="28575">
            <a:solidFill>
              <a:srgbClr val="006600"/>
            </a:solidFill>
            <a:miter lim="800000"/>
            <a:headEnd/>
            <a:tailEnd/>
          </a:ln>
          <a:effectLst/>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ysClr val="windowText" lastClr="000000"/>
                </a:solidFill>
                <a:effectLst/>
                <a:uLnTx/>
                <a:uFillTx/>
              </a:rPr>
              <a:t>符号位只保留</a:t>
            </a:r>
            <a:r>
              <a:rPr kumimoji="0" lang="en-US" altLang="zh-CN" b="0" i="0" u="none" strike="noStrike" kern="0" cap="none" spc="0" normalizeH="0" baseline="0" noProof="0" dirty="0">
                <a:ln>
                  <a:noFill/>
                </a:ln>
                <a:solidFill>
                  <a:sysClr val="windowText" lastClr="000000"/>
                </a:solidFill>
                <a:effectLst/>
                <a:uLnTx/>
                <a:uFillTx/>
              </a:rPr>
              <a:t>1</a:t>
            </a:r>
            <a:r>
              <a:rPr kumimoji="0" lang="zh-CN" altLang="en-US" b="0" i="0" u="none" strike="noStrike" kern="0" cap="none" spc="0" normalizeH="0" baseline="0" noProof="0" dirty="0">
                <a:ln>
                  <a:noFill/>
                </a:ln>
                <a:solidFill>
                  <a:sysClr val="windowText" lastClr="000000"/>
                </a:solidFill>
                <a:effectLst/>
                <a:uLnTx/>
                <a:uFillTx/>
              </a:rPr>
              <a:t>位，溢出的位自动丢弃</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减法变加法</a:t>
            </a:r>
          </a:p>
        </p:txBody>
      </p:sp>
      <p:sp>
        <p:nvSpPr>
          <p:cNvPr id="9"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285866"/>
            <a:ext cx="7777162" cy="3518132"/>
          </a:xfrm>
        </p:spPr>
        <p:txBody>
          <a:bodyPr>
            <a:normAutofit/>
          </a:bodyPr>
          <a:lstStyle/>
          <a:p>
            <a:pPr marL="0" indent="720000">
              <a:lnSpc>
                <a:spcPct val="150000"/>
              </a:lnSpc>
              <a:buSzPct val="90000"/>
              <a:buNone/>
            </a:pPr>
            <a:r>
              <a:rPr lang="zh-CN" altLang="en-US" sz="2400" b="1" dirty="0"/>
              <a:t>计算机是有限物理存储空间的机器，因此表示数就需要考虑数的长度。一般计算机中的实数有两种常用表示格式：定点数和浮点数。</a:t>
            </a:r>
            <a:endParaRPr lang="en-US" altLang="zh-CN" sz="2000"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的数值世界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实数表达</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7349539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214428"/>
            <a:ext cx="7777162" cy="3589570"/>
          </a:xfrm>
        </p:spPr>
        <p:txBody>
          <a:bodyPr>
            <a:normAutofit/>
          </a:bodyPr>
          <a:lstStyle/>
          <a:p>
            <a:pPr marL="0" indent="0">
              <a:lnSpc>
                <a:spcPct val="150000"/>
              </a:lnSpc>
              <a:buSzPct val="90000"/>
              <a:buNone/>
            </a:pPr>
            <a:r>
              <a:rPr lang="en-US" altLang="zh-CN" sz="2000" b="1" dirty="0"/>
              <a:t>1</a:t>
            </a:r>
            <a:r>
              <a:rPr lang="zh-CN" altLang="en-US" sz="2000" b="1" dirty="0"/>
              <a:t>、定点数</a:t>
            </a:r>
          </a:p>
          <a:p>
            <a:pPr marL="0" indent="0">
              <a:lnSpc>
                <a:spcPct val="150000"/>
              </a:lnSpc>
              <a:buSzPct val="90000"/>
              <a:buNone/>
            </a:pPr>
            <a:r>
              <a:rPr lang="zh-CN" altLang="en-US" sz="2000" b="1" dirty="0"/>
              <a:t>        定点格式表示的数值范围有限，在计算机输出中一般用固定长度（如</a:t>
            </a:r>
            <a:r>
              <a:rPr lang="en-US" altLang="zh-CN" sz="2000" b="1" dirty="0"/>
              <a:t>16</a:t>
            </a:r>
            <a:r>
              <a:rPr lang="zh-CN" altLang="en-US" sz="2000" b="1" dirty="0"/>
              <a:t>位或</a:t>
            </a:r>
            <a:r>
              <a:rPr lang="en-US" altLang="zh-CN" sz="2000" b="1" dirty="0"/>
              <a:t>32</a:t>
            </a:r>
            <a:r>
              <a:rPr lang="zh-CN" altLang="en-US" sz="2000" b="1" dirty="0"/>
              <a:t>位二进制）表示，同时将小数点固定在某一个位置。为了处理方便，一般分为定点纯小数和定点纯整数，前文所讲的原码、反码、补码表示的就是定点纯整数。</a:t>
            </a:r>
          </a:p>
          <a:p>
            <a:pPr marL="0" indent="0">
              <a:lnSpc>
                <a:spcPct val="150000"/>
              </a:lnSpc>
              <a:buSzPct val="90000"/>
              <a:buNone/>
            </a:pPr>
            <a:endParaRPr lang="en-US" altLang="zh-CN" sz="2000" b="1" dirty="0"/>
          </a:p>
        </p:txBody>
      </p:sp>
      <p:sp>
        <p:nvSpPr>
          <p:cNvPr id="10"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2.3.1</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11"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定</a:t>
            </a:r>
            <a:r>
              <a:rPr lang="zh-CN" altLang="en-US" sz="2800" b="1" kern="0" dirty="0">
                <a:solidFill>
                  <a:srgbClr val="FFFF00"/>
                </a:solidFill>
                <a:latin typeface="黑体" pitchFamily="49" charset="-122"/>
                <a:ea typeface="黑体" pitchFamily="49" charset="-122"/>
                <a:cs typeface="+mj-cs"/>
              </a:rPr>
              <a:t>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025757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019964"/>
            <a:ext cx="8247290" cy="3784034"/>
          </a:xfrm>
        </p:spPr>
        <p:txBody>
          <a:bodyPr>
            <a:normAutofit fontScale="92500" lnSpcReduction="20000"/>
          </a:bodyPr>
          <a:lstStyle/>
          <a:p>
            <a:pPr marL="0" indent="0">
              <a:lnSpc>
                <a:spcPct val="150000"/>
              </a:lnSpc>
              <a:buSzPct val="90000"/>
              <a:buNone/>
            </a:pPr>
            <a:r>
              <a:rPr lang="en-US" altLang="zh-CN" sz="2000" b="1" dirty="0"/>
              <a:t>(1)  </a:t>
            </a:r>
            <a:r>
              <a:rPr lang="zh-CN" altLang="en-US" sz="2000" b="1" dirty="0"/>
              <a:t>定点纯小数</a:t>
            </a:r>
          </a:p>
          <a:p>
            <a:pPr marL="0" indent="0">
              <a:lnSpc>
                <a:spcPct val="150000"/>
              </a:lnSpc>
              <a:buSzPct val="90000"/>
              <a:buNone/>
            </a:pPr>
            <a:r>
              <a:rPr lang="zh-CN" altLang="en-US" sz="2000" b="1" dirty="0"/>
              <a:t>       定点纯小数是指小数点准确固定在数据某一个位置上的小数。一般把小数点固定在最高数据位的左边，小数点前边再设一位符号位。按此规则，任何一个小数都可以写成：</a:t>
            </a:r>
          </a:p>
          <a:p>
            <a:pPr marL="0" indent="0" algn="ctr">
              <a:lnSpc>
                <a:spcPct val="150000"/>
              </a:lnSpc>
              <a:buSzPct val="90000"/>
              <a:buNone/>
            </a:pPr>
            <a:r>
              <a:rPr lang="en-US" altLang="zh-CN" sz="2000" b="1" dirty="0"/>
              <a:t>N=N</a:t>
            </a:r>
            <a:r>
              <a:rPr lang="en-US" altLang="zh-CN" sz="2000" b="1" baseline="-25000" dirty="0"/>
              <a:t>s</a:t>
            </a:r>
            <a:r>
              <a:rPr lang="en-US" altLang="zh-CN" sz="2000" b="1" dirty="0"/>
              <a:t>N</a:t>
            </a:r>
            <a:r>
              <a:rPr lang="en-US" altLang="zh-CN" sz="2100" b="1" baseline="-25000" dirty="0"/>
              <a:t>-1</a:t>
            </a:r>
            <a:r>
              <a:rPr lang="en-US" altLang="zh-CN" sz="2000" b="1" dirty="0"/>
              <a:t>N</a:t>
            </a:r>
            <a:r>
              <a:rPr lang="en-US" altLang="zh-CN" sz="2100" b="1" baseline="-25000" dirty="0"/>
              <a:t>-2</a:t>
            </a:r>
            <a:r>
              <a:rPr lang="en-US" altLang="zh-CN" sz="2000" b="1" dirty="0"/>
              <a:t>N</a:t>
            </a:r>
            <a:r>
              <a:rPr lang="en-US" altLang="zh-CN" sz="2100" b="1" baseline="-25000" dirty="0"/>
              <a:t>-3</a:t>
            </a:r>
            <a:r>
              <a:rPr lang="en-US" altLang="zh-CN" sz="2000" b="1" dirty="0"/>
              <a:t>...N</a:t>
            </a:r>
            <a:r>
              <a:rPr lang="en-US" altLang="zh-CN" sz="2100" b="1" baseline="-25000" dirty="0"/>
              <a:t>-m</a:t>
            </a:r>
            <a:r>
              <a:rPr lang="en-US" altLang="zh-CN" sz="2000" b="1" dirty="0"/>
              <a:t>,              N</a:t>
            </a:r>
            <a:r>
              <a:rPr lang="en-US" altLang="zh-CN" sz="2100" b="1" baseline="-25000" dirty="0"/>
              <a:t>s</a:t>
            </a:r>
            <a:r>
              <a:rPr lang="en-US" altLang="zh-CN" sz="2000" b="1" dirty="0"/>
              <a:t>——</a:t>
            </a:r>
            <a:r>
              <a:rPr lang="zh-CN" altLang="en-US" sz="2000" b="1" dirty="0"/>
              <a:t>符号位</a:t>
            </a:r>
          </a:p>
          <a:p>
            <a:pPr marL="0" indent="0">
              <a:lnSpc>
                <a:spcPct val="150000"/>
              </a:lnSpc>
              <a:buSzPct val="90000"/>
              <a:buNone/>
            </a:pPr>
            <a:r>
              <a:rPr lang="zh-CN" altLang="en-US" sz="2000" b="1" dirty="0"/>
              <a:t>      即在计算机中用</a:t>
            </a:r>
            <a:r>
              <a:rPr lang="en-US" altLang="zh-CN" sz="2000" b="1" dirty="0"/>
              <a:t>m</a:t>
            </a:r>
            <a:r>
              <a:rPr lang="zh-CN" altLang="en-US" sz="2000" b="1" dirty="0"/>
              <a:t>＋</a:t>
            </a:r>
            <a:r>
              <a:rPr lang="en-US" altLang="zh-CN" sz="2000" b="1" dirty="0"/>
              <a:t>1</a:t>
            </a:r>
            <a:r>
              <a:rPr lang="zh-CN" altLang="en-US" sz="2000" b="1" dirty="0"/>
              <a:t>个二进制位表示一个小数，最高（最左）一个二进制位表示符号（如用</a:t>
            </a:r>
            <a:r>
              <a:rPr lang="en-US" altLang="zh-CN" sz="2000" b="1" dirty="0"/>
              <a:t>0</a:t>
            </a:r>
            <a:r>
              <a:rPr lang="zh-CN" altLang="en-US" sz="2000" b="1" dirty="0"/>
              <a:t>表示正号，</a:t>
            </a:r>
            <a:r>
              <a:rPr lang="en-US" altLang="zh-CN" sz="2000" b="1" dirty="0"/>
              <a:t>1</a:t>
            </a:r>
            <a:r>
              <a:rPr lang="zh-CN" altLang="en-US" sz="2000" b="1" dirty="0"/>
              <a:t>表示负号）</a:t>
            </a:r>
            <a:r>
              <a:rPr lang="en-US" altLang="zh-CN" sz="2000" b="1" dirty="0"/>
              <a:t>,</a:t>
            </a:r>
            <a:r>
              <a:rPr lang="zh-CN" altLang="en-US" sz="2000" b="1" dirty="0"/>
              <a:t>后面的</a:t>
            </a:r>
            <a:r>
              <a:rPr lang="en-US" altLang="zh-CN" sz="2000" b="1" dirty="0"/>
              <a:t>m</a:t>
            </a:r>
            <a:r>
              <a:rPr lang="zh-CN" altLang="en-US" sz="2000" b="1" dirty="0"/>
              <a:t>个二进制位表示该小数的数值。对用</a:t>
            </a:r>
            <a:r>
              <a:rPr lang="en-US" altLang="zh-CN" sz="2000" b="1" dirty="0"/>
              <a:t>m</a:t>
            </a:r>
            <a:r>
              <a:rPr lang="zh-CN" altLang="en-US" sz="2000" b="1" dirty="0"/>
              <a:t>＋</a:t>
            </a:r>
            <a:r>
              <a:rPr lang="en-US" altLang="zh-CN" sz="2000" b="1" dirty="0"/>
              <a:t>1</a:t>
            </a:r>
            <a:r>
              <a:rPr lang="zh-CN" altLang="en-US" sz="2000" b="1" dirty="0"/>
              <a:t>个二进制位表示的小数来说，其值的范围：</a:t>
            </a:r>
            <a:r>
              <a:rPr lang="en-US" altLang="zh-CN" sz="2000" b="1" dirty="0"/>
              <a:t>|N|≤1-2</a:t>
            </a:r>
            <a:r>
              <a:rPr lang="en-US" altLang="zh-CN" sz="2000" b="1" baseline="30000" dirty="0"/>
              <a:t>-m</a:t>
            </a:r>
            <a:r>
              <a:rPr lang="zh-CN" altLang="en-US" sz="2000" b="1" dirty="0"/>
              <a:t>。</a:t>
            </a:r>
          </a:p>
          <a:p>
            <a:pPr marL="0" indent="0">
              <a:lnSpc>
                <a:spcPct val="150000"/>
              </a:lnSpc>
              <a:buSzPct val="90000"/>
              <a:buNone/>
            </a:pPr>
            <a:endParaRPr lang="en-US" altLang="zh-CN" sz="2000" b="1" dirty="0"/>
          </a:p>
        </p:txBody>
      </p:sp>
      <p:sp>
        <p:nvSpPr>
          <p:cNvPr id="8"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2.3.1</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定</a:t>
            </a:r>
            <a:r>
              <a:rPr lang="zh-CN" altLang="en-US" sz="2800" b="1" kern="0" dirty="0">
                <a:solidFill>
                  <a:srgbClr val="FFFF00"/>
                </a:solidFill>
                <a:latin typeface="黑体" pitchFamily="49" charset="-122"/>
                <a:ea typeface="黑体" pitchFamily="49" charset="-122"/>
                <a:cs typeface="+mj-cs"/>
              </a:rPr>
              <a:t>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2753411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019964"/>
            <a:ext cx="8247290" cy="3784034"/>
          </a:xfrm>
        </p:spPr>
        <p:txBody>
          <a:bodyPr>
            <a:normAutofit fontScale="92500"/>
          </a:bodyPr>
          <a:lstStyle/>
          <a:p>
            <a:pPr marL="0" indent="0">
              <a:lnSpc>
                <a:spcPct val="150000"/>
              </a:lnSpc>
              <a:buSzPct val="90000"/>
              <a:buNone/>
            </a:pPr>
            <a:r>
              <a:rPr lang="en-US" altLang="zh-CN" sz="2000" b="1" dirty="0"/>
              <a:t>(2) </a:t>
            </a:r>
            <a:r>
              <a:rPr lang="zh-CN" altLang="en-US" sz="2000" b="1" dirty="0"/>
              <a:t>定点纯整数</a:t>
            </a:r>
          </a:p>
          <a:p>
            <a:pPr marL="0" indent="0">
              <a:lnSpc>
                <a:spcPct val="150000"/>
              </a:lnSpc>
              <a:buSzPct val="90000"/>
              <a:buNone/>
            </a:pPr>
            <a:r>
              <a:rPr lang="zh-CN" altLang="en-US" sz="2000" b="1" dirty="0"/>
              <a:t>      定点纯整数可以认为它是小数点定在数值最低位右面的一种表示法。整数分为带符号和不带符号两类。对带符号的整数，符号位放在最高位。可以写成：</a:t>
            </a:r>
          </a:p>
          <a:p>
            <a:pPr marL="0" indent="0" algn="ctr">
              <a:lnSpc>
                <a:spcPct val="150000"/>
              </a:lnSpc>
              <a:buSzPct val="90000"/>
              <a:buNone/>
            </a:pPr>
            <a:r>
              <a:rPr lang="en-US" altLang="zh-CN" sz="2000" b="1" dirty="0"/>
              <a:t>N=N</a:t>
            </a:r>
            <a:r>
              <a:rPr lang="en-US" altLang="zh-CN" sz="2000" b="1" baseline="-25000" dirty="0"/>
              <a:t>s</a:t>
            </a:r>
            <a:r>
              <a:rPr lang="en-US" altLang="zh-CN" sz="2000" b="1" dirty="0"/>
              <a:t>N</a:t>
            </a:r>
            <a:r>
              <a:rPr lang="en-US" altLang="zh-CN" sz="2100" b="1" baseline="-25000" dirty="0"/>
              <a:t>n</a:t>
            </a:r>
            <a:r>
              <a:rPr lang="en-US" altLang="zh-CN" sz="2000" b="1" dirty="0"/>
              <a:t>N</a:t>
            </a:r>
            <a:r>
              <a:rPr lang="en-US" altLang="zh-CN" sz="2100" b="1" baseline="-25000" dirty="0"/>
              <a:t>n-1</a:t>
            </a:r>
            <a:r>
              <a:rPr lang="en-US" altLang="zh-CN" sz="2000" b="1" dirty="0"/>
              <a:t>N</a:t>
            </a:r>
            <a:r>
              <a:rPr lang="en-US" altLang="zh-CN" sz="2100" b="1" baseline="-25000" dirty="0"/>
              <a:t>n-2</a:t>
            </a:r>
            <a:r>
              <a:rPr lang="en-US" altLang="zh-CN" sz="2000" b="1" dirty="0"/>
              <a:t>...N</a:t>
            </a:r>
            <a:r>
              <a:rPr lang="en-US" altLang="zh-CN" sz="2100" b="1" baseline="-25000" dirty="0"/>
              <a:t>2</a:t>
            </a:r>
            <a:r>
              <a:rPr lang="en-US" altLang="zh-CN" sz="2000" b="1" dirty="0"/>
              <a:t>N</a:t>
            </a:r>
            <a:r>
              <a:rPr lang="en-US" altLang="zh-CN" sz="2100" b="1" baseline="-25000" dirty="0"/>
              <a:t>1</a:t>
            </a:r>
            <a:r>
              <a:rPr lang="en-US" altLang="zh-CN" sz="2000" b="1" dirty="0"/>
              <a:t>              N</a:t>
            </a:r>
            <a:r>
              <a:rPr lang="en-US" altLang="zh-CN" sz="2100" b="1" baseline="-25000" dirty="0"/>
              <a:t>s</a:t>
            </a:r>
            <a:r>
              <a:rPr lang="en-US" altLang="zh-CN" sz="2000" b="1" dirty="0"/>
              <a:t>——</a:t>
            </a:r>
            <a:r>
              <a:rPr lang="zh-CN" altLang="en-US" sz="2000" b="1" dirty="0"/>
              <a:t>符号位</a:t>
            </a:r>
          </a:p>
          <a:p>
            <a:pPr marL="0" indent="0">
              <a:lnSpc>
                <a:spcPct val="150000"/>
              </a:lnSpc>
              <a:buSzPct val="90000"/>
              <a:buNone/>
            </a:pPr>
            <a:r>
              <a:rPr lang="zh-CN" altLang="en-US" sz="2000" b="1" dirty="0"/>
              <a:t>      对于用</a:t>
            </a:r>
            <a:r>
              <a:rPr lang="en-US" altLang="zh-CN" sz="2000" b="1" dirty="0"/>
              <a:t>n</a:t>
            </a:r>
            <a:r>
              <a:rPr lang="zh-CN" altLang="en-US" sz="2000" b="1" dirty="0"/>
              <a:t>＋</a:t>
            </a:r>
            <a:r>
              <a:rPr lang="en-US" altLang="zh-CN" sz="2000" b="1" dirty="0"/>
              <a:t>1</a:t>
            </a:r>
            <a:r>
              <a:rPr lang="zh-CN" altLang="en-US" sz="2000" b="1" dirty="0"/>
              <a:t>位二进制位表示的带符号整数，其值的范围为：</a:t>
            </a:r>
            <a:r>
              <a:rPr lang="en-US" altLang="zh-CN" sz="2000" b="1" dirty="0"/>
              <a:t>|N|≤2</a:t>
            </a:r>
            <a:r>
              <a:rPr lang="en-US" altLang="zh-CN" sz="2000" b="1" baseline="30000" dirty="0"/>
              <a:t>n-1</a:t>
            </a:r>
            <a:r>
              <a:rPr lang="zh-CN" altLang="en-US" sz="2000" b="1" dirty="0"/>
              <a:t>。</a:t>
            </a:r>
          </a:p>
          <a:p>
            <a:pPr marL="0" indent="0">
              <a:lnSpc>
                <a:spcPct val="150000"/>
              </a:lnSpc>
              <a:buSzPct val="90000"/>
              <a:buNone/>
            </a:pPr>
            <a:r>
              <a:rPr lang="zh-CN" altLang="en-US" sz="2000" b="1" dirty="0"/>
              <a:t>      对于不带符号的整数，所有的</a:t>
            </a:r>
            <a:r>
              <a:rPr lang="en-US" altLang="zh-CN" sz="2000" b="1" dirty="0"/>
              <a:t>n</a:t>
            </a:r>
            <a:r>
              <a:rPr lang="zh-CN" altLang="en-US" sz="2000" b="1" dirty="0"/>
              <a:t>＋</a:t>
            </a:r>
            <a:r>
              <a:rPr lang="en-US" altLang="zh-CN" sz="2000" b="1" dirty="0"/>
              <a:t>1</a:t>
            </a:r>
            <a:r>
              <a:rPr lang="zh-CN" altLang="en-US" sz="2000" b="1" dirty="0"/>
              <a:t>个二进制位均看成数值，此时数值表示范围为：</a:t>
            </a:r>
            <a:r>
              <a:rPr lang="en-US" altLang="zh-CN" sz="2000" b="1" dirty="0"/>
              <a:t>0≤N≤2</a:t>
            </a:r>
            <a:r>
              <a:rPr lang="en-US" altLang="zh-CN" sz="2000" b="1" baseline="30000" dirty="0"/>
              <a:t>n+1</a:t>
            </a:r>
            <a:r>
              <a:rPr lang="en-US" altLang="zh-CN" sz="2000" b="1" dirty="0"/>
              <a:t>-1</a:t>
            </a:r>
            <a:r>
              <a:rPr lang="zh-CN" altLang="en-US" sz="2000" b="1" dirty="0"/>
              <a:t>。</a:t>
            </a:r>
            <a:endParaRPr lang="en-US" altLang="zh-CN" sz="2000" b="1" dirty="0"/>
          </a:p>
        </p:txBody>
      </p:sp>
      <p:sp>
        <p:nvSpPr>
          <p:cNvPr id="8"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2.3.1</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定</a:t>
            </a:r>
            <a:r>
              <a:rPr lang="zh-CN" altLang="en-US" sz="2800" b="1" kern="0" dirty="0">
                <a:solidFill>
                  <a:srgbClr val="FFFF00"/>
                </a:solidFill>
                <a:latin typeface="黑体" pitchFamily="49" charset="-122"/>
                <a:ea typeface="黑体" pitchFamily="49" charset="-122"/>
                <a:cs typeface="+mj-cs"/>
              </a:rPr>
              <a:t>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8860672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285866"/>
            <a:ext cx="8104414" cy="3518132"/>
          </a:xfrm>
        </p:spPr>
        <p:txBody>
          <a:bodyPr>
            <a:normAutofit/>
          </a:bodyPr>
          <a:lstStyle/>
          <a:p>
            <a:pPr marL="0" indent="0">
              <a:lnSpc>
                <a:spcPct val="150000"/>
              </a:lnSpc>
              <a:buSzPct val="90000"/>
              <a:buNone/>
            </a:pPr>
            <a:r>
              <a:rPr lang="zh-CN" altLang="en-US" sz="2000" b="1" dirty="0"/>
              <a:t>       在计算机中</a:t>
            </a:r>
            <a:r>
              <a:rPr lang="en-US" altLang="zh-CN" sz="2000" b="1" dirty="0"/>
              <a:t>,</a:t>
            </a:r>
            <a:r>
              <a:rPr lang="zh-CN" altLang="en-US" sz="2000" b="1" dirty="0"/>
              <a:t>一般用</a:t>
            </a:r>
            <a:r>
              <a:rPr lang="en-US" altLang="zh-CN" sz="2000" b="1" dirty="0"/>
              <a:t>8</a:t>
            </a:r>
            <a:r>
              <a:rPr lang="zh-CN" altLang="en-US" sz="2000" b="1" dirty="0"/>
              <a:t>位、</a:t>
            </a:r>
            <a:r>
              <a:rPr lang="en-US" altLang="zh-CN" sz="2000" b="1" dirty="0"/>
              <a:t>16</a:t>
            </a:r>
            <a:r>
              <a:rPr lang="zh-CN" altLang="en-US" sz="2000" b="1" dirty="0"/>
              <a:t>位和</a:t>
            </a:r>
            <a:r>
              <a:rPr lang="en-US" altLang="zh-CN" sz="2000" b="1" dirty="0"/>
              <a:t>32</a:t>
            </a:r>
            <a:r>
              <a:rPr lang="zh-CN" altLang="en-US" sz="2000" b="1" dirty="0"/>
              <a:t>位等表示数据。一般定点数表示的范围和精度都较小，在数值计算时，大多数采用浮点数。</a:t>
            </a:r>
            <a:endParaRPr lang="en-US" altLang="zh-CN" sz="2000" b="1" dirty="0"/>
          </a:p>
          <a:p>
            <a:pPr marL="0" indent="0">
              <a:lnSpc>
                <a:spcPct val="150000"/>
              </a:lnSpc>
              <a:buSzPct val="90000"/>
              <a:buNone/>
            </a:pPr>
            <a:r>
              <a:rPr lang="en-US" altLang="zh-CN" sz="2000" b="1" dirty="0"/>
              <a:t>      </a:t>
            </a:r>
            <a:r>
              <a:rPr lang="zh-CN" altLang="en-US" sz="2000" b="1" dirty="0"/>
              <a:t>定长数据格式要求的处理硬件比较简单，但它的表示范围受到限制，与所需表示的数值取值范围相差悬殊，给存储和计算带来诸多不便，因此出现了浮点表示法。</a:t>
            </a:r>
          </a:p>
        </p:txBody>
      </p:sp>
      <p:sp>
        <p:nvSpPr>
          <p:cNvPr id="8"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2.3.1</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定</a:t>
            </a:r>
            <a:r>
              <a:rPr lang="zh-CN" altLang="en-US" sz="2800" b="1" kern="0" dirty="0">
                <a:solidFill>
                  <a:srgbClr val="FFFF00"/>
                </a:solidFill>
                <a:latin typeface="黑体" pitchFamily="49" charset="-122"/>
                <a:ea typeface="黑体" pitchFamily="49" charset="-122"/>
                <a:cs typeface="+mj-cs"/>
              </a:rPr>
              <a:t>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877132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4" descr="20100819055426486副本"/>
          <p:cNvPicPr>
            <a:picLocks noChangeAspect="1" noChangeArrowheads="1"/>
          </p:cNvPicPr>
          <p:nvPr/>
        </p:nvPicPr>
        <p:blipFill>
          <a:blip r:embed="rId2" cstate="print"/>
          <a:srcRect/>
          <a:stretch>
            <a:fillRect/>
          </a:stretch>
        </p:blipFill>
        <p:spPr bwMode="auto">
          <a:xfrm>
            <a:off x="152400" y="1203598"/>
            <a:ext cx="6400800" cy="3450431"/>
          </a:xfrm>
          <a:prstGeom prst="rect">
            <a:avLst/>
          </a:prstGeom>
          <a:noFill/>
        </p:spPr>
      </p:pic>
      <p:pic>
        <p:nvPicPr>
          <p:cNvPr id="65541" name="Picture 5" descr="xk1423252383130"/>
          <p:cNvPicPr>
            <a:picLocks noChangeAspect="1" noChangeArrowheads="1"/>
          </p:cNvPicPr>
          <p:nvPr/>
        </p:nvPicPr>
        <p:blipFill>
          <a:blip r:embed="rId3" cstate="print"/>
          <a:srcRect/>
          <a:stretch>
            <a:fillRect/>
          </a:stretch>
        </p:blipFill>
        <p:spPr bwMode="auto">
          <a:xfrm>
            <a:off x="6477001" y="1203598"/>
            <a:ext cx="2360613" cy="3429000"/>
          </a:xfrm>
          <a:prstGeom prst="rect">
            <a:avLst/>
          </a:prstGeom>
          <a:noFill/>
        </p:spPr>
      </p:pic>
      <p:sp>
        <p:nvSpPr>
          <p:cNvPr id="5"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2.1</a:t>
            </a:r>
            <a:r>
              <a:rPr lang="zh-CN" altLang="en-US" sz="3600" b="1" kern="0" dirty="0">
                <a:solidFill>
                  <a:srgbClr val="FFFFFF"/>
                </a:solidFill>
                <a:ea typeface="黑体" pitchFamily="2" charset="-122"/>
              </a:rPr>
              <a:t>  为什么是</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endParaRPr lang="en-US" altLang="zh-CN" sz="3600" b="1" kern="0" dirty="0">
              <a:solidFill>
                <a:srgbClr val="FFFFFF"/>
              </a:solidFill>
              <a:ea typeface="宋体" pitchFamily="2" charset="-122"/>
            </a:endParaRPr>
          </a:p>
        </p:txBody>
      </p:sp>
      <p:sp>
        <p:nvSpPr>
          <p:cNvPr id="6" name="Rectangle 2"/>
          <p:cNvSpPr txBox="1">
            <a:spLocks noChangeArrowheads="1"/>
          </p:cNvSpPr>
          <p:nvPr/>
        </p:nvSpPr>
        <p:spPr bwMode="gray">
          <a:xfrm>
            <a:off x="421196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rPr>
              <a:t>二进制历史追溯</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9"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9DD6103-7948-4BDB-93A3-BC9C8D98B8A7}"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019964"/>
            <a:ext cx="8175852" cy="3784034"/>
          </a:xfrm>
        </p:spPr>
        <p:txBody>
          <a:bodyPr>
            <a:normAutofit/>
          </a:bodyPr>
          <a:lstStyle/>
          <a:p>
            <a:pPr marL="0" indent="0">
              <a:lnSpc>
                <a:spcPct val="150000"/>
              </a:lnSpc>
              <a:buSzPct val="90000"/>
              <a:buNone/>
            </a:pPr>
            <a:r>
              <a:rPr lang="en-US" altLang="zh-CN" sz="2000" b="1" dirty="0"/>
              <a:t>2</a:t>
            </a:r>
            <a:r>
              <a:rPr lang="zh-CN" altLang="en-US" sz="2000" b="1" dirty="0"/>
              <a:t>、浮点数</a:t>
            </a:r>
          </a:p>
          <a:p>
            <a:pPr marL="0" indent="0">
              <a:lnSpc>
                <a:spcPct val="150000"/>
              </a:lnSpc>
              <a:buSzPct val="90000"/>
              <a:buNone/>
            </a:pPr>
            <a:r>
              <a:rPr lang="zh-CN" altLang="en-US" sz="2000" b="1" dirty="0"/>
              <a:t>浮点表示法，即小数点的位置提浮动的，其思想来源于科学计数法。</a:t>
            </a:r>
          </a:p>
          <a:p>
            <a:pPr marL="0" indent="0">
              <a:lnSpc>
                <a:spcPct val="150000"/>
              </a:lnSpc>
              <a:buSzPct val="90000"/>
              <a:buNone/>
            </a:pPr>
            <a:r>
              <a:rPr lang="zh-CN" altLang="en-US" sz="2000" b="1" dirty="0"/>
              <a:t>任何实数都可以表示为</a:t>
            </a:r>
            <a:r>
              <a:rPr lang="en-US" altLang="zh-CN" sz="2000" b="1" dirty="0"/>
              <a:t>± 10 </a:t>
            </a:r>
            <a:r>
              <a:rPr lang="en-US" altLang="zh-CN" sz="2000" b="1" baseline="30000" dirty="0"/>
              <a:t>±m </a:t>
            </a:r>
            <a:r>
              <a:rPr lang="en-US" altLang="zh-CN" sz="2000" b="1" dirty="0"/>
              <a:t>× N</a:t>
            </a:r>
            <a:r>
              <a:rPr lang="zh-CN" altLang="en-US" sz="2000" b="1" dirty="0"/>
              <a:t>。其中</a:t>
            </a:r>
            <a:r>
              <a:rPr lang="en-US" altLang="zh-CN" sz="2000" b="1" dirty="0"/>
              <a:t>m</a:t>
            </a:r>
            <a:r>
              <a:rPr lang="zh-CN" altLang="en-US" sz="2000" b="1" dirty="0"/>
              <a:t>为整数，</a:t>
            </a:r>
            <a:r>
              <a:rPr lang="en-US" altLang="zh-CN" sz="2000" b="1" dirty="0"/>
              <a:t>N</a:t>
            </a:r>
            <a:r>
              <a:rPr lang="zh-CN" altLang="en-US" sz="2000" b="1" dirty="0"/>
              <a:t>为大于</a:t>
            </a:r>
            <a:r>
              <a:rPr lang="en-US" altLang="zh-CN" sz="2000" b="1" dirty="0"/>
              <a:t>1</a:t>
            </a:r>
            <a:r>
              <a:rPr lang="zh-CN" altLang="en-US" sz="2000" b="1" dirty="0"/>
              <a:t>小于</a:t>
            </a:r>
            <a:r>
              <a:rPr lang="en-US" altLang="zh-CN" sz="2000" b="1" dirty="0"/>
              <a:t>10</a:t>
            </a:r>
            <a:r>
              <a:rPr lang="zh-CN" altLang="en-US" sz="2000" b="1" dirty="0"/>
              <a:t>的正数。如：</a:t>
            </a:r>
          </a:p>
          <a:p>
            <a:pPr marL="0" indent="0">
              <a:lnSpc>
                <a:spcPct val="150000"/>
              </a:lnSpc>
              <a:buSzPct val="90000"/>
              <a:buNone/>
            </a:pPr>
            <a:r>
              <a:rPr lang="en-US" altLang="zh-CN" sz="2000" b="1" dirty="0"/>
              <a:t>-583310029120000= - 10 </a:t>
            </a:r>
            <a:r>
              <a:rPr lang="en-US" altLang="zh-CN" sz="2000" b="1" baseline="30000" dirty="0"/>
              <a:t>+14 </a:t>
            </a:r>
            <a:r>
              <a:rPr lang="en-US" altLang="zh-CN" sz="2000" b="1" dirty="0"/>
              <a:t>× 5.8331002912</a:t>
            </a:r>
          </a:p>
          <a:p>
            <a:pPr marL="0" indent="0">
              <a:lnSpc>
                <a:spcPct val="150000"/>
              </a:lnSpc>
              <a:buSzPct val="90000"/>
              <a:buNone/>
            </a:pPr>
            <a:r>
              <a:rPr lang="en-US" altLang="zh-CN" sz="2000" b="1" dirty="0"/>
              <a:t>0.0000000345= + 10 </a:t>
            </a:r>
            <a:r>
              <a:rPr lang="en-US" altLang="zh-CN" sz="2000" b="1" baseline="30000" dirty="0"/>
              <a:t>-8</a:t>
            </a:r>
            <a:r>
              <a:rPr lang="en-US" altLang="zh-CN" sz="2000" b="1" dirty="0"/>
              <a:t> ×3.45</a:t>
            </a:r>
          </a:p>
        </p:txBody>
      </p:sp>
      <p:sp>
        <p:nvSpPr>
          <p:cNvPr id="6"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2.3.2</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浮点数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3286354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019964"/>
            <a:ext cx="8032976" cy="3784034"/>
          </a:xfrm>
        </p:spPr>
        <p:txBody>
          <a:bodyPr>
            <a:normAutofit/>
          </a:bodyPr>
          <a:lstStyle/>
          <a:p>
            <a:pPr marL="0" indent="0">
              <a:lnSpc>
                <a:spcPct val="150000"/>
              </a:lnSpc>
              <a:buSzPct val="90000"/>
              <a:buNone/>
            </a:pPr>
            <a:r>
              <a:rPr lang="en-US" altLang="zh-CN" sz="2000" b="1" dirty="0"/>
              <a:t>2</a:t>
            </a:r>
            <a:r>
              <a:rPr lang="zh-CN" altLang="en-US" sz="2000" b="1" dirty="0"/>
              <a:t>、浮点数</a:t>
            </a:r>
          </a:p>
          <a:p>
            <a:pPr marL="0" indent="0">
              <a:lnSpc>
                <a:spcPct val="150000"/>
              </a:lnSpc>
              <a:buSzPct val="90000"/>
              <a:buNone/>
            </a:pPr>
            <a:r>
              <a:rPr lang="zh-CN" altLang="en-US" sz="2000" b="1" dirty="0"/>
              <a:t>二进制数也有科学计数法，任何一个二进制数都可以表示为</a:t>
            </a:r>
            <a:r>
              <a:rPr lang="en-US" altLang="zh-CN" sz="2000" b="1" dirty="0"/>
              <a:t>± 2 </a:t>
            </a:r>
            <a:r>
              <a:rPr lang="en-US" altLang="zh-CN" sz="2000" b="1" baseline="30000" dirty="0"/>
              <a:t>±m</a:t>
            </a:r>
            <a:r>
              <a:rPr lang="en-US" altLang="zh-CN" sz="2000" b="1" dirty="0"/>
              <a:t> × N</a:t>
            </a:r>
            <a:r>
              <a:rPr lang="zh-CN" altLang="en-US" sz="2000" b="1" dirty="0"/>
              <a:t>。如下列二进制数可以表示成（指数也是二进制数）：</a:t>
            </a:r>
          </a:p>
          <a:p>
            <a:pPr marL="0" indent="0">
              <a:lnSpc>
                <a:spcPct val="150000"/>
              </a:lnSpc>
              <a:buSzPct val="90000"/>
              <a:buNone/>
            </a:pPr>
            <a:r>
              <a:rPr lang="en-US" altLang="zh-CN" sz="2000" b="1" dirty="0"/>
              <a:t>-11011.1101= - 2 </a:t>
            </a:r>
            <a:r>
              <a:rPr lang="en-US" altLang="zh-CN" sz="2000" b="1" baseline="30000" dirty="0"/>
              <a:t>+101  </a:t>
            </a:r>
            <a:r>
              <a:rPr lang="en-US" altLang="zh-CN" sz="2000" b="1" dirty="0"/>
              <a:t>× 0.110111101</a:t>
            </a:r>
          </a:p>
          <a:p>
            <a:pPr marL="0" indent="0">
              <a:lnSpc>
                <a:spcPct val="150000"/>
              </a:lnSpc>
              <a:buSzPct val="90000"/>
              <a:buNone/>
            </a:pPr>
            <a:r>
              <a:rPr lang="en-US" altLang="zh-CN" sz="2000" b="1" dirty="0"/>
              <a:t>0.00101=+ 2</a:t>
            </a:r>
            <a:r>
              <a:rPr lang="en-US" altLang="zh-CN" sz="2000" b="1" baseline="30000" dirty="0"/>
              <a:t> -10  </a:t>
            </a:r>
            <a:r>
              <a:rPr lang="en-US" altLang="zh-CN" sz="2000" b="1" dirty="0"/>
              <a:t>× 0.101</a:t>
            </a:r>
          </a:p>
        </p:txBody>
      </p:sp>
      <p:sp>
        <p:nvSpPr>
          <p:cNvPr id="6"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2.3.2</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浮点数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650928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019964"/>
            <a:ext cx="8032976" cy="3784034"/>
          </a:xfrm>
        </p:spPr>
        <p:txBody>
          <a:bodyPr>
            <a:normAutofit/>
          </a:bodyPr>
          <a:lstStyle/>
          <a:p>
            <a:pPr marL="0" indent="0">
              <a:lnSpc>
                <a:spcPct val="150000"/>
              </a:lnSpc>
              <a:buSzPct val="90000"/>
              <a:buNone/>
            </a:pPr>
            <a:r>
              <a:rPr lang="en-US" altLang="zh-CN" sz="2000" b="1" dirty="0"/>
              <a:t>2</a:t>
            </a:r>
            <a:r>
              <a:rPr lang="zh-CN" altLang="en-US" sz="2000" b="1" dirty="0"/>
              <a:t>、浮点数</a:t>
            </a:r>
          </a:p>
          <a:p>
            <a:pPr marL="0" indent="0">
              <a:lnSpc>
                <a:spcPct val="150000"/>
              </a:lnSpc>
              <a:buSzPct val="90000"/>
              <a:buNone/>
            </a:pPr>
            <a:r>
              <a:rPr lang="zh-CN" altLang="en-US" sz="2000" b="1" dirty="0"/>
              <a:t>       计算机采用将符号、指数部分（阶码）和尾数部分分段表示的方法来表示实数，其目的是以有限的二进制位尽可能保持有效位数。浮点数能表示的数值范围很大，要求的处理硬件比较复杂。浮点数分数符、阶码和尾数三个部分。</a:t>
            </a:r>
            <a:endParaRPr lang="en-US" altLang="zh-CN" sz="2000" b="1" dirty="0"/>
          </a:p>
        </p:txBody>
      </p:sp>
      <p:sp>
        <p:nvSpPr>
          <p:cNvPr id="6"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2.3.2</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浮点数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0970172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63" name="Rectangle 3"/>
          <p:cNvSpPr>
            <a:spLocks noGrp="1" noChangeArrowheads="1"/>
          </p:cNvSpPr>
          <p:nvPr>
            <p:ph type="body" sz="half" idx="1"/>
          </p:nvPr>
        </p:nvSpPr>
        <p:spPr>
          <a:xfrm>
            <a:off x="539552" y="1019964"/>
            <a:ext cx="8424936" cy="3784034"/>
          </a:xfrm>
        </p:spPr>
        <p:txBody>
          <a:bodyPr>
            <a:normAutofit/>
          </a:bodyPr>
          <a:lstStyle/>
          <a:p>
            <a:pPr>
              <a:lnSpc>
                <a:spcPct val="150000"/>
              </a:lnSpc>
              <a:buSzPct val="90000"/>
            </a:pPr>
            <a:r>
              <a:rPr lang="zh-CN" altLang="en-US" sz="2400" b="1" dirty="0"/>
              <a:t>阶码</a:t>
            </a:r>
            <a:endParaRPr lang="en-US" altLang="zh-CN" sz="2400" b="1" dirty="0"/>
          </a:p>
          <a:p>
            <a:pPr lvl="1">
              <a:lnSpc>
                <a:spcPct val="150000"/>
              </a:lnSpc>
              <a:buSzPct val="90000"/>
            </a:pPr>
            <a:r>
              <a:rPr lang="zh-CN" altLang="en-US" sz="1800" b="1" dirty="0"/>
              <a:t>阶码即指数部分，用于表示小数点在该数中的位置，它是一个定点纯整数。</a:t>
            </a:r>
            <a:endParaRPr lang="en-US" altLang="zh-CN" sz="1800" b="1" dirty="0"/>
          </a:p>
          <a:p>
            <a:pPr>
              <a:lnSpc>
                <a:spcPct val="150000"/>
              </a:lnSpc>
              <a:buSzPct val="90000"/>
            </a:pPr>
            <a:r>
              <a:rPr lang="zh-CN" altLang="en-US" sz="2400" b="1" dirty="0"/>
              <a:t>尾数</a:t>
            </a:r>
            <a:endParaRPr lang="en-US" altLang="zh-CN" sz="2400" b="1" dirty="0"/>
          </a:p>
          <a:p>
            <a:pPr lvl="1">
              <a:lnSpc>
                <a:spcPct val="150000"/>
              </a:lnSpc>
              <a:buSzPct val="90000"/>
            </a:pPr>
            <a:r>
              <a:rPr lang="zh-CN" altLang="en-US" sz="1800" b="1" dirty="0"/>
              <a:t>尾数用于表示数的有效数值，用定点纯小数表示。一般选择</a:t>
            </a:r>
            <a:r>
              <a:rPr lang="en-US" altLang="zh-CN" sz="1800" b="1" dirty="0"/>
              <a:t>32</a:t>
            </a:r>
            <a:r>
              <a:rPr lang="zh-CN" altLang="en-US" sz="1800" b="1" dirty="0"/>
              <a:t>位（单精度）或</a:t>
            </a:r>
            <a:r>
              <a:rPr lang="en-US" altLang="zh-CN" sz="1800" b="1" dirty="0"/>
              <a:t>64</a:t>
            </a:r>
            <a:r>
              <a:rPr lang="zh-CN" altLang="en-US" sz="1800" b="1" dirty="0"/>
              <a:t>位（双精度）二进制表示一个浮点数。</a:t>
            </a:r>
            <a:r>
              <a:rPr lang="en-US" altLang="zh-CN" sz="1800" b="1" dirty="0"/>
              <a:t>32</a:t>
            </a:r>
            <a:r>
              <a:rPr lang="zh-CN" altLang="en-US" sz="1800" b="1" dirty="0"/>
              <a:t>位浮点数格式如下：</a:t>
            </a:r>
          </a:p>
          <a:p>
            <a:pPr marL="0" indent="0">
              <a:lnSpc>
                <a:spcPct val="150000"/>
              </a:lnSpc>
              <a:buSzPct val="90000"/>
              <a:buNone/>
            </a:pPr>
            <a:endParaRPr lang="zh-CN" altLang="en-US" sz="2400" b="1" dirty="0"/>
          </a:p>
        </p:txBody>
      </p:sp>
      <p:grpSp>
        <p:nvGrpSpPr>
          <p:cNvPr id="2" name="组合 7"/>
          <p:cNvGrpSpPr/>
          <p:nvPr/>
        </p:nvGrpSpPr>
        <p:grpSpPr>
          <a:xfrm>
            <a:off x="2051720" y="3760301"/>
            <a:ext cx="5328592" cy="683657"/>
            <a:chOff x="2051720" y="3760301"/>
            <a:chExt cx="5328592" cy="683657"/>
          </a:xfrm>
        </p:grpSpPr>
        <p:sp>
          <p:nvSpPr>
            <p:cNvPr id="5" name="矩形 4"/>
            <p:cNvSpPr/>
            <p:nvPr/>
          </p:nvSpPr>
          <p:spPr>
            <a:xfrm>
              <a:off x="2051720" y="3778175"/>
              <a:ext cx="1224136" cy="31432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127000" algn="ctr">
                <a:lnSpc>
                  <a:spcPts val="1560"/>
                </a:lnSpc>
                <a:spcAft>
                  <a:spcPts val="0"/>
                </a:spcAft>
              </a:pPr>
              <a:r>
                <a:rPr lang="zh-CN" b="1" dirty="0">
                  <a:solidFill>
                    <a:srgbClr val="000000"/>
                  </a:solidFill>
                  <a:effectLst/>
                  <a:latin typeface="楷体" pitchFamily="49" charset="-122"/>
                  <a:ea typeface="楷体" pitchFamily="49" charset="-122"/>
                  <a:cs typeface="Century"/>
                </a:rPr>
                <a:t>数符</a:t>
              </a:r>
              <a:endParaRPr lang="zh-CN" b="1" dirty="0">
                <a:effectLst/>
                <a:latin typeface="楷体" pitchFamily="49" charset="-122"/>
                <a:ea typeface="楷体" pitchFamily="49" charset="-122"/>
                <a:cs typeface="Century"/>
              </a:endParaRPr>
            </a:p>
          </p:txBody>
        </p:sp>
        <p:sp>
          <p:nvSpPr>
            <p:cNvPr id="6" name="矩形 5"/>
            <p:cNvSpPr/>
            <p:nvPr/>
          </p:nvSpPr>
          <p:spPr>
            <a:xfrm>
              <a:off x="3641679" y="3760301"/>
              <a:ext cx="1146345" cy="31432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127000" algn="ctr">
                <a:lnSpc>
                  <a:spcPts val="1560"/>
                </a:lnSpc>
                <a:spcAft>
                  <a:spcPts val="0"/>
                </a:spcAft>
              </a:pPr>
              <a:r>
                <a:rPr lang="zh-CN" b="1" dirty="0">
                  <a:solidFill>
                    <a:srgbClr val="000000"/>
                  </a:solidFill>
                  <a:effectLst/>
                  <a:latin typeface="楷体" pitchFamily="49" charset="-122"/>
                  <a:ea typeface="楷体" pitchFamily="49" charset="-122"/>
                  <a:cs typeface="Century"/>
                </a:rPr>
                <a:t>阶 码</a:t>
              </a:r>
              <a:endParaRPr lang="zh-CN" b="1" dirty="0">
                <a:effectLst/>
                <a:latin typeface="楷体" pitchFamily="49" charset="-122"/>
                <a:ea typeface="楷体" pitchFamily="49" charset="-122"/>
                <a:cs typeface="Century"/>
              </a:endParaRPr>
            </a:p>
          </p:txBody>
        </p:sp>
        <p:sp>
          <p:nvSpPr>
            <p:cNvPr id="7" name="矩形 6"/>
            <p:cNvSpPr/>
            <p:nvPr/>
          </p:nvSpPr>
          <p:spPr>
            <a:xfrm>
              <a:off x="5206707" y="3770555"/>
              <a:ext cx="2173605" cy="31432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127000" algn="ctr">
                <a:lnSpc>
                  <a:spcPts val="1560"/>
                </a:lnSpc>
                <a:spcAft>
                  <a:spcPts val="0"/>
                </a:spcAft>
              </a:pPr>
              <a:r>
                <a:rPr lang="zh-CN" b="1" dirty="0">
                  <a:solidFill>
                    <a:srgbClr val="000000"/>
                  </a:solidFill>
                  <a:effectLst/>
                  <a:latin typeface="楷体" pitchFamily="49" charset="-122"/>
                  <a:ea typeface="楷体" pitchFamily="49" charset="-122"/>
                  <a:cs typeface="Century"/>
                </a:rPr>
                <a:t>尾</a:t>
              </a:r>
              <a:r>
                <a:rPr lang="en-US" b="1" dirty="0">
                  <a:solidFill>
                    <a:srgbClr val="000000"/>
                  </a:solidFill>
                  <a:effectLst/>
                  <a:latin typeface="楷体" pitchFamily="49" charset="-122"/>
                  <a:ea typeface="楷体" pitchFamily="49" charset="-122"/>
                  <a:cs typeface="Century"/>
                </a:rPr>
                <a:t>   </a:t>
              </a:r>
              <a:r>
                <a:rPr lang="zh-CN" b="1" dirty="0">
                  <a:solidFill>
                    <a:srgbClr val="000000"/>
                  </a:solidFill>
                  <a:effectLst/>
                  <a:latin typeface="楷体" pitchFamily="49" charset="-122"/>
                  <a:ea typeface="楷体" pitchFamily="49" charset="-122"/>
                  <a:cs typeface="Century"/>
                </a:rPr>
                <a:t>数</a:t>
              </a:r>
              <a:endParaRPr lang="zh-CN" b="1" dirty="0">
                <a:effectLst/>
                <a:latin typeface="楷体" pitchFamily="49" charset="-122"/>
                <a:ea typeface="楷体" pitchFamily="49" charset="-122"/>
                <a:cs typeface="Century"/>
              </a:endParaRPr>
            </a:p>
          </p:txBody>
        </p:sp>
        <p:sp>
          <p:nvSpPr>
            <p:cNvPr id="3" name="矩形 2"/>
            <p:cNvSpPr/>
            <p:nvPr/>
          </p:nvSpPr>
          <p:spPr>
            <a:xfrm>
              <a:off x="2366296" y="4074626"/>
              <a:ext cx="4509568" cy="369332"/>
            </a:xfrm>
            <a:prstGeom prst="rect">
              <a:avLst/>
            </a:prstGeom>
          </p:spPr>
          <p:txBody>
            <a:bodyPr wrap="none">
              <a:spAutoFit/>
            </a:bodyPr>
            <a:lstStyle/>
            <a:p>
              <a:r>
                <a:rPr lang="en-US" altLang="zh-CN" b="1" dirty="0">
                  <a:latin typeface="楷体" pitchFamily="49" charset="-122"/>
                  <a:ea typeface="楷体" pitchFamily="49" charset="-122"/>
                </a:rPr>
                <a:t>1</a:t>
              </a:r>
              <a:r>
                <a:rPr lang="zh-CN" altLang="zh-CN" b="1" dirty="0">
                  <a:latin typeface="楷体" pitchFamily="49" charset="-122"/>
                  <a:ea typeface="楷体" pitchFamily="49" charset="-122"/>
                </a:rPr>
                <a:t>位</a:t>
              </a:r>
              <a:r>
                <a:rPr lang="en-US" altLang="zh-CN" b="1" dirty="0">
                  <a:latin typeface="楷体" pitchFamily="49" charset="-122"/>
                  <a:ea typeface="楷体" pitchFamily="49" charset="-122"/>
                </a:rPr>
                <a:t>           8</a:t>
              </a:r>
              <a:r>
                <a:rPr lang="zh-CN" altLang="zh-CN" b="1" dirty="0">
                  <a:latin typeface="楷体" pitchFamily="49" charset="-122"/>
                  <a:ea typeface="楷体" pitchFamily="49" charset="-122"/>
                </a:rPr>
                <a:t>位</a:t>
              </a:r>
              <a:r>
                <a:rPr lang="en-US" altLang="zh-CN" b="1" dirty="0">
                  <a:latin typeface="楷体" pitchFamily="49" charset="-122"/>
                  <a:ea typeface="楷体" pitchFamily="49" charset="-122"/>
                </a:rPr>
                <a:t>                23</a:t>
              </a:r>
              <a:r>
                <a:rPr lang="zh-CN" altLang="zh-CN" b="1" dirty="0">
                  <a:latin typeface="楷体" pitchFamily="49" charset="-122"/>
                  <a:ea typeface="楷体" pitchFamily="49" charset="-122"/>
                </a:rPr>
                <a:t>位</a:t>
              </a:r>
              <a:endParaRPr lang="zh-CN" altLang="en-US" b="1" dirty="0">
                <a:latin typeface="楷体" pitchFamily="49" charset="-122"/>
                <a:ea typeface="楷体" pitchFamily="49" charset="-122"/>
              </a:endParaRPr>
            </a:p>
          </p:txBody>
        </p:sp>
      </p:grpSp>
      <p:sp>
        <p:nvSpPr>
          <p:cNvPr id="11"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2.3.2</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12"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浮点数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10"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7138716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矩形 40"/>
          <p:cNvSpPr/>
          <p:nvPr/>
        </p:nvSpPr>
        <p:spPr>
          <a:xfrm>
            <a:off x="500034" y="1017974"/>
            <a:ext cx="8286808" cy="954107"/>
          </a:xfrm>
          <a:prstGeom prst="rect">
            <a:avLst/>
          </a:prstGeom>
        </p:spPr>
        <p:txBody>
          <a:bodyPr wrap="square">
            <a:spAutoFit/>
          </a:bodyPr>
          <a:lstStyle/>
          <a:p>
            <a:pPr algn="l"/>
            <a:r>
              <a:rPr lang="zh-CN" altLang="en-US" sz="2800" b="1" dirty="0">
                <a:solidFill>
                  <a:srgbClr val="333333"/>
                </a:solidFill>
                <a:latin typeface="宋体" charset="-122"/>
              </a:rPr>
              <a:t>假设浮点数采用</a:t>
            </a:r>
            <a:r>
              <a:rPr lang="en-US" altLang="en-US" sz="2800" b="1" dirty="0">
                <a:solidFill>
                  <a:srgbClr val="333333"/>
                </a:solidFill>
                <a:latin typeface="宋体" charset="-122"/>
              </a:rPr>
              <a:t>8</a:t>
            </a:r>
            <a:r>
              <a:rPr lang="zh-CN" altLang="en-US" sz="2800" b="1" dirty="0">
                <a:solidFill>
                  <a:srgbClr val="333333"/>
                </a:solidFill>
                <a:latin typeface="宋体" charset="-122"/>
              </a:rPr>
              <a:t>位二进制进行存储，阶码占</a:t>
            </a:r>
            <a:r>
              <a:rPr lang="en-US" altLang="en-US" sz="2800" b="1" dirty="0">
                <a:solidFill>
                  <a:srgbClr val="333333"/>
                </a:solidFill>
                <a:latin typeface="宋体" charset="-122"/>
              </a:rPr>
              <a:t>3</a:t>
            </a:r>
            <a:r>
              <a:rPr lang="zh-CN" altLang="en-US" sz="2800" b="1" dirty="0">
                <a:solidFill>
                  <a:srgbClr val="333333"/>
                </a:solidFill>
                <a:latin typeface="宋体" charset="-122"/>
              </a:rPr>
              <a:t>位，尾数占</a:t>
            </a:r>
            <a:r>
              <a:rPr lang="en-US" altLang="en-US" sz="2800" b="1" dirty="0">
                <a:solidFill>
                  <a:srgbClr val="333333"/>
                </a:solidFill>
                <a:latin typeface="宋体" charset="-122"/>
              </a:rPr>
              <a:t>5</a:t>
            </a:r>
            <a:r>
              <a:rPr lang="zh-CN" altLang="en-US" sz="2800" b="1" dirty="0">
                <a:solidFill>
                  <a:srgbClr val="333333"/>
                </a:solidFill>
                <a:latin typeface="宋体" charset="-122"/>
              </a:rPr>
              <a:t>位，阶码及尾数都带符号位</a:t>
            </a:r>
          </a:p>
        </p:txBody>
      </p:sp>
      <p:graphicFrame>
        <p:nvGraphicFramePr>
          <p:cNvPr id="5" name="表格 4"/>
          <p:cNvGraphicFramePr>
            <a:graphicFrameLocks noGrp="1"/>
          </p:cNvGraphicFramePr>
          <p:nvPr/>
        </p:nvGraphicFramePr>
        <p:xfrm>
          <a:off x="642910" y="2339575"/>
          <a:ext cx="7500990" cy="1446621"/>
        </p:xfrm>
        <a:graphic>
          <a:graphicData uri="http://schemas.openxmlformats.org/drawingml/2006/table">
            <a:tbl>
              <a:tblPr/>
              <a:tblGrid>
                <a:gridCol w="1222442">
                  <a:extLst>
                    <a:ext uri="{9D8B030D-6E8A-4147-A177-3AD203B41FA5}">
                      <a16:colId xmlns:a16="http://schemas.microsoft.com/office/drawing/2014/main" val="20000"/>
                    </a:ext>
                  </a:extLst>
                </a:gridCol>
                <a:gridCol w="837599">
                  <a:extLst>
                    <a:ext uri="{9D8B030D-6E8A-4147-A177-3AD203B41FA5}">
                      <a16:colId xmlns:a16="http://schemas.microsoft.com/office/drawing/2014/main" val="20001"/>
                    </a:ext>
                  </a:extLst>
                </a:gridCol>
                <a:gridCol w="836615">
                  <a:extLst>
                    <a:ext uri="{9D8B030D-6E8A-4147-A177-3AD203B41FA5}">
                      <a16:colId xmlns:a16="http://schemas.microsoft.com/office/drawing/2014/main" val="20002"/>
                    </a:ext>
                  </a:extLst>
                </a:gridCol>
                <a:gridCol w="1255906">
                  <a:extLst>
                    <a:ext uri="{9D8B030D-6E8A-4147-A177-3AD203B41FA5}">
                      <a16:colId xmlns:a16="http://schemas.microsoft.com/office/drawing/2014/main" val="20003"/>
                    </a:ext>
                  </a:extLst>
                </a:gridCol>
                <a:gridCol w="837599">
                  <a:extLst>
                    <a:ext uri="{9D8B030D-6E8A-4147-A177-3AD203B41FA5}">
                      <a16:colId xmlns:a16="http://schemas.microsoft.com/office/drawing/2014/main" val="20004"/>
                    </a:ext>
                  </a:extLst>
                </a:gridCol>
                <a:gridCol w="836615">
                  <a:extLst>
                    <a:ext uri="{9D8B030D-6E8A-4147-A177-3AD203B41FA5}">
                      <a16:colId xmlns:a16="http://schemas.microsoft.com/office/drawing/2014/main" val="20005"/>
                    </a:ext>
                  </a:extLst>
                </a:gridCol>
                <a:gridCol w="837599">
                  <a:extLst>
                    <a:ext uri="{9D8B030D-6E8A-4147-A177-3AD203B41FA5}">
                      <a16:colId xmlns:a16="http://schemas.microsoft.com/office/drawing/2014/main" val="20006"/>
                    </a:ext>
                  </a:extLst>
                </a:gridCol>
                <a:gridCol w="836615">
                  <a:extLst>
                    <a:ext uri="{9D8B030D-6E8A-4147-A177-3AD203B41FA5}">
                      <a16:colId xmlns:a16="http://schemas.microsoft.com/office/drawing/2014/main" val="20007"/>
                    </a:ext>
                  </a:extLst>
                </a:gridCol>
              </a:tblGrid>
              <a:tr h="482207">
                <a:tc>
                  <a:txBody>
                    <a:bodyPr/>
                    <a:lstStyle/>
                    <a:p>
                      <a:pPr algn="just">
                        <a:spcAft>
                          <a:spcPts val="0"/>
                        </a:spcAft>
                      </a:pPr>
                      <a:r>
                        <a:rPr lang="zh-CN" sz="1400" b="1" kern="100" dirty="0">
                          <a:solidFill>
                            <a:srgbClr val="000000"/>
                          </a:solidFill>
                          <a:latin typeface="Times New Roman"/>
                          <a:ea typeface="宋体"/>
                          <a:cs typeface="Times New Roman"/>
                        </a:rPr>
                        <a:t>阶码符号</a:t>
                      </a:r>
                      <a:endParaRPr lang="zh-CN" sz="14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000000"/>
                          </a:solidFill>
                          <a:latin typeface="Times New Roman"/>
                          <a:ea typeface="宋体"/>
                          <a:cs typeface="Times New Roman"/>
                        </a:rPr>
                        <a:t>阶码</a:t>
                      </a:r>
                      <a:endParaRPr lang="zh-CN" sz="14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阶码</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尾数符号</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尾数</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尾数</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尾数</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000000"/>
                          </a:solidFill>
                          <a:latin typeface="Times New Roman"/>
                          <a:ea typeface="宋体"/>
                          <a:cs typeface="Times New Roman"/>
                        </a:rPr>
                        <a:t>尾数</a:t>
                      </a:r>
                      <a:endParaRPr lang="en-US" altLang="zh-CN" sz="1400" b="1" kern="100" dirty="0">
                        <a:solidFill>
                          <a:srgbClr val="00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2207">
                <a:tc>
                  <a:txBody>
                    <a:bodyPr/>
                    <a:lstStyle/>
                    <a:p>
                      <a:pPr algn="ctr">
                        <a:spcAft>
                          <a:spcPts val="0"/>
                        </a:spcAft>
                      </a:pPr>
                      <a:r>
                        <a:rPr lang="en-US" altLang="zh-CN" sz="1700" b="1" kern="100" dirty="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2207">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矩形 5"/>
          <p:cNvSpPr/>
          <p:nvPr/>
        </p:nvSpPr>
        <p:spPr>
          <a:xfrm>
            <a:off x="571472" y="4215318"/>
            <a:ext cx="7929618" cy="523220"/>
          </a:xfrm>
          <a:prstGeom prst="rect">
            <a:avLst/>
          </a:prstGeom>
        </p:spPr>
        <p:txBody>
          <a:bodyPr wrap="square">
            <a:spAutoFit/>
          </a:bodyPr>
          <a:lstStyle/>
          <a:p>
            <a:pPr algn="l"/>
            <a:r>
              <a:rPr lang="zh-CN" altLang="en-US" sz="2800" b="1" dirty="0">
                <a:solidFill>
                  <a:srgbClr val="FF0000"/>
                </a:solidFill>
                <a:latin typeface="微软雅黑" pitchFamily="34" charset="-122"/>
                <a:ea typeface="微软雅黑" pitchFamily="34" charset="-122"/>
              </a:rPr>
              <a:t>该浮点表示法所能表示的最大值及最小值是多少？</a:t>
            </a:r>
          </a:p>
        </p:txBody>
      </p:sp>
      <p:sp>
        <p:nvSpPr>
          <p:cNvPr id="7"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2.3.2</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浮点数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9"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矩形 40"/>
          <p:cNvSpPr/>
          <p:nvPr/>
        </p:nvSpPr>
        <p:spPr>
          <a:xfrm>
            <a:off x="357158" y="1091247"/>
            <a:ext cx="8286808" cy="830997"/>
          </a:xfrm>
          <a:prstGeom prst="rect">
            <a:avLst/>
          </a:prstGeom>
        </p:spPr>
        <p:txBody>
          <a:bodyPr wrap="square">
            <a:spAutoFit/>
          </a:bodyPr>
          <a:lstStyle/>
          <a:p>
            <a:pPr algn="l"/>
            <a:r>
              <a:rPr lang="zh-CN" altLang="en-US" sz="2400" b="1" dirty="0">
                <a:solidFill>
                  <a:srgbClr val="333333"/>
                </a:solidFill>
                <a:latin typeface="宋体" charset="-122"/>
              </a:rPr>
              <a:t>假设浮点数采用</a:t>
            </a:r>
            <a:r>
              <a:rPr lang="en-US" altLang="en-US" sz="2400" b="1" dirty="0">
                <a:solidFill>
                  <a:srgbClr val="333333"/>
                </a:solidFill>
                <a:latin typeface="宋体" charset="-122"/>
              </a:rPr>
              <a:t>8</a:t>
            </a:r>
            <a:r>
              <a:rPr lang="zh-CN" altLang="en-US" sz="2400" b="1" dirty="0">
                <a:solidFill>
                  <a:srgbClr val="333333"/>
                </a:solidFill>
                <a:latin typeface="宋体" charset="-122"/>
              </a:rPr>
              <a:t>位二进制进行存储，阶码占</a:t>
            </a:r>
            <a:r>
              <a:rPr lang="en-US" altLang="en-US" sz="2400" b="1" dirty="0">
                <a:solidFill>
                  <a:srgbClr val="333333"/>
                </a:solidFill>
                <a:latin typeface="宋体" charset="-122"/>
              </a:rPr>
              <a:t>3</a:t>
            </a:r>
            <a:r>
              <a:rPr lang="zh-CN" altLang="en-US" sz="2400" b="1" dirty="0">
                <a:solidFill>
                  <a:srgbClr val="333333"/>
                </a:solidFill>
                <a:latin typeface="宋体" charset="-122"/>
              </a:rPr>
              <a:t>位，尾数占</a:t>
            </a:r>
            <a:r>
              <a:rPr lang="en-US" altLang="en-US" sz="2400" b="1" dirty="0">
                <a:solidFill>
                  <a:srgbClr val="333333"/>
                </a:solidFill>
                <a:latin typeface="宋体" charset="-122"/>
              </a:rPr>
              <a:t>5</a:t>
            </a:r>
            <a:r>
              <a:rPr lang="zh-CN" altLang="en-US" sz="2400" b="1" dirty="0">
                <a:solidFill>
                  <a:srgbClr val="333333"/>
                </a:solidFill>
                <a:latin typeface="宋体" charset="-122"/>
              </a:rPr>
              <a:t>位，阶码及尾数都带符号位</a:t>
            </a:r>
            <a:r>
              <a:rPr lang="en-US" altLang="zh-CN" sz="2400" b="1" dirty="0">
                <a:solidFill>
                  <a:srgbClr val="333333"/>
                </a:solidFill>
                <a:latin typeface="宋体" charset="-122"/>
              </a:rPr>
              <a:t>,</a:t>
            </a:r>
            <a:r>
              <a:rPr lang="zh-CN" altLang="en-US" sz="2400" b="1" dirty="0">
                <a:solidFill>
                  <a:srgbClr val="333333"/>
                </a:solidFill>
                <a:latin typeface="宋体" charset="-122"/>
              </a:rPr>
              <a:t>要求尾数的绝对值必须≥</a:t>
            </a:r>
            <a:r>
              <a:rPr lang="en-US" altLang="zh-CN" sz="2400" b="1" dirty="0">
                <a:solidFill>
                  <a:srgbClr val="333333"/>
                </a:solidFill>
                <a:latin typeface="宋体" charset="-122"/>
              </a:rPr>
              <a:t>1/2</a:t>
            </a:r>
            <a:endParaRPr lang="zh-CN" altLang="en-US" sz="2400" b="1" dirty="0">
              <a:solidFill>
                <a:srgbClr val="333333"/>
              </a:solidFill>
              <a:latin typeface="宋体" charset="-122"/>
            </a:endParaRPr>
          </a:p>
        </p:txBody>
      </p:sp>
      <p:graphicFrame>
        <p:nvGraphicFramePr>
          <p:cNvPr id="5" name="表格 4"/>
          <p:cNvGraphicFramePr>
            <a:graphicFrameLocks noGrp="1"/>
          </p:cNvGraphicFramePr>
          <p:nvPr/>
        </p:nvGraphicFramePr>
        <p:xfrm>
          <a:off x="642910" y="1982385"/>
          <a:ext cx="7500990" cy="1446621"/>
        </p:xfrm>
        <a:graphic>
          <a:graphicData uri="http://schemas.openxmlformats.org/drawingml/2006/table">
            <a:tbl>
              <a:tblPr/>
              <a:tblGrid>
                <a:gridCol w="1222442">
                  <a:extLst>
                    <a:ext uri="{9D8B030D-6E8A-4147-A177-3AD203B41FA5}">
                      <a16:colId xmlns:a16="http://schemas.microsoft.com/office/drawing/2014/main" val="20000"/>
                    </a:ext>
                  </a:extLst>
                </a:gridCol>
                <a:gridCol w="837599">
                  <a:extLst>
                    <a:ext uri="{9D8B030D-6E8A-4147-A177-3AD203B41FA5}">
                      <a16:colId xmlns:a16="http://schemas.microsoft.com/office/drawing/2014/main" val="20001"/>
                    </a:ext>
                  </a:extLst>
                </a:gridCol>
                <a:gridCol w="836615">
                  <a:extLst>
                    <a:ext uri="{9D8B030D-6E8A-4147-A177-3AD203B41FA5}">
                      <a16:colId xmlns:a16="http://schemas.microsoft.com/office/drawing/2014/main" val="20002"/>
                    </a:ext>
                  </a:extLst>
                </a:gridCol>
                <a:gridCol w="1255906">
                  <a:extLst>
                    <a:ext uri="{9D8B030D-6E8A-4147-A177-3AD203B41FA5}">
                      <a16:colId xmlns:a16="http://schemas.microsoft.com/office/drawing/2014/main" val="20003"/>
                    </a:ext>
                  </a:extLst>
                </a:gridCol>
                <a:gridCol w="837599">
                  <a:extLst>
                    <a:ext uri="{9D8B030D-6E8A-4147-A177-3AD203B41FA5}">
                      <a16:colId xmlns:a16="http://schemas.microsoft.com/office/drawing/2014/main" val="20004"/>
                    </a:ext>
                  </a:extLst>
                </a:gridCol>
                <a:gridCol w="836615">
                  <a:extLst>
                    <a:ext uri="{9D8B030D-6E8A-4147-A177-3AD203B41FA5}">
                      <a16:colId xmlns:a16="http://schemas.microsoft.com/office/drawing/2014/main" val="20005"/>
                    </a:ext>
                  </a:extLst>
                </a:gridCol>
                <a:gridCol w="837599">
                  <a:extLst>
                    <a:ext uri="{9D8B030D-6E8A-4147-A177-3AD203B41FA5}">
                      <a16:colId xmlns:a16="http://schemas.microsoft.com/office/drawing/2014/main" val="20006"/>
                    </a:ext>
                  </a:extLst>
                </a:gridCol>
                <a:gridCol w="836615">
                  <a:extLst>
                    <a:ext uri="{9D8B030D-6E8A-4147-A177-3AD203B41FA5}">
                      <a16:colId xmlns:a16="http://schemas.microsoft.com/office/drawing/2014/main" val="20007"/>
                    </a:ext>
                  </a:extLst>
                </a:gridCol>
              </a:tblGrid>
              <a:tr h="482207">
                <a:tc>
                  <a:txBody>
                    <a:bodyPr/>
                    <a:lstStyle/>
                    <a:p>
                      <a:pPr algn="just">
                        <a:spcAft>
                          <a:spcPts val="0"/>
                        </a:spcAft>
                      </a:pPr>
                      <a:r>
                        <a:rPr lang="zh-CN" sz="1400" b="1" kern="100" dirty="0">
                          <a:solidFill>
                            <a:srgbClr val="000000"/>
                          </a:solidFill>
                          <a:latin typeface="Times New Roman"/>
                          <a:ea typeface="宋体"/>
                          <a:cs typeface="Times New Roman"/>
                        </a:rPr>
                        <a:t>阶码符号</a:t>
                      </a:r>
                      <a:endParaRPr lang="zh-CN" sz="14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000000"/>
                          </a:solidFill>
                          <a:latin typeface="Times New Roman"/>
                          <a:ea typeface="宋体"/>
                          <a:cs typeface="Times New Roman"/>
                        </a:rPr>
                        <a:t>阶码</a:t>
                      </a:r>
                      <a:endParaRPr lang="zh-CN" sz="1400" b="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阶码</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尾数符号</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尾数</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尾数</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a:solidFill>
                            <a:srgbClr val="000000"/>
                          </a:solidFill>
                          <a:latin typeface="Times New Roman"/>
                          <a:ea typeface="宋体"/>
                          <a:cs typeface="Times New Roman"/>
                        </a:rPr>
                        <a:t>尾数</a:t>
                      </a:r>
                      <a:endParaRPr lang="zh-CN" sz="1400" b="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b="1" kern="100" dirty="0">
                          <a:solidFill>
                            <a:srgbClr val="000000"/>
                          </a:solidFill>
                          <a:latin typeface="Times New Roman"/>
                          <a:ea typeface="宋体"/>
                          <a:cs typeface="Times New Roman"/>
                        </a:rPr>
                        <a:t>尾数</a:t>
                      </a:r>
                      <a:endParaRPr lang="en-US" altLang="zh-CN" sz="1400" b="1" kern="100" dirty="0">
                        <a:solidFill>
                          <a:srgbClr val="000000"/>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2207">
                <a:tc>
                  <a:txBody>
                    <a:bodyPr/>
                    <a:lstStyle/>
                    <a:p>
                      <a:pPr algn="ctr">
                        <a:spcAft>
                          <a:spcPts val="0"/>
                        </a:spcAft>
                      </a:pPr>
                      <a:r>
                        <a:rPr lang="en-US" altLang="zh-CN" sz="1700" b="1" kern="100" dirty="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2207">
                <a:tc>
                  <a:txBody>
                    <a:bodyPr/>
                    <a:lstStyle/>
                    <a:p>
                      <a:pPr algn="ctr">
                        <a:spcAft>
                          <a:spcPts val="0"/>
                        </a:spcAft>
                      </a:pPr>
                      <a:r>
                        <a:rPr lang="en-US" altLang="zh-CN" sz="1700" b="1" kern="100" dirty="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endParaRPr lang="zh-CN" sz="1700" b="1" kern="100" dirty="0">
                        <a:solidFill>
                          <a:srgbClr val="000066"/>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700" b="1" kern="100" dirty="0">
                          <a:solidFill>
                            <a:srgbClr val="000066"/>
                          </a:solidFill>
                          <a:latin typeface="Times New Roman"/>
                          <a:ea typeface="宋体"/>
                          <a:cs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矩形 5"/>
          <p:cNvSpPr/>
          <p:nvPr/>
        </p:nvSpPr>
        <p:spPr>
          <a:xfrm>
            <a:off x="571472" y="4215318"/>
            <a:ext cx="7929618" cy="523220"/>
          </a:xfrm>
          <a:prstGeom prst="rect">
            <a:avLst/>
          </a:prstGeom>
        </p:spPr>
        <p:txBody>
          <a:bodyPr wrap="square">
            <a:spAutoFit/>
          </a:bodyPr>
          <a:lstStyle/>
          <a:p>
            <a:pPr algn="l"/>
            <a:r>
              <a:rPr lang="zh-CN" altLang="en-US" sz="2800" b="1" dirty="0">
                <a:solidFill>
                  <a:srgbClr val="FF0000"/>
                </a:solidFill>
                <a:latin typeface="微软雅黑" pitchFamily="34" charset="-122"/>
                <a:ea typeface="微软雅黑" pitchFamily="34" charset="-122"/>
              </a:rPr>
              <a:t>该浮点表示法所能表示的最大值及最小值是多少？</a:t>
            </a:r>
          </a:p>
        </p:txBody>
      </p:sp>
      <p:sp>
        <p:nvSpPr>
          <p:cNvPr id="7" name="矩形 6"/>
          <p:cNvSpPr/>
          <p:nvPr/>
        </p:nvSpPr>
        <p:spPr>
          <a:xfrm>
            <a:off x="1357290" y="3500444"/>
            <a:ext cx="6357982" cy="769441"/>
          </a:xfrm>
          <a:prstGeom prst="rect">
            <a:avLst/>
          </a:prstGeom>
        </p:spPr>
        <p:txBody>
          <a:bodyPr wrap="square">
            <a:spAutoFit/>
          </a:bodyPr>
          <a:lstStyle/>
          <a:p>
            <a:r>
              <a:rPr lang="en-US" sz="2200" dirty="0">
                <a:solidFill>
                  <a:srgbClr val="000066"/>
                </a:solidFill>
                <a:latin typeface="微软雅黑" pitchFamily="34" charset="-122"/>
                <a:ea typeface="微软雅黑" pitchFamily="34" charset="-122"/>
              </a:rPr>
              <a:t>0.1111</a:t>
            </a:r>
            <a:r>
              <a:rPr lang="en-US" altLang="zh-CN" sz="2200" dirty="0">
                <a:solidFill>
                  <a:srgbClr val="000066"/>
                </a:solidFill>
                <a:latin typeface="微软雅黑" pitchFamily="34" charset="-122"/>
                <a:ea typeface="微软雅黑" pitchFamily="34" charset="-122"/>
              </a:rPr>
              <a:t>×</a:t>
            </a:r>
            <a:r>
              <a:rPr lang="en-US" sz="2200" dirty="0">
                <a:solidFill>
                  <a:srgbClr val="000066"/>
                </a:solidFill>
                <a:latin typeface="微软雅黑" pitchFamily="34" charset="-122"/>
                <a:ea typeface="微软雅黑" pitchFamily="34" charset="-122"/>
              </a:rPr>
              <a:t>2</a:t>
            </a:r>
            <a:r>
              <a:rPr lang="en-US" sz="2200" baseline="30000" dirty="0">
                <a:solidFill>
                  <a:srgbClr val="000066"/>
                </a:solidFill>
                <a:latin typeface="微软雅黑" pitchFamily="34" charset="-122"/>
                <a:ea typeface="微软雅黑" pitchFamily="34" charset="-122"/>
              </a:rPr>
              <a:t>3 </a:t>
            </a:r>
            <a:r>
              <a:rPr lang="en-US" sz="2200" dirty="0">
                <a:solidFill>
                  <a:srgbClr val="000066"/>
                </a:solidFill>
                <a:latin typeface="微软雅黑" pitchFamily="34" charset="-122"/>
                <a:ea typeface="微软雅黑" pitchFamily="34" charset="-122"/>
              </a:rPr>
              <a:t>= 111.1 = 7.5 </a:t>
            </a:r>
            <a:r>
              <a:rPr lang="zh-CN" altLang="en-US" sz="2200" dirty="0">
                <a:solidFill>
                  <a:srgbClr val="000066"/>
                </a:solidFill>
                <a:latin typeface="微软雅黑" pitchFamily="34" charset="-122"/>
                <a:ea typeface="微软雅黑" pitchFamily="34" charset="-122"/>
              </a:rPr>
              <a:t>（最大值</a:t>
            </a:r>
            <a:r>
              <a:rPr lang="en-US" sz="2200" dirty="0">
                <a:solidFill>
                  <a:srgbClr val="000066"/>
                </a:solidFill>
                <a:latin typeface="微软雅黑" pitchFamily="34" charset="-122"/>
                <a:ea typeface="微软雅黑" pitchFamily="34" charset="-122"/>
              </a:rPr>
              <a:t>7.5</a:t>
            </a:r>
            <a:r>
              <a:rPr lang="zh-CN" altLang="en-US" sz="2200" dirty="0">
                <a:solidFill>
                  <a:srgbClr val="000066"/>
                </a:solidFill>
                <a:latin typeface="微软雅黑" pitchFamily="34" charset="-122"/>
                <a:ea typeface="微软雅黑" pitchFamily="34" charset="-122"/>
              </a:rPr>
              <a:t>）</a:t>
            </a:r>
            <a:endParaRPr lang="en-US" altLang="zh-CN" sz="2200" dirty="0">
              <a:solidFill>
                <a:srgbClr val="000066"/>
              </a:solidFill>
              <a:latin typeface="微软雅黑" pitchFamily="34" charset="-122"/>
              <a:ea typeface="微软雅黑" pitchFamily="34" charset="-122"/>
            </a:endParaRPr>
          </a:p>
          <a:p>
            <a:r>
              <a:rPr lang="en-US" altLang="zh-CN" sz="2200" dirty="0">
                <a:solidFill>
                  <a:srgbClr val="000066"/>
                </a:solidFill>
                <a:latin typeface="微软雅黑" pitchFamily="34" charset="-122"/>
                <a:ea typeface="微软雅黑" pitchFamily="34" charset="-122"/>
              </a:rPr>
              <a:t>-0.1111×2</a:t>
            </a:r>
            <a:r>
              <a:rPr lang="en-US" altLang="zh-CN" sz="2200" baseline="30000" dirty="0">
                <a:solidFill>
                  <a:srgbClr val="000066"/>
                </a:solidFill>
                <a:latin typeface="微软雅黑" pitchFamily="34" charset="-122"/>
                <a:ea typeface="微软雅黑" pitchFamily="34" charset="-122"/>
              </a:rPr>
              <a:t>3</a:t>
            </a:r>
            <a:r>
              <a:rPr lang="en-US" altLang="zh-CN" sz="2200" dirty="0">
                <a:solidFill>
                  <a:srgbClr val="000066"/>
                </a:solidFill>
                <a:latin typeface="微软雅黑" pitchFamily="34" charset="-122"/>
                <a:ea typeface="微软雅黑" pitchFamily="34" charset="-122"/>
              </a:rPr>
              <a:t> = -111.1 = -7.5 </a:t>
            </a:r>
            <a:r>
              <a:rPr lang="zh-CN" altLang="en-US" sz="2200" dirty="0">
                <a:solidFill>
                  <a:srgbClr val="000066"/>
                </a:solidFill>
                <a:latin typeface="微软雅黑" pitchFamily="34" charset="-122"/>
                <a:ea typeface="微软雅黑" pitchFamily="34" charset="-122"/>
              </a:rPr>
              <a:t>（最小值</a:t>
            </a:r>
            <a:r>
              <a:rPr lang="en-US" altLang="zh-CN" sz="2200" dirty="0">
                <a:solidFill>
                  <a:srgbClr val="000066"/>
                </a:solidFill>
                <a:latin typeface="微软雅黑" pitchFamily="34" charset="-122"/>
                <a:ea typeface="微软雅黑" pitchFamily="34" charset="-122"/>
              </a:rPr>
              <a:t>-7.5</a:t>
            </a:r>
            <a:r>
              <a:rPr lang="zh-CN" altLang="en-US" sz="2200" dirty="0">
                <a:solidFill>
                  <a:srgbClr val="000066"/>
                </a:solidFill>
                <a:latin typeface="微软雅黑" pitchFamily="34" charset="-122"/>
                <a:ea typeface="微软雅黑" pitchFamily="34" charset="-122"/>
              </a:rPr>
              <a:t>）</a:t>
            </a:r>
          </a:p>
        </p:txBody>
      </p:sp>
      <p:sp>
        <p:nvSpPr>
          <p:cNvPr id="8" name="Rectangle 2"/>
          <p:cNvSpPr txBox="1">
            <a:spLocks noChangeArrowheads="1"/>
          </p:cNvSpPr>
          <p:nvPr/>
        </p:nvSpPr>
        <p:spPr bwMode="gray">
          <a:xfrm>
            <a:off x="214282" y="178594"/>
            <a:ext cx="428628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2.3.2</a:t>
            </a:r>
            <a:r>
              <a:rPr lang="zh-CN" altLang="en-US" sz="3600" b="1" kern="0" dirty="0">
                <a:solidFill>
                  <a:srgbClr val="FFFFFF"/>
                </a:solidFill>
                <a:ea typeface="黑体" pitchFamily="2" charset="-122"/>
              </a:rPr>
              <a:t>  实数表达</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3597278"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浮点数</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10"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0151"/>
            <a:ext cx="8229600" cy="3243808"/>
          </a:xfrm>
        </p:spPr>
        <p:txBody>
          <a:bodyPr>
            <a:normAutofit lnSpcReduction="10000"/>
          </a:bodyPr>
          <a:lstStyle/>
          <a:p>
            <a:r>
              <a:rPr lang="zh-CN" altLang="en-US" sz="2400" dirty="0"/>
              <a:t>为了信息交换中的统一性，人们已经建立了一些字符编码标准，目前国际上广泛使用的是</a:t>
            </a:r>
            <a:r>
              <a:rPr lang="en-US" altLang="zh-CN" sz="2400" dirty="0"/>
              <a:t>ASCII</a:t>
            </a:r>
            <a:r>
              <a:rPr lang="zh-CN" altLang="en-US" sz="2400" dirty="0"/>
              <a:t>码。</a:t>
            </a:r>
            <a:endParaRPr lang="en-US" altLang="zh-CN" sz="2400" dirty="0"/>
          </a:p>
          <a:p>
            <a:endParaRPr lang="zh-CN" altLang="en-US" sz="2400" dirty="0"/>
          </a:p>
          <a:p>
            <a:r>
              <a:rPr lang="zh-CN" altLang="en-US" sz="2400" dirty="0"/>
              <a:t>标准</a:t>
            </a:r>
            <a:r>
              <a:rPr lang="en-US" altLang="zh-CN" sz="2400" dirty="0"/>
              <a:t>ASCII</a:t>
            </a:r>
            <a:r>
              <a:rPr lang="zh-CN" altLang="en-US" sz="2400" dirty="0"/>
              <a:t>码的编码，用一个字节中的低</a:t>
            </a:r>
            <a:r>
              <a:rPr lang="en-US" altLang="zh-CN" sz="2400" dirty="0"/>
              <a:t>7</a:t>
            </a:r>
            <a:r>
              <a:rPr lang="zh-CN" altLang="en-US" sz="2400" dirty="0"/>
              <a:t>位对应一个字符的编码，可以为</a:t>
            </a:r>
            <a:r>
              <a:rPr lang="en-US" altLang="zh-CN" sz="2400" dirty="0"/>
              <a:t>128</a:t>
            </a:r>
            <a:r>
              <a:rPr lang="zh-CN" altLang="en-US" sz="2400" dirty="0"/>
              <a:t>种不同的符号编码。</a:t>
            </a:r>
            <a:endParaRPr lang="en-US" altLang="zh-CN" sz="2400" dirty="0"/>
          </a:p>
          <a:p>
            <a:endParaRPr lang="en-US" altLang="zh-CN" sz="2400" dirty="0"/>
          </a:p>
          <a:p>
            <a:r>
              <a:rPr lang="zh-CN" altLang="en-US" sz="2400" dirty="0"/>
              <a:t>计算机以一个字节存储</a:t>
            </a:r>
            <a:r>
              <a:rPr lang="en-US" altLang="zh-CN" sz="2400" dirty="0"/>
              <a:t>ASCII</a:t>
            </a:r>
            <a:r>
              <a:rPr lang="zh-CN" altLang="en-US" sz="2400" dirty="0"/>
              <a:t>码表中各字符的编码信息，最高位补</a:t>
            </a:r>
            <a:r>
              <a:rPr lang="en-US" altLang="zh-CN" sz="2400" dirty="0"/>
              <a:t>0</a:t>
            </a:r>
            <a:r>
              <a:rPr lang="zh-CN" altLang="en-US" sz="2400" dirty="0"/>
              <a:t>。</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--ASCII</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697893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40172"/>
            <a:ext cx="8229600" cy="3243808"/>
          </a:xfrm>
        </p:spPr>
        <p:txBody>
          <a:bodyPr>
            <a:normAutofit/>
          </a:bodyPr>
          <a:lstStyle/>
          <a:p>
            <a:r>
              <a:rPr lang="zh-CN" altLang="en-US" sz="2400" dirty="0"/>
              <a:t>部分</a:t>
            </a:r>
            <a:r>
              <a:rPr lang="en-US" altLang="zh-CN" sz="2400" dirty="0"/>
              <a:t>ASCII</a:t>
            </a:r>
            <a:r>
              <a:rPr lang="zh-CN" altLang="en-US" sz="2400" dirty="0"/>
              <a:t>码表</a:t>
            </a:r>
          </a:p>
        </p:txBody>
      </p:sp>
      <p:graphicFrame>
        <p:nvGraphicFramePr>
          <p:cNvPr id="5" name="表格 4"/>
          <p:cNvGraphicFramePr>
            <a:graphicFrameLocks noGrp="1"/>
          </p:cNvGraphicFramePr>
          <p:nvPr>
            <p:extLst>
              <p:ext uri="{D42A27DB-BD31-4B8C-83A1-F6EECF244321}">
                <p14:modId xmlns:p14="http://schemas.microsoft.com/office/powerpoint/2010/main" val="115228575"/>
              </p:ext>
            </p:extLst>
          </p:nvPr>
        </p:nvGraphicFramePr>
        <p:xfrm>
          <a:off x="662742" y="1547675"/>
          <a:ext cx="7787668" cy="3024339"/>
        </p:xfrm>
        <a:graphic>
          <a:graphicData uri="http://schemas.openxmlformats.org/drawingml/2006/table">
            <a:tbl>
              <a:tblPr firstRow="1" firstCol="1" bandRow="1">
                <a:tableStyleId>{BC89EF96-8CEA-46FF-86C4-4CE0E7609802}</a:tableStyleId>
              </a:tblPr>
              <a:tblGrid>
                <a:gridCol w="972987">
                  <a:extLst>
                    <a:ext uri="{9D8B030D-6E8A-4147-A177-3AD203B41FA5}">
                      <a16:colId xmlns:a16="http://schemas.microsoft.com/office/drawing/2014/main" val="20000"/>
                    </a:ext>
                  </a:extLst>
                </a:gridCol>
                <a:gridCol w="973930">
                  <a:extLst>
                    <a:ext uri="{9D8B030D-6E8A-4147-A177-3AD203B41FA5}">
                      <a16:colId xmlns:a16="http://schemas.microsoft.com/office/drawing/2014/main" val="20001"/>
                    </a:ext>
                  </a:extLst>
                </a:gridCol>
                <a:gridCol w="972987">
                  <a:extLst>
                    <a:ext uri="{9D8B030D-6E8A-4147-A177-3AD203B41FA5}">
                      <a16:colId xmlns:a16="http://schemas.microsoft.com/office/drawing/2014/main" val="20002"/>
                    </a:ext>
                  </a:extLst>
                </a:gridCol>
                <a:gridCol w="973930">
                  <a:extLst>
                    <a:ext uri="{9D8B030D-6E8A-4147-A177-3AD203B41FA5}">
                      <a16:colId xmlns:a16="http://schemas.microsoft.com/office/drawing/2014/main" val="20003"/>
                    </a:ext>
                  </a:extLst>
                </a:gridCol>
                <a:gridCol w="972987">
                  <a:extLst>
                    <a:ext uri="{9D8B030D-6E8A-4147-A177-3AD203B41FA5}">
                      <a16:colId xmlns:a16="http://schemas.microsoft.com/office/drawing/2014/main" val="20004"/>
                    </a:ext>
                  </a:extLst>
                </a:gridCol>
                <a:gridCol w="973930">
                  <a:extLst>
                    <a:ext uri="{9D8B030D-6E8A-4147-A177-3AD203B41FA5}">
                      <a16:colId xmlns:a16="http://schemas.microsoft.com/office/drawing/2014/main" val="20005"/>
                    </a:ext>
                  </a:extLst>
                </a:gridCol>
                <a:gridCol w="972987">
                  <a:extLst>
                    <a:ext uri="{9D8B030D-6E8A-4147-A177-3AD203B41FA5}">
                      <a16:colId xmlns:a16="http://schemas.microsoft.com/office/drawing/2014/main" val="20006"/>
                    </a:ext>
                  </a:extLst>
                </a:gridCol>
                <a:gridCol w="973930">
                  <a:extLst>
                    <a:ext uri="{9D8B030D-6E8A-4147-A177-3AD203B41FA5}">
                      <a16:colId xmlns:a16="http://schemas.microsoft.com/office/drawing/2014/main" val="20007"/>
                    </a:ext>
                  </a:extLst>
                </a:gridCol>
              </a:tblGrid>
              <a:tr h="249897">
                <a:tc>
                  <a:txBody>
                    <a:bodyPr/>
                    <a:lstStyle/>
                    <a:p>
                      <a:pPr indent="127000" algn="ctr">
                        <a:lnSpc>
                          <a:spcPts val="1560"/>
                        </a:lnSpc>
                        <a:spcAft>
                          <a:spcPts val="0"/>
                        </a:spcAft>
                      </a:pPr>
                      <a:r>
                        <a:rPr lang="en-US" sz="1050" dirty="0">
                          <a:effectLst/>
                        </a:rPr>
                        <a:t>ASCII</a:t>
                      </a:r>
                      <a:r>
                        <a:rPr lang="zh-CN" sz="1050" dirty="0">
                          <a:effectLst/>
                        </a:rPr>
                        <a:t>值</a:t>
                      </a:r>
                      <a:endParaRPr lang="zh-CN" sz="1400" dirty="0">
                        <a:effectLst/>
                        <a:latin typeface="Times New Roman"/>
                        <a:ea typeface="宋体"/>
                      </a:endParaRPr>
                    </a:p>
                  </a:txBody>
                  <a:tcPr marL="0" marR="0" marT="0" marB="0" anchor="ctr"/>
                </a:tc>
                <a:tc>
                  <a:txBody>
                    <a:bodyPr/>
                    <a:lstStyle/>
                    <a:p>
                      <a:pPr indent="127000" algn="ctr">
                        <a:lnSpc>
                          <a:spcPts val="1560"/>
                        </a:lnSpc>
                        <a:spcAft>
                          <a:spcPts val="0"/>
                        </a:spcAft>
                      </a:pPr>
                      <a:r>
                        <a:rPr lang="zh-CN" sz="1050">
                          <a:effectLst/>
                        </a:rPr>
                        <a:t>控制字符</a:t>
                      </a:r>
                      <a:endParaRPr lang="zh-CN" sz="1400">
                        <a:effectLst/>
                        <a:latin typeface="Times New Roman"/>
                        <a:ea typeface="宋体"/>
                      </a:endParaRPr>
                    </a:p>
                  </a:txBody>
                  <a:tcPr marL="0" marR="0" marT="0" marB="0" anchor="ctr"/>
                </a:tc>
                <a:tc>
                  <a:txBody>
                    <a:bodyPr/>
                    <a:lstStyle/>
                    <a:p>
                      <a:pPr indent="127000" algn="ctr">
                        <a:lnSpc>
                          <a:spcPts val="1560"/>
                        </a:lnSpc>
                        <a:spcAft>
                          <a:spcPts val="0"/>
                        </a:spcAft>
                      </a:pPr>
                      <a:r>
                        <a:rPr lang="en-US" sz="1050">
                          <a:effectLst/>
                        </a:rPr>
                        <a:t>ASCII</a:t>
                      </a:r>
                      <a:r>
                        <a:rPr lang="zh-CN" sz="1050">
                          <a:effectLst/>
                        </a:rPr>
                        <a:t>值</a:t>
                      </a:r>
                      <a:endParaRPr lang="zh-CN" sz="1400">
                        <a:effectLst/>
                        <a:latin typeface="Times New Roman"/>
                        <a:ea typeface="宋体"/>
                      </a:endParaRPr>
                    </a:p>
                  </a:txBody>
                  <a:tcPr marL="0" marR="0" marT="0" marB="0" anchor="ctr"/>
                </a:tc>
                <a:tc>
                  <a:txBody>
                    <a:bodyPr/>
                    <a:lstStyle/>
                    <a:p>
                      <a:pPr indent="127000" algn="ctr">
                        <a:lnSpc>
                          <a:spcPts val="1560"/>
                        </a:lnSpc>
                        <a:spcAft>
                          <a:spcPts val="0"/>
                        </a:spcAft>
                      </a:pPr>
                      <a:r>
                        <a:rPr lang="zh-CN" sz="1050">
                          <a:effectLst/>
                        </a:rPr>
                        <a:t>控制字符</a:t>
                      </a:r>
                      <a:endParaRPr lang="zh-CN" sz="1400">
                        <a:effectLst/>
                        <a:latin typeface="Times New Roman"/>
                        <a:ea typeface="宋体"/>
                      </a:endParaRPr>
                    </a:p>
                  </a:txBody>
                  <a:tcPr marL="0" marR="0" marT="0" marB="0" anchor="ctr"/>
                </a:tc>
                <a:tc>
                  <a:txBody>
                    <a:bodyPr/>
                    <a:lstStyle/>
                    <a:p>
                      <a:pPr indent="127000" algn="ctr">
                        <a:lnSpc>
                          <a:spcPts val="1560"/>
                        </a:lnSpc>
                        <a:spcAft>
                          <a:spcPts val="0"/>
                        </a:spcAft>
                      </a:pPr>
                      <a:r>
                        <a:rPr lang="en-US" sz="1050">
                          <a:effectLst/>
                        </a:rPr>
                        <a:t>ASCII</a:t>
                      </a:r>
                      <a:r>
                        <a:rPr lang="zh-CN" sz="1050">
                          <a:effectLst/>
                        </a:rPr>
                        <a:t>值</a:t>
                      </a:r>
                      <a:endParaRPr lang="zh-CN" sz="1400">
                        <a:effectLst/>
                        <a:latin typeface="Times New Roman"/>
                        <a:ea typeface="宋体"/>
                      </a:endParaRPr>
                    </a:p>
                  </a:txBody>
                  <a:tcPr marL="0" marR="0" marT="0" marB="0" anchor="ctr"/>
                </a:tc>
                <a:tc>
                  <a:txBody>
                    <a:bodyPr/>
                    <a:lstStyle/>
                    <a:p>
                      <a:pPr indent="127000" algn="ctr">
                        <a:lnSpc>
                          <a:spcPts val="1560"/>
                        </a:lnSpc>
                        <a:spcAft>
                          <a:spcPts val="0"/>
                        </a:spcAft>
                      </a:pPr>
                      <a:r>
                        <a:rPr lang="zh-CN" sz="1050">
                          <a:effectLst/>
                        </a:rPr>
                        <a:t>控制字符</a:t>
                      </a:r>
                      <a:endParaRPr lang="zh-CN" sz="1400">
                        <a:effectLst/>
                        <a:latin typeface="Times New Roman"/>
                        <a:ea typeface="宋体"/>
                      </a:endParaRPr>
                    </a:p>
                  </a:txBody>
                  <a:tcPr marL="0" marR="0" marT="0" marB="0" anchor="ctr"/>
                </a:tc>
                <a:tc>
                  <a:txBody>
                    <a:bodyPr/>
                    <a:lstStyle/>
                    <a:p>
                      <a:pPr indent="127000" algn="ctr">
                        <a:lnSpc>
                          <a:spcPts val="1560"/>
                        </a:lnSpc>
                        <a:spcAft>
                          <a:spcPts val="0"/>
                        </a:spcAft>
                      </a:pPr>
                      <a:r>
                        <a:rPr lang="en-US" sz="1050">
                          <a:effectLst/>
                        </a:rPr>
                        <a:t>ASCII</a:t>
                      </a:r>
                      <a:r>
                        <a:rPr lang="zh-CN" sz="1050">
                          <a:effectLst/>
                        </a:rPr>
                        <a:t>值</a:t>
                      </a:r>
                      <a:endParaRPr lang="zh-CN" sz="1400">
                        <a:effectLst/>
                        <a:latin typeface="Times New Roman"/>
                        <a:ea typeface="宋体"/>
                      </a:endParaRPr>
                    </a:p>
                  </a:txBody>
                  <a:tcPr marL="0" marR="0" marT="0" marB="0" anchor="ctr"/>
                </a:tc>
                <a:tc>
                  <a:txBody>
                    <a:bodyPr/>
                    <a:lstStyle/>
                    <a:p>
                      <a:pPr indent="127000" algn="ctr">
                        <a:lnSpc>
                          <a:spcPts val="1560"/>
                        </a:lnSpc>
                        <a:spcAft>
                          <a:spcPts val="0"/>
                        </a:spcAft>
                      </a:pPr>
                      <a:r>
                        <a:rPr lang="zh-CN" sz="1050">
                          <a:effectLst/>
                        </a:rPr>
                        <a:t>控制字符</a:t>
                      </a:r>
                      <a:endParaRPr lang="zh-CN" sz="1400">
                        <a:effectLst/>
                        <a:latin typeface="Times New Roman"/>
                        <a:ea typeface="宋体"/>
                      </a:endParaRPr>
                    </a:p>
                  </a:txBody>
                  <a:tcPr marL="0" marR="0" marT="0" marB="0" anchor="ctr"/>
                </a:tc>
                <a:extLst>
                  <a:ext uri="{0D108BD9-81ED-4DB2-BD59-A6C34878D82A}">
                    <a16:rowId xmlns:a16="http://schemas.microsoft.com/office/drawing/2014/main" val="10000"/>
                  </a:ext>
                </a:extLst>
              </a:tr>
              <a:tr h="252222">
                <a:tc>
                  <a:txBody>
                    <a:bodyPr/>
                    <a:lstStyle/>
                    <a:p>
                      <a:pPr indent="127000" algn="ctr">
                        <a:lnSpc>
                          <a:spcPts val="1560"/>
                        </a:lnSpc>
                        <a:spcAft>
                          <a:spcPts val="0"/>
                        </a:spcAft>
                      </a:pPr>
                      <a:r>
                        <a:rPr lang="en-US" sz="1050">
                          <a:effectLst/>
                        </a:rPr>
                        <a:t>0</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NUT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32</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(space)</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64</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96</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zh-CN" sz="1050">
                          <a:effectLst/>
                        </a:rPr>
                        <a:t>、</a:t>
                      </a:r>
                      <a:endParaRPr lang="zh-CN" sz="1400">
                        <a:effectLst/>
                        <a:latin typeface="Times New Roman"/>
                        <a:ea typeface="宋体"/>
                      </a:endParaRPr>
                    </a:p>
                  </a:txBody>
                  <a:tcPr marL="0" marR="0" marT="0" marB="0"/>
                </a:tc>
                <a:extLst>
                  <a:ext uri="{0D108BD9-81ED-4DB2-BD59-A6C34878D82A}">
                    <a16:rowId xmlns:a16="http://schemas.microsoft.com/office/drawing/2014/main" val="10001"/>
                  </a:ext>
                </a:extLst>
              </a:tr>
              <a:tr h="252222">
                <a:tc>
                  <a:txBody>
                    <a:bodyPr/>
                    <a:lstStyle/>
                    <a:p>
                      <a:pPr indent="127000" algn="ctr">
                        <a:lnSpc>
                          <a:spcPts val="1560"/>
                        </a:lnSpc>
                        <a:spcAft>
                          <a:spcPts val="0"/>
                        </a:spcAft>
                      </a:pPr>
                      <a:r>
                        <a:rPr lang="en-US" sz="1050">
                          <a:effectLst/>
                        </a:rPr>
                        <a:t>1</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SOH</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33</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zh-CN"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65</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97</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a:t>
                      </a:r>
                      <a:endParaRPr lang="zh-CN" sz="1400">
                        <a:effectLst/>
                        <a:latin typeface="Times New Roman"/>
                        <a:ea typeface="宋体"/>
                      </a:endParaRPr>
                    </a:p>
                  </a:txBody>
                  <a:tcPr marL="0" marR="0" marT="0" marB="0"/>
                </a:tc>
                <a:extLst>
                  <a:ext uri="{0D108BD9-81ED-4DB2-BD59-A6C34878D82A}">
                    <a16:rowId xmlns:a16="http://schemas.microsoft.com/office/drawing/2014/main" val="10002"/>
                  </a:ext>
                </a:extLst>
              </a:tr>
              <a:tr h="252222">
                <a:tc>
                  <a:txBody>
                    <a:bodyPr/>
                    <a:lstStyle/>
                    <a:p>
                      <a:pPr indent="127000" algn="ctr">
                        <a:lnSpc>
                          <a:spcPts val="1560"/>
                        </a:lnSpc>
                        <a:spcAft>
                          <a:spcPts val="0"/>
                        </a:spcAft>
                      </a:pPr>
                      <a:r>
                        <a:rPr lang="en-US" sz="1050">
                          <a:effectLst/>
                        </a:rPr>
                        <a:t>2</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STX</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34</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dirty="0">
                          <a:effectLst/>
                        </a:rPr>
                        <a:t>66</a:t>
                      </a:r>
                      <a:endParaRPr lang="zh-CN" sz="1400" dirty="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B</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98</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b</a:t>
                      </a:r>
                      <a:endParaRPr lang="zh-CN" sz="1400">
                        <a:effectLst/>
                        <a:latin typeface="Times New Roman"/>
                        <a:ea typeface="宋体"/>
                      </a:endParaRPr>
                    </a:p>
                  </a:txBody>
                  <a:tcPr marL="0" marR="0" marT="0" marB="0"/>
                </a:tc>
                <a:extLst>
                  <a:ext uri="{0D108BD9-81ED-4DB2-BD59-A6C34878D82A}">
                    <a16:rowId xmlns:a16="http://schemas.microsoft.com/office/drawing/2014/main" val="10003"/>
                  </a:ext>
                </a:extLst>
              </a:tr>
              <a:tr h="252222">
                <a:tc>
                  <a:txBody>
                    <a:bodyPr/>
                    <a:lstStyle/>
                    <a:p>
                      <a:pPr indent="127000" algn="ctr">
                        <a:lnSpc>
                          <a:spcPts val="1560"/>
                        </a:lnSpc>
                        <a:spcAft>
                          <a:spcPts val="0"/>
                        </a:spcAft>
                      </a:pPr>
                      <a:r>
                        <a:rPr lang="en-US" sz="1050">
                          <a:effectLst/>
                        </a:rPr>
                        <a:t>3</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ETX</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35</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67</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C</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99</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c</a:t>
                      </a:r>
                      <a:endParaRPr lang="zh-CN" sz="1400">
                        <a:effectLst/>
                        <a:latin typeface="Times New Roman"/>
                        <a:ea typeface="宋体"/>
                      </a:endParaRPr>
                    </a:p>
                  </a:txBody>
                  <a:tcPr marL="0" marR="0" marT="0" marB="0"/>
                </a:tc>
                <a:extLst>
                  <a:ext uri="{0D108BD9-81ED-4DB2-BD59-A6C34878D82A}">
                    <a16:rowId xmlns:a16="http://schemas.microsoft.com/office/drawing/2014/main" val="10004"/>
                  </a:ext>
                </a:extLst>
              </a:tr>
              <a:tr h="252222">
                <a:tc>
                  <a:txBody>
                    <a:bodyPr/>
                    <a:lstStyle/>
                    <a:p>
                      <a:pPr indent="127000" algn="ctr">
                        <a:lnSpc>
                          <a:spcPts val="1560"/>
                        </a:lnSpc>
                        <a:spcAft>
                          <a:spcPts val="0"/>
                        </a:spcAft>
                      </a:pPr>
                      <a:r>
                        <a:rPr lang="en-US" sz="1050">
                          <a:effectLst/>
                        </a:rPr>
                        <a:t>4</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EOT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36</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68</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D</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100</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d</a:t>
                      </a:r>
                      <a:endParaRPr lang="zh-CN" sz="1400">
                        <a:effectLst/>
                        <a:latin typeface="Times New Roman"/>
                        <a:ea typeface="宋体"/>
                      </a:endParaRPr>
                    </a:p>
                  </a:txBody>
                  <a:tcPr marL="0" marR="0" marT="0" marB="0"/>
                </a:tc>
                <a:extLst>
                  <a:ext uri="{0D108BD9-81ED-4DB2-BD59-A6C34878D82A}">
                    <a16:rowId xmlns:a16="http://schemas.microsoft.com/office/drawing/2014/main" val="10005"/>
                  </a:ext>
                </a:extLst>
              </a:tr>
              <a:tr h="252222">
                <a:tc>
                  <a:txBody>
                    <a:bodyPr/>
                    <a:lstStyle/>
                    <a:p>
                      <a:pPr indent="127000" algn="ctr">
                        <a:lnSpc>
                          <a:spcPts val="1560"/>
                        </a:lnSpc>
                        <a:spcAft>
                          <a:spcPts val="0"/>
                        </a:spcAft>
                      </a:pPr>
                      <a:r>
                        <a:rPr lang="en-US" sz="1050">
                          <a:effectLst/>
                        </a:rPr>
                        <a:t>5</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ENQ</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37</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69</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E</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101</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e</a:t>
                      </a:r>
                      <a:endParaRPr lang="zh-CN" sz="1400">
                        <a:effectLst/>
                        <a:latin typeface="Times New Roman"/>
                        <a:ea typeface="宋体"/>
                      </a:endParaRPr>
                    </a:p>
                  </a:txBody>
                  <a:tcPr marL="0" marR="0" marT="0" marB="0"/>
                </a:tc>
                <a:extLst>
                  <a:ext uri="{0D108BD9-81ED-4DB2-BD59-A6C34878D82A}">
                    <a16:rowId xmlns:a16="http://schemas.microsoft.com/office/drawing/2014/main" val="10006"/>
                  </a:ext>
                </a:extLst>
              </a:tr>
              <a:tr h="252222">
                <a:tc>
                  <a:txBody>
                    <a:bodyPr/>
                    <a:lstStyle/>
                    <a:p>
                      <a:pPr indent="127000" algn="ctr">
                        <a:lnSpc>
                          <a:spcPts val="1560"/>
                        </a:lnSpc>
                        <a:spcAft>
                          <a:spcPts val="0"/>
                        </a:spcAft>
                      </a:pPr>
                      <a:r>
                        <a:rPr lang="en-US" sz="1050">
                          <a:effectLst/>
                        </a:rPr>
                        <a:t>6</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ACK</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38</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&amp;</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70</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F</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102</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f</a:t>
                      </a:r>
                      <a:endParaRPr lang="zh-CN" sz="1400">
                        <a:effectLst/>
                        <a:latin typeface="Times New Roman"/>
                        <a:ea typeface="宋体"/>
                      </a:endParaRPr>
                    </a:p>
                  </a:txBody>
                  <a:tcPr marL="0" marR="0" marT="0" marB="0"/>
                </a:tc>
                <a:extLst>
                  <a:ext uri="{0D108BD9-81ED-4DB2-BD59-A6C34878D82A}">
                    <a16:rowId xmlns:a16="http://schemas.microsoft.com/office/drawing/2014/main" val="10007"/>
                  </a:ext>
                </a:extLst>
              </a:tr>
              <a:tr h="252222">
                <a:tc>
                  <a:txBody>
                    <a:bodyPr/>
                    <a:lstStyle/>
                    <a:p>
                      <a:pPr indent="127000" algn="ctr">
                        <a:lnSpc>
                          <a:spcPts val="1560"/>
                        </a:lnSpc>
                        <a:spcAft>
                          <a:spcPts val="0"/>
                        </a:spcAft>
                      </a:pPr>
                      <a:r>
                        <a:rPr lang="en-US" sz="1050">
                          <a:effectLst/>
                        </a:rPr>
                        <a:t>7</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BEL</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39</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71</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G</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103</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g</a:t>
                      </a:r>
                      <a:endParaRPr lang="zh-CN" sz="1400">
                        <a:effectLst/>
                        <a:latin typeface="Times New Roman"/>
                        <a:ea typeface="宋体"/>
                      </a:endParaRPr>
                    </a:p>
                  </a:txBody>
                  <a:tcPr marL="0" marR="0" marT="0" marB="0"/>
                </a:tc>
                <a:extLst>
                  <a:ext uri="{0D108BD9-81ED-4DB2-BD59-A6C34878D82A}">
                    <a16:rowId xmlns:a16="http://schemas.microsoft.com/office/drawing/2014/main" val="10008"/>
                  </a:ext>
                </a:extLst>
              </a:tr>
              <a:tr h="252222">
                <a:tc>
                  <a:txBody>
                    <a:bodyPr/>
                    <a:lstStyle/>
                    <a:p>
                      <a:pPr indent="127000" algn="ctr">
                        <a:lnSpc>
                          <a:spcPts val="1560"/>
                        </a:lnSpc>
                        <a:spcAft>
                          <a:spcPts val="0"/>
                        </a:spcAft>
                      </a:pPr>
                      <a:r>
                        <a:rPr lang="en-US" sz="1050">
                          <a:effectLst/>
                        </a:rPr>
                        <a:t>8</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BS</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40</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72</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H</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104</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h</a:t>
                      </a:r>
                      <a:endParaRPr lang="zh-CN" sz="1400">
                        <a:effectLst/>
                        <a:latin typeface="Times New Roman"/>
                        <a:ea typeface="宋体"/>
                      </a:endParaRPr>
                    </a:p>
                  </a:txBody>
                  <a:tcPr marL="0" marR="0" marT="0" marB="0"/>
                </a:tc>
                <a:extLst>
                  <a:ext uri="{0D108BD9-81ED-4DB2-BD59-A6C34878D82A}">
                    <a16:rowId xmlns:a16="http://schemas.microsoft.com/office/drawing/2014/main" val="10009"/>
                  </a:ext>
                </a:extLst>
              </a:tr>
              <a:tr h="252222">
                <a:tc>
                  <a:txBody>
                    <a:bodyPr/>
                    <a:lstStyle/>
                    <a:p>
                      <a:pPr indent="127000" algn="ctr">
                        <a:lnSpc>
                          <a:spcPts val="1560"/>
                        </a:lnSpc>
                        <a:spcAft>
                          <a:spcPts val="0"/>
                        </a:spcAft>
                      </a:pPr>
                      <a:r>
                        <a:rPr lang="en-US" sz="1050">
                          <a:effectLst/>
                        </a:rPr>
                        <a:t>9</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HT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41</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73</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I</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105</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i</a:t>
                      </a:r>
                      <a:endParaRPr lang="zh-CN" sz="1400">
                        <a:effectLst/>
                        <a:latin typeface="Times New Roman"/>
                        <a:ea typeface="宋体"/>
                      </a:endParaRPr>
                    </a:p>
                  </a:txBody>
                  <a:tcPr marL="0" marR="0" marT="0" marB="0"/>
                </a:tc>
                <a:extLst>
                  <a:ext uri="{0D108BD9-81ED-4DB2-BD59-A6C34878D82A}">
                    <a16:rowId xmlns:a16="http://schemas.microsoft.com/office/drawing/2014/main" val="10010"/>
                  </a:ext>
                </a:extLst>
              </a:tr>
              <a:tr h="252222">
                <a:tc>
                  <a:txBody>
                    <a:bodyPr/>
                    <a:lstStyle/>
                    <a:p>
                      <a:pPr indent="127000" algn="ctr">
                        <a:lnSpc>
                          <a:spcPts val="1560"/>
                        </a:lnSpc>
                        <a:spcAft>
                          <a:spcPts val="0"/>
                        </a:spcAft>
                      </a:pPr>
                      <a:r>
                        <a:rPr lang="en-US" sz="1050">
                          <a:effectLst/>
                        </a:rPr>
                        <a:t>10</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LF</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42</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74</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J</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a:effectLst/>
                        </a:rPr>
                        <a:t>106</a:t>
                      </a:r>
                      <a:endParaRPr lang="zh-CN" sz="1400">
                        <a:effectLst/>
                        <a:latin typeface="Times New Roman"/>
                        <a:ea typeface="宋体"/>
                      </a:endParaRPr>
                    </a:p>
                  </a:txBody>
                  <a:tcPr marL="0" marR="0" marT="0" marB="0"/>
                </a:tc>
                <a:tc>
                  <a:txBody>
                    <a:bodyPr/>
                    <a:lstStyle/>
                    <a:p>
                      <a:pPr indent="127000" algn="ctr">
                        <a:lnSpc>
                          <a:spcPts val="1560"/>
                        </a:lnSpc>
                        <a:spcAft>
                          <a:spcPts val="0"/>
                        </a:spcAft>
                      </a:pPr>
                      <a:r>
                        <a:rPr lang="en-US" sz="1050" dirty="0">
                          <a:effectLst/>
                        </a:rPr>
                        <a:t>j</a:t>
                      </a:r>
                      <a:endParaRPr lang="zh-CN" sz="1400" dirty="0">
                        <a:effectLst/>
                        <a:latin typeface="Times New Roman"/>
                        <a:ea typeface="宋体"/>
                      </a:endParaRPr>
                    </a:p>
                  </a:txBody>
                  <a:tcPr marL="0" marR="0" marT="0" marB="0"/>
                </a:tc>
                <a:extLst>
                  <a:ext uri="{0D108BD9-81ED-4DB2-BD59-A6C34878D82A}">
                    <a16:rowId xmlns:a16="http://schemas.microsoft.com/office/drawing/2014/main" val="10011"/>
                  </a:ext>
                </a:extLst>
              </a:tr>
            </a:tbl>
          </a:graphicData>
        </a:graphic>
      </p:graphicFrame>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--ASCII</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2222891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0151"/>
            <a:ext cx="8401080" cy="3243808"/>
          </a:xfrm>
        </p:spPr>
        <p:txBody>
          <a:bodyPr>
            <a:normAutofit/>
          </a:bodyPr>
          <a:lstStyle/>
          <a:p>
            <a:r>
              <a:rPr lang="zh-CN" altLang="en-US" sz="2400" b="1" dirty="0"/>
              <a:t>计算机是如何显示这些字符的呢？</a:t>
            </a:r>
            <a:endParaRPr lang="en-US" altLang="zh-CN" sz="2400" b="1" dirty="0"/>
          </a:p>
          <a:p>
            <a:r>
              <a:rPr lang="zh-CN" altLang="en-US" sz="2000" b="1" dirty="0">
                <a:latin typeface="华文楷体" pitchFamily="2" charset="-122"/>
                <a:ea typeface="华文楷体" pitchFamily="2" charset="-122"/>
              </a:rPr>
              <a:t>以字符“</a:t>
            </a:r>
            <a:r>
              <a:rPr lang="en-US" altLang="zh-CN" sz="2000" b="1" dirty="0">
                <a:latin typeface="华文楷体" pitchFamily="2" charset="-122"/>
                <a:ea typeface="华文楷体" pitchFamily="2" charset="-122"/>
              </a:rPr>
              <a:t>A”</a:t>
            </a:r>
            <a:r>
              <a:rPr lang="zh-CN" altLang="en-US" sz="2000" b="1" dirty="0">
                <a:latin typeface="华文楷体" pitchFamily="2" charset="-122"/>
                <a:ea typeface="华文楷体" pitchFamily="2" charset="-122"/>
              </a:rPr>
              <a:t>为例，写在一个</a:t>
            </a:r>
            <a:r>
              <a:rPr lang="en-US" altLang="zh-CN" sz="2000" b="1" dirty="0">
                <a:latin typeface="华文楷体" pitchFamily="2" charset="-122"/>
                <a:ea typeface="华文楷体" pitchFamily="2" charset="-122"/>
              </a:rPr>
              <a:t>8</a:t>
            </a:r>
            <a:r>
              <a:rPr lang="zh-CN" altLang="en-US" sz="2000" b="1" dirty="0">
                <a:latin typeface="华文楷体" pitchFamily="2" charset="-122"/>
                <a:ea typeface="华文楷体" pitchFamily="2" charset="-122"/>
              </a:rPr>
              <a:t>行</a:t>
            </a:r>
            <a:r>
              <a:rPr lang="en-US" altLang="zh-CN" sz="2000" b="1" dirty="0">
                <a:latin typeface="华文楷体" pitchFamily="2" charset="-122"/>
                <a:ea typeface="华文楷体" pitchFamily="2" charset="-122"/>
              </a:rPr>
              <a:t>8</a:t>
            </a:r>
            <a:r>
              <a:rPr lang="zh-CN" altLang="en-US" sz="2000" b="1" dirty="0">
                <a:latin typeface="华文楷体" pitchFamily="2" charset="-122"/>
                <a:ea typeface="华文楷体" pitchFamily="2" charset="-122"/>
              </a:rPr>
              <a:t>列的网格上，就得到了该字符的点阵信息（笔画经过的方格为</a:t>
            </a:r>
            <a:r>
              <a:rPr lang="en-US" altLang="zh-CN" sz="2000" b="1" dirty="0">
                <a:latin typeface="华文楷体" pitchFamily="2" charset="-122"/>
                <a:ea typeface="华文楷体" pitchFamily="2" charset="-122"/>
              </a:rPr>
              <a:t>1</a:t>
            </a:r>
            <a:r>
              <a:rPr lang="zh-CN" altLang="en-US" sz="2000" b="1" dirty="0">
                <a:latin typeface="华文楷体" pitchFamily="2" charset="-122"/>
                <a:ea typeface="华文楷体" pitchFamily="2" charset="-122"/>
              </a:rPr>
              <a:t>，其他方格为</a:t>
            </a:r>
            <a:r>
              <a:rPr lang="en-US" altLang="zh-CN" sz="2000" b="1" dirty="0">
                <a:latin typeface="华文楷体" pitchFamily="2" charset="-122"/>
                <a:ea typeface="华文楷体" pitchFamily="2" charset="-122"/>
              </a:rPr>
              <a:t>0</a:t>
            </a:r>
            <a:r>
              <a:rPr lang="zh-CN" altLang="en-US" sz="2000" b="1" dirty="0">
                <a:latin typeface="华文楷体" pitchFamily="2" charset="-122"/>
                <a:ea typeface="华文楷体" pitchFamily="2" charset="-122"/>
              </a:rPr>
              <a:t>）。一行</a:t>
            </a:r>
            <a:r>
              <a:rPr lang="en-US" altLang="zh-CN" sz="2000" b="1" dirty="0">
                <a:latin typeface="华文楷体" pitchFamily="2" charset="-122"/>
                <a:ea typeface="华文楷体" pitchFamily="2" charset="-122"/>
              </a:rPr>
              <a:t>8</a:t>
            </a:r>
            <a:r>
              <a:rPr lang="zh-CN" altLang="en-US" sz="2000" b="1" dirty="0">
                <a:latin typeface="华文楷体" pitchFamily="2" charset="-122"/>
                <a:ea typeface="华文楷体" pitchFamily="2" charset="-122"/>
              </a:rPr>
              <a:t>个点用一个字节表示，</a:t>
            </a:r>
            <a:r>
              <a:rPr lang="en-US" altLang="zh-CN" sz="2000" b="1" dirty="0">
                <a:latin typeface="华文楷体" pitchFamily="2" charset="-122"/>
                <a:ea typeface="华文楷体" pitchFamily="2" charset="-122"/>
              </a:rPr>
              <a:t>8</a:t>
            </a:r>
            <a:r>
              <a:rPr lang="zh-CN" altLang="en-US" sz="2000" b="1" dirty="0">
                <a:latin typeface="华文楷体" pitchFamily="2" charset="-122"/>
                <a:ea typeface="华文楷体" pitchFamily="2" charset="-122"/>
              </a:rPr>
              <a:t>个字节就可以存储一个字符的点阵信息，称为该字符的字模。</a:t>
            </a:r>
            <a:endParaRPr lang="en-US" altLang="zh-CN" sz="2000" b="1" dirty="0">
              <a:latin typeface="华文楷体" pitchFamily="2" charset="-122"/>
              <a:ea typeface="华文楷体" pitchFamily="2" charset="-122"/>
            </a:endParaRPr>
          </a:p>
          <a:p>
            <a:endParaRPr lang="zh-CN" altLang="en-US" sz="2000" b="1" dirty="0">
              <a:latin typeface="华文楷体" pitchFamily="2" charset="-122"/>
              <a:ea typeface="华文楷体" pitchFamily="2" charset="-122"/>
            </a:endParaRPr>
          </a:p>
          <a:p>
            <a:r>
              <a:rPr lang="zh-CN" altLang="en-US" sz="2000" b="1" dirty="0">
                <a:latin typeface="华文楷体" pitchFamily="2" charset="-122"/>
                <a:ea typeface="华文楷体" pitchFamily="2" charset="-122"/>
              </a:rPr>
              <a:t>所有这些可显示字符的字模，顺序存放在计算机中，就组成了</a:t>
            </a:r>
            <a:r>
              <a:rPr lang="en-US" altLang="zh-CN" sz="2000" b="1" dirty="0">
                <a:latin typeface="华文楷体" pitchFamily="2" charset="-122"/>
                <a:ea typeface="华文楷体" pitchFamily="2" charset="-122"/>
              </a:rPr>
              <a:t>ASCII</a:t>
            </a:r>
            <a:r>
              <a:rPr lang="zh-CN" altLang="en-US" sz="2000" b="1" dirty="0">
                <a:latin typeface="华文楷体" pitchFamily="2" charset="-122"/>
                <a:ea typeface="华文楷体" pitchFamily="2" charset="-122"/>
              </a:rPr>
              <a:t>字的</a:t>
            </a:r>
            <a:r>
              <a:rPr lang="en-US" altLang="zh-CN" sz="2000" b="1" dirty="0">
                <a:latin typeface="华文楷体" pitchFamily="2" charset="-122"/>
                <a:ea typeface="华文楷体" pitchFamily="2" charset="-122"/>
              </a:rPr>
              <a:t>8*8</a:t>
            </a:r>
            <a:r>
              <a:rPr lang="zh-CN" altLang="en-US" sz="2000" b="1" dirty="0">
                <a:latin typeface="华文楷体" pitchFamily="2" charset="-122"/>
                <a:ea typeface="华文楷体" pitchFamily="2" charset="-122"/>
              </a:rPr>
              <a:t>字库。同理，如果通过</a:t>
            </a:r>
            <a:r>
              <a:rPr lang="en-US" altLang="zh-CN" sz="2000" b="1" dirty="0">
                <a:latin typeface="华文楷体" pitchFamily="2" charset="-122"/>
                <a:ea typeface="华文楷体" pitchFamily="2" charset="-122"/>
              </a:rPr>
              <a:t>8*16</a:t>
            </a:r>
            <a:r>
              <a:rPr lang="zh-CN" altLang="en-US" sz="2000" b="1" dirty="0">
                <a:latin typeface="华文楷体" pitchFamily="2" charset="-122"/>
                <a:ea typeface="华文楷体" pitchFamily="2" charset="-122"/>
              </a:rPr>
              <a:t>的网格获取各字符的点阵信息，可组成</a:t>
            </a:r>
            <a:r>
              <a:rPr lang="en-US" altLang="zh-CN" sz="2000" b="1" dirty="0">
                <a:latin typeface="华文楷体" pitchFamily="2" charset="-122"/>
                <a:ea typeface="华文楷体" pitchFamily="2" charset="-122"/>
              </a:rPr>
              <a:t>ASCII</a:t>
            </a:r>
            <a:r>
              <a:rPr lang="zh-CN" altLang="en-US" sz="2000" b="1" dirty="0">
                <a:latin typeface="华文楷体" pitchFamily="2" charset="-122"/>
                <a:ea typeface="华文楷体" pitchFamily="2" charset="-122"/>
              </a:rPr>
              <a:t>字符的</a:t>
            </a:r>
            <a:r>
              <a:rPr lang="en-US" altLang="zh-CN" sz="2000" b="1" dirty="0">
                <a:latin typeface="华文楷体" pitchFamily="2" charset="-122"/>
                <a:ea typeface="华文楷体" pitchFamily="2" charset="-122"/>
              </a:rPr>
              <a:t>8*16</a:t>
            </a:r>
            <a:r>
              <a:rPr lang="zh-CN" altLang="en-US" sz="2000" b="1" dirty="0">
                <a:latin typeface="华文楷体" pitchFamily="2" charset="-122"/>
                <a:ea typeface="华文楷体" pitchFamily="2" charset="-122"/>
              </a:rPr>
              <a:t>字库。</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--ASCII</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2717689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sz="2000" b="1" dirty="0">
                <a:latin typeface="华文楷体" pitchFamily="2" charset="-122"/>
                <a:ea typeface="华文楷体" pitchFamily="2" charset="-122"/>
              </a:rPr>
              <a:t>字符的编码信息，与该字符的字模在字库中所存放的地址存在对应关系。当我们在输入一个文档时，按了“</a:t>
            </a:r>
            <a:r>
              <a:rPr lang="en-US" altLang="zh-CN" sz="2000" b="1" dirty="0">
                <a:latin typeface="华文楷体" pitchFamily="2" charset="-122"/>
                <a:ea typeface="华文楷体" pitchFamily="2" charset="-122"/>
              </a:rPr>
              <a:t>A”</a:t>
            </a:r>
            <a:r>
              <a:rPr lang="zh-CN" altLang="en-US" sz="2000" b="1" dirty="0">
                <a:latin typeface="华文楷体" pitchFamily="2" charset="-122"/>
                <a:ea typeface="华文楷体" pitchFamily="2" charset="-122"/>
              </a:rPr>
              <a:t>这个按键，计算机就存入一个字节的信息，其内容为</a:t>
            </a:r>
            <a:r>
              <a:rPr lang="en-US" altLang="zh-CN" sz="2000" b="1" dirty="0">
                <a:latin typeface="华文楷体" pitchFamily="2" charset="-122"/>
                <a:ea typeface="华文楷体" pitchFamily="2" charset="-122"/>
              </a:rPr>
              <a:t>01000001</a:t>
            </a:r>
            <a:r>
              <a:rPr lang="zh-CN" altLang="en-US" sz="2000" b="1" dirty="0">
                <a:latin typeface="华文楷体" pitchFamily="2" charset="-122"/>
                <a:ea typeface="华文楷体" pitchFamily="2" charset="-122"/>
              </a:rPr>
              <a:t>。</a:t>
            </a:r>
            <a:endParaRPr lang="en-US" altLang="zh-CN" sz="2000" b="1" dirty="0">
              <a:latin typeface="华文楷体" pitchFamily="2" charset="-122"/>
              <a:ea typeface="华文楷体" pitchFamily="2" charset="-122"/>
            </a:endParaRPr>
          </a:p>
          <a:p>
            <a:endParaRPr lang="en-US" altLang="zh-CN" sz="2000" b="1" dirty="0">
              <a:latin typeface="华文楷体" pitchFamily="2" charset="-122"/>
              <a:ea typeface="华文楷体" pitchFamily="2" charset="-122"/>
            </a:endParaRPr>
          </a:p>
          <a:p>
            <a:r>
              <a:rPr lang="zh-CN" altLang="en-US" sz="2000" b="1" dirty="0">
                <a:latin typeface="华文楷体" pitchFamily="2" charset="-122"/>
                <a:ea typeface="华文楷体" pitchFamily="2" charset="-122"/>
              </a:rPr>
              <a:t>该代码间接表示字符“</a:t>
            </a:r>
            <a:r>
              <a:rPr lang="en-US" altLang="zh-CN" sz="2000" b="1" dirty="0">
                <a:latin typeface="华文楷体" pitchFamily="2" charset="-122"/>
                <a:ea typeface="华文楷体" pitchFamily="2" charset="-122"/>
              </a:rPr>
              <a:t>A”</a:t>
            </a:r>
            <a:r>
              <a:rPr lang="zh-CN" altLang="en-US" sz="2000" b="1" dirty="0">
                <a:latin typeface="华文楷体" pitchFamily="2" charset="-122"/>
                <a:ea typeface="华文楷体" pitchFamily="2" charset="-122"/>
              </a:rPr>
              <a:t>的点阵信息，因为在显示时，系统要根据这个代码找到“字符</a:t>
            </a:r>
            <a:r>
              <a:rPr lang="en-US" altLang="zh-CN" sz="2000" b="1" dirty="0">
                <a:latin typeface="华文楷体" pitchFamily="2" charset="-122"/>
                <a:ea typeface="华文楷体" pitchFamily="2" charset="-122"/>
              </a:rPr>
              <a:t>A”</a:t>
            </a:r>
            <a:r>
              <a:rPr lang="zh-CN" altLang="en-US" sz="2000" b="1" dirty="0">
                <a:latin typeface="华文楷体" pitchFamily="2" charset="-122"/>
                <a:ea typeface="华文楷体" pitchFamily="2" charset="-122"/>
              </a:rPr>
              <a:t>的字模，将字模中的“</a:t>
            </a:r>
            <a:r>
              <a:rPr lang="en-US" altLang="zh-CN" sz="2000" b="1" dirty="0">
                <a:latin typeface="华文楷体" pitchFamily="2" charset="-122"/>
                <a:ea typeface="华文楷体" pitchFamily="2" charset="-122"/>
              </a:rPr>
              <a:t>1”</a:t>
            </a:r>
            <a:r>
              <a:rPr lang="zh-CN" altLang="en-US" sz="2000" b="1" dirty="0">
                <a:latin typeface="华文楷体" pitchFamily="2" charset="-122"/>
                <a:ea typeface="华文楷体" pitchFamily="2" charset="-122"/>
              </a:rPr>
              <a:t>用前景色显示，将字模中的“</a:t>
            </a:r>
            <a:r>
              <a:rPr lang="en-US" altLang="zh-CN" sz="2000" b="1" dirty="0">
                <a:latin typeface="华文楷体" pitchFamily="2" charset="-122"/>
                <a:ea typeface="华文楷体" pitchFamily="2" charset="-122"/>
              </a:rPr>
              <a:t>0”</a:t>
            </a:r>
            <a:r>
              <a:rPr lang="zh-CN" altLang="en-US" sz="2000" b="1" dirty="0">
                <a:latin typeface="华文楷体" pitchFamily="2" charset="-122"/>
                <a:ea typeface="华文楷体" pitchFamily="2" charset="-122"/>
              </a:rPr>
              <a:t>用背景色显示，屏幕上就会显示出“</a:t>
            </a:r>
            <a:r>
              <a:rPr lang="en-US" altLang="zh-CN" sz="2000" b="1" dirty="0">
                <a:latin typeface="华文楷体" pitchFamily="2" charset="-122"/>
                <a:ea typeface="华文楷体" pitchFamily="2" charset="-122"/>
              </a:rPr>
              <a:t>A”</a:t>
            </a:r>
            <a:r>
              <a:rPr lang="zh-CN" altLang="en-US" sz="2000" b="1" dirty="0">
                <a:latin typeface="华文楷体" pitchFamily="2" charset="-122"/>
                <a:ea typeface="华文楷体" pitchFamily="2" charset="-122"/>
              </a:rPr>
              <a:t>的图样。</a:t>
            </a:r>
          </a:p>
        </p:txBody>
      </p:sp>
      <p:sp>
        <p:nvSpPr>
          <p:cNvPr id="5"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6"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--ASCII</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7"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59169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491880" y="1347614"/>
            <a:ext cx="5105728" cy="2170119"/>
          </a:xfrm>
        </p:spPr>
        <p:txBody>
          <a:bodyPr>
            <a:normAutofit/>
          </a:bodyPr>
          <a:lstStyle/>
          <a:p>
            <a:r>
              <a:rPr lang="en-US" altLang="en-US" sz="2800" dirty="0" err="1"/>
              <a:t>冯·诺伊曼</a:t>
            </a:r>
            <a:r>
              <a:rPr lang="en-US" altLang="zh-CN" sz="2800" dirty="0" err="1"/>
              <a:t>将</a:t>
            </a:r>
            <a:r>
              <a:rPr lang="zh-CN" altLang="en-US" sz="2800" dirty="0"/>
              <a:t>二进制引入了计算机。</a:t>
            </a:r>
          </a:p>
          <a:p>
            <a:r>
              <a:rPr lang="en-US" altLang="zh-CN" sz="2800" dirty="0"/>
              <a:t>1</a:t>
            </a:r>
            <a:r>
              <a:rPr lang="zh-CN" altLang="en-US" sz="2800" dirty="0"/>
              <a:t>和</a:t>
            </a:r>
            <a:r>
              <a:rPr lang="en-US" altLang="zh-CN" sz="2800" dirty="0"/>
              <a:t>0</a:t>
            </a:r>
            <a:r>
              <a:rPr lang="zh-CN" altLang="en-US" sz="2800" dirty="0"/>
              <a:t>分别代表电路的开和关、电压的高和低等状态。</a:t>
            </a:r>
          </a:p>
        </p:txBody>
      </p:sp>
      <p:pic>
        <p:nvPicPr>
          <p:cNvPr id="48132" name="Picture 4" descr="冯·诺伊曼"/>
          <p:cNvPicPr>
            <a:picLocks noChangeAspect="1" noChangeArrowheads="1"/>
          </p:cNvPicPr>
          <p:nvPr/>
        </p:nvPicPr>
        <p:blipFill>
          <a:blip r:embed="rId2" cstate="print"/>
          <a:srcRect/>
          <a:stretch>
            <a:fillRect/>
          </a:stretch>
        </p:blipFill>
        <p:spPr bwMode="auto">
          <a:xfrm>
            <a:off x="539552" y="1275606"/>
            <a:ext cx="2681278" cy="2290259"/>
          </a:xfrm>
          <a:prstGeom prst="rect">
            <a:avLst/>
          </a:prstGeom>
          <a:noFill/>
        </p:spPr>
      </p:pic>
      <p:sp>
        <p:nvSpPr>
          <p:cNvPr id="48133" name="Rectangle 5"/>
          <p:cNvSpPr>
            <a:spLocks noChangeArrowheads="1"/>
          </p:cNvSpPr>
          <p:nvPr/>
        </p:nvSpPr>
        <p:spPr bwMode="auto">
          <a:xfrm>
            <a:off x="539552" y="3651870"/>
            <a:ext cx="2579687" cy="830997"/>
          </a:xfrm>
          <a:prstGeom prst="rect">
            <a:avLst/>
          </a:prstGeom>
          <a:noFill/>
          <a:ln w="9525" algn="ctr">
            <a:noFill/>
            <a:miter lim="800000"/>
            <a:headEnd/>
            <a:tailEnd/>
          </a:ln>
          <a:effectLst/>
        </p:spPr>
        <p:txBody>
          <a:bodyPr>
            <a:spAutoFit/>
          </a:bodyPr>
          <a:lstStyle/>
          <a:p>
            <a:pPr algn="ctr" eaLnBrk="1" hangingPunct="1"/>
            <a:r>
              <a:rPr lang="en-US" altLang="en-US" sz="2400" b="1" dirty="0" err="1">
                <a:solidFill>
                  <a:schemeClr val="tx2"/>
                </a:solidFill>
                <a:ea typeface="宋体" charset="-122"/>
              </a:rPr>
              <a:t>冯·诺伊曼</a:t>
            </a:r>
            <a:endParaRPr lang="en-US" altLang="zh-CN" sz="2400" b="1" dirty="0">
              <a:solidFill>
                <a:schemeClr val="tx2"/>
              </a:solidFill>
              <a:ea typeface="宋体" charset="-122"/>
            </a:endParaRPr>
          </a:p>
          <a:p>
            <a:pPr algn="ctr" eaLnBrk="1" hangingPunct="1"/>
            <a:r>
              <a:rPr lang="en-US" altLang="zh-CN" sz="2400" b="1" dirty="0">
                <a:solidFill>
                  <a:schemeClr val="tx2"/>
                </a:solidFill>
                <a:ea typeface="宋体" charset="-122"/>
              </a:rPr>
              <a:t>(1903-1957)</a:t>
            </a:r>
          </a:p>
        </p:txBody>
      </p:sp>
      <p:sp>
        <p:nvSpPr>
          <p:cNvPr id="11"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9DD6103-7948-4BDB-93A3-BC9C8D98B8A7}"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2.1</a:t>
            </a:r>
            <a:r>
              <a:rPr lang="zh-CN" altLang="en-US" sz="3600" b="1" kern="0" dirty="0">
                <a:solidFill>
                  <a:srgbClr val="FFFFFF"/>
                </a:solidFill>
                <a:ea typeface="黑体" pitchFamily="2" charset="-122"/>
              </a:rPr>
              <a:t>  为什么是</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endParaRPr lang="en-US" altLang="zh-CN" sz="3600" b="1" kern="0" dirty="0">
              <a:solidFill>
                <a:srgbClr val="FFFFFF"/>
              </a:solidFill>
              <a:ea typeface="宋体" pitchFamily="2" charset="-122"/>
            </a:endParaRPr>
          </a:p>
        </p:txBody>
      </p:sp>
      <p:sp>
        <p:nvSpPr>
          <p:cNvPr id="13" name="Rectangle 2"/>
          <p:cNvSpPr txBox="1">
            <a:spLocks noChangeArrowheads="1"/>
          </p:cNvSpPr>
          <p:nvPr/>
        </p:nvSpPr>
        <p:spPr bwMode="gray">
          <a:xfrm>
            <a:off x="421196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rPr>
              <a:t>二进制历史追溯</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357158" y="1200151"/>
            <a:ext cx="8501122" cy="3394472"/>
          </a:xfrm>
        </p:spPr>
        <p:txBody>
          <a:bodyPr>
            <a:normAutofit fontScale="62500" lnSpcReduction="20000"/>
          </a:bodyPr>
          <a:lstStyle/>
          <a:p>
            <a:pPr>
              <a:lnSpc>
                <a:spcPct val="170000"/>
              </a:lnSpc>
              <a:spcBef>
                <a:spcPts val="0"/>
              </a:spcBef>
              <a:buSzPct val="90000"/>
            </a:pPr>
            <a:r>
              <a:rPr lang="zh-CN" altLang="en-US" sz="2800" b="1" dirty="0"/>
              <a:t>在我国应用计算机，当然需要计算机处理汉字，中文数据也采用二进制编码来表示。汉字由于数量大，用</a:t>
            </a:r>
            <a:r>
              <a:rPr lang="en-US" altLang="zh-CN" sz="2800" b="1" dirty="0"/>
              <a:t>8</a:t>
            </a:r>
            <a:r>
              <a:rPr lang="zh-CN" altLang="en-US" sz="2800" b="1" dirty="0"/>
              <a:t>位二进制编码方式无法表示全部汉字，一般采用多个字节表示。</a:t>
            </a:r>
          </a:p>
          <a:p>
            <a:pPr>
              <a:lnSpc>
                <a:spcPct val="170000"/>
              </a:lnSpc>
              <a:spcBef>
                <a:spcPts val="0"/>
              </a:spcBef>
              <a:buSzPct val="90000"/>
            </a:pPr>
            <a:r>
              <a:rPr lang="zh-CN" altLang="en-US" sz="2800" b="1" dirty="0"/>
              <a:t>据统计，常用的汉字有四五千个。汉字字符集是一个很大的集合，要编码常用的汉字至少需要两个字节作为编码的形式。事实上，两个字节可以表示</a:t>
            </a:r>
            <a:r>
              <a:rPr lang="en-US" altLang="zh-CN" sz="2800" b="1" dirty="0"/>
              <a:t>2</a:t>
            </a:r>
            <a:r>
              <a:rPr lang="en-US" altLang="zh-CN" sz="2800" b="1" baseline="30000" dirty="0"/>
              <a:t>16</a:t>
            </a:r>
            <a:r>
              <a:rPr lang="en-US" altLang="zh-CN" sz="2800" b="1" dirty="0"/>
              <a:t>=65536</a:t>
            </a:r>
            <a:r>
              <a:rPr lang="zh-CN" altLang="en-US" sz="2800" b="1" dirty="0"/>
              <a:t>种不同的符号，但考虑到汉字编码与其他国际通用编码（如</a:t>
            </a:r>
            <a:r>
              <a:rPr lang="en-US" altLang="zh-CN" sz="2800" b="1" dirty="0"/>
              <a:t>ASCII</a:t>
            </a:r>
            <a:r>
              <a:rPr lang="zh-CN" altLang="en-US" sz="2800" b="1" dirty="0"/>
              <a:t>码）的关系，我国国家标准局采用了加以修正的两字节汉字编码方案，即只用了两个字节的低</a:t>
            </a:r>
            <a:r>
              <a:rPr lang="en-US" altLang="zh-CN" sz="2800" b="1" dirty="0"/>
              <a:t>7</a:t>
            </a:r>
            <a:r>
              <a:rPr lang="zh-CN" altLang="en-US" sz="2800" b="1" dirty="0"/>
              <a:t>位。这个方案可以容纳</a:t>
            </a:r>
            <a:r>
              <a:rPr lang="en-US" altLang="zh-CN" sz="2800" b="1" dirty="0"/>
              <a:t>2</a:t>
            </a:r>
            <a:r>
              <a:rPr lang="en-US" altLang="zh-CN" sz="2900" b="1" baseline="30000" dirty="0"/>
              <a:t>14</a:t>
            </a:r>
            <a:r>
              <a:rPr lang="en-US" altLang="zh-CN" sz="2800" b="1" dirty="0"/>
              <a:t>=16384</a:t>
            </a:r>
            <a:r>
              <a:rPr lang="zh-CN" altLang="en-US" sz="2800" b="1" dirty="0"/>
              <a:t>种不同的符号。</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5156655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p:txBody>
          <a:bodyPr>
            <a:normAutofit/>
          </a:bodyPr>
          <a:lstStyle/>
          <a:p>
            <a:pPr marL="0" indent="0">
              <a:lnSpc>
                <a:spcPct val="150000"/>
              </a:lnSpc>
              <a:spcBef>
                <a:spcPts val="0"/>
              </a:spcBef>
              <a:buSzPct val="90000"/>
              <a:buNone/>
            </a:pPr>
            <a:r>
              <a:rPr lang="en-US" altLang="zh-CN" sz="2800" b="1" dirty="0"/>
              <a:t>1</a:t>
            </a:r>
            <a:r>
              <a:rPr lang="zh-CN" altLang="en-US" sz="2800" b="1" dirty="0"/>
              <a:t>、国标码、区位码、机内码</a:t>
            </a:r>
          </a:p>
          <a:p>
            <a:pPr lvl="1">
              <a:lnSpc>
                <a:spcPct val="150000"/>
              </a:lnSpc>
              <a:spcBef>
                <a:spcPts val="0"/>
              </a:spcBef>
              <a:buSzPct val="90000"/>
            </a:pPr>
            <a:r>
              <a:rPr lang="en-US" altLang="zh-CN" sz="2000" b="1" dirty="0">
                <a:latin typeface="华文楷体" pitchFamily="2" charset="-122"/>
                <a:ea typeface="华文楷体" pitchFamily="2" charset="-122"/>
              </a:rPr>
              <a:t>1981</a:t>
            </a:r>
            <a:r>
              <a:rPr lang="zh-CN" altLang="en-US" sz="2000" b="1" dirty="0">
                <a:latin typeface="华文楷体" pitchFamily="2" charset="-122"/>
                <a:ea typeface="华文楷体" pitchFamily="2" charset="-122"/>
              </a:rPr>
              <a:t>年，为了使每一个汉字有一个全国统一的代码，我国国家标准局颁布了第一个汉字编码的国家标准：</a:t>
            </a:r>
            <a:r>
              <a:rPr lang="en-US" altLang="zh-CN" sz="2000" b="1" dirty="0">
                <a:latin typeface="华文楷体" pitchFamily="2" charset="-122"/>
                <a:ea typeface="华文楷体" pitchFamily="2" charset="-122"/>
              </a:rPr>
              <a:t>《</a:t>
            </a:r>
            <a:r>
              <a:rPr lang="zh-CN" altLang="en-US" sz="2000" b="1" dirty="0">
                <a:latin typeface="华文楷体" pitchFamily="2" charset="-122"/>
                <a:ea typeface="华文楷体" pitchFamily="2" charset="-122"/>
              </a:rPr>
              <a:t>信息交换用汉字编码字符集</a:t>
            </a:r>
            <a:r>
              <a:rPr lang="en-US" altLang="zh-CN" sz="2000" b="1" dirty="0">
                <a:latin typeface="华文楷体" pitchFamily="2" charset="-122"/>
                <a:ea typeface="华文楷体" pitchFamily="2" charset="-122"/>
              </a:rPr>
              <a:t>——</a:t>
            </a:r>
            <a:r>
              <a:rPr lang="zh-CN" altLang="en-US" sz="2000" b="1" dirty="0">
                <a:latin typeface="华文楷体" pitchFamily="2" charset="-122"/>
                <a:ea typeface="华文楷体" pitchFamily="2" charset="-122"/>
              </a:rPr>
              <a:t>基本集</a:t>
            </a:r>
            <a:r>
              <a:rPr lang="en-US" altLang="zh-CN" sz="2000" b="1" dirty="0">
                <a:latin typeface="华文楷体" pitchFamily="2" charset="-122"/>
                <a:ea typeface="华文楷体" pitchFamily="2" charset="-122"/>
              </a:rPr>
              <a:t>》</a:t>
            </a:r>
            <a:r>
              <a:rPr lang="zh-CN" altLang="en-US" sz="2000" b="1" dirty="0">
                <a:latin typeface="华文楷体" pitchFamily="2" charset="-122"/>
                <a:ea typeface="华文楷体" pitchFamily="2" charset="-122"/>
              </a:rPr>
              <a:t>，简称国标码，代号为</a:t>
            </a:r>
            <a:r>
              <a:rPr lang="en-US" altLang="zh-CN" sz="2000" b="1" dirty="0">
                <a:latin typeface="华文楷体" pitchFamily="2" charset="-122"/>
                <a:ea typeface="华文楷体" pitchFamily="2" charset="-122"/>
              </a:rPr>
              <a:t>GB2312-80</a:t>
            </a:r>
            <a:r>
              <a:rPr lang="zh-CN" altLang="en-US" sz="2000" b="1" dirty="0">
                <a:latin typeface="华文楷体" pitchFamily="2" charset="-122"/>
                <a:ea typeface="华文楷体" pitchFamily="2" charset="-122"/>
              </a:rPr>
              <a:t>。这个字符集是我国中文信息处理技术的发展基础，也是目前国内所有汉字系统的统一标准。</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1386818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p:txBody>
          <a:bodyPr>
            <a:normAutofit/>
          </a:bodyPr>
          <a:lstStyle/>
          <a:p>
            <a:pPr marL="457200" lvl="1" indent="0">
              <a:lnSpc>
                <a:spcPct val="150000"/>
              </a:lnSpc>
              <a:spcBef>
                <a:spcPts val="0"/>
              </a:spcBef>
              <a:buSzPct val="90000"/>
              <a:buNone/>
            </a:pPr>
            <a:r>
              <a:rPr lang="en-US" altLang="zh-CN" sz="1800" b="1" dirty="0"/>
              <a:t>(1)	</a:t>
            </a:r>
            <a:r>
              <a:rPr lang="zh-CN" altLang="en-US" sz="1800" b="1" dirty="0"/>
              <a:t>区位码</a:t>
            </a:r>
          </a:p>
          <a:p>
            <a:pPr marL="457200" lvl="1" indent="0">
              <a:lnSpc>
                <a:spcPct val="150000"/>
              </a:lnSpc>
              <a:spcBef>
                <a:spcPts val="0"/>
              </a:spcBef>
              <a:buSzPct val="90000"/>
              <a:buNone/>
            </a:pPr>
            <a:r>
              <a:rPr lang="zh-CN" altLang="en-US" sz="1800" b="1" dirty="0"/>
              <a:t>        为了便于使用，</a:t>
            </a:r>
            <a:r>
              <a:rPr lang="en-US" altLang="zh-CN" sz="1800" b="1" dirty="0"/>
              <a:t>GB2312-80</a:t>
            </a:r>
            <a:r>
              <a:rPr lang="zh-CN" altLang="en-US" sz="1800" b="1" dirty="0"/>
              <a:t>的国家标准将其中的汉字和其他符号按照一定的规则排列成为一个大的表格，在这个表格中，每一（横）行称为一个 “区”，每一（竖）列称为一个“位”，整个表格共有</a:t>
            </a:r>
            <a:r>
              <a:rPr lang="en-US" altLang="zh-CN" sz="1800" b="1" dirty="0"/>
              <a:t>94</a:t>
            </a:r>
            <a:r>
              <a:rPr lang="zh-CN" altLang="en-US" sz="1800" b="1" dirty="0"/>
              <a:t>区，每区有</a:t>
            </a:r>
            <a:r>
              <a:rPr lang="en-US" altLang="zh-CN" sz="1800" b="1" dirty="0"/>
              <a:t>94</a:t>
            </a:r>
            <a:r>
              <a:rPr lang="zh-CN" altLang="en-US" sz="1800" b="1" dirty="0"/>
              <a:t>位，并将“区”和“位”用十进制数字进行编号：即区号为</a:t>
            </a:r>
            <a:r>
              <a:rPr lang="en-US" altLang="zh-CN" sz="1800" b="1" dirty="0"/>
              <a:t>01-94</a:t>
            </a:r>
            <a:r>
              <a:rPr lang="zh-CN" altLang="en-US" sz="1800" b="1" dirty="0"/>
              <a:t>，位号为</a:t>
            </a:r>
            <a:r>
              <a:rPr lang="en-US" altLang="zh-CN" sz="1800" b="1" dirty="0"/>
              <a:t>01- 94</a:t>
            </a:r>
            <a:r>
              <a:rPr lang="zh-CN" altLang="en-US" sz="1800" b="1" dirty="0"/>
              <a:t>。</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9090898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285720" y="1200151"/>
            <a:ext cx="8678768" cy="3394472"/>
          </a:xfrm>
        </p:spPr>
        <p:txBody>
          <a:bodyPr>
            <a:noAutofit/>
          </a:bodyPr>
          <a:lstStyle/>
          <a:p>
            <a:pPr marL="457200" lvl="1" indent="0">
              <a:lnSpc>
                <a:spcPct val="150000"/>
              </a:lnSpc>
              <a:spcBef>
                <a:spcPts val="0"/>
              </a:spcBef>
              <a:buSzPct val="90000"/>
              <a:buNone/>
            </a:pPr>
            <a:r>
              <a:rPr lang="en-US" altLang="zh-CN" sz="1800" b="1" dirty="0"/>
              <a:t>(1)	</a:t>
            </a:r>
            <a:r>
              <a:rPr lang="zh-CN" altLang="en-US" sz="1800" b="1" dirty="0"/>
              <a:t>区位码</a:t>
            </a:r>
          </a:p>
          <a:p>
            <a:pPr marL="457200" lvl="1" indent="0">
              <a:lnSpc>
                <a:spcPct val="150000"/>
              </a:lnSpc>
              <a:spcBef>
                <a:spcPts val="0"/>
              </a:spcBef>
              <a:buSzPct val="90000"/>
              <a:buNone/>
            </a:pPr>
            <a:r>
              <a:rPr lang="zh-CN" altLang="en-US" sz="1800" b="1" dirty="0"/>
              <a:t>第</a:t>
            </a:r>
            <a:r>
              <a:rPr lang="en-US" altLang="zh-CN" sz="1800" b="1" dirty="0"/>
              <a:t>01-09</a:t>
            </a:r>
            <a:r>
              <a:rPr lang="zh-CN" altLang="en-US" sz="1800" b="1" dirty="0"/>
              <a:t>区：分别存放了</a:t>
            </a:r>
            <a:r>
              <a:rPr lang="en-US" altLang="zh-CN" sz="1800" b="1" dirty="0"/>
              <a:t>682</a:t>
            </a:r>
            <a:r>
              <a:rPr lang="zh-CN" altLang="en-US" sz="1800" b="1" dirty="0"/>
              <a:t>个标点符号、运算符号、制表符号、数字、序号、英文字母、俄文字母、日文假名、希腊字母、汉语拼音字母、汉语注音字母等；</a:t>
            </a:r>
          </a:p>
          <a:p>
            <a:pPr marL="457200" lvl="1" indent="0">
              <a:lnSpc>
                <a:spcPct val="150000"/>
              </a:lnSpc>
              <a:spcBef>
                <a:spcPts val="0"/>
              </a:spcBef>
              <a:buSzPct val="90000"/>
              <a:buNone/>
            </a:pPr>
            <a:r>
              <a:rPr lang="zh-CN" altLang="en-US" sz="1800" b="1" dirty="0"/>
              <a:t>第</a:t>
            </a:r>
            <a:r>
              <a:rPr lang="en-US" altLang="zh-CN" sz="1800" b="1" dirty="0"/>
              <a:t>10-15</a:t>
            </a:r>
            <a:r>
              <a:rPr lang="zh-CN" altLang="en-US" sz="1800" b="1" dirty="0"/>
              <a:t>区：有待扩展的空白区；</a:t>
            </a:r>
          </a:p>
          <a:p>
            <a:pPr marL="457200" lvl="1" indent="0">
              <a:lnSpc>
                <a:spcPct val="150000"/>
              </a:lnSpc>
              <a:spcBef>
                <a:spcPts val="0"/>
              </a:spcBef>
              <a:buSzPct val="90000"/>
              <a:buNone/>
            </a:pPr>
            <a:r>
              <a:rPr lang="zh-CN" altLang="en-US" sz="1800" b="1" dirty="0"/>
              <a:t>第</a:t>
            </a:r>
            <a:r>
              <a:rPr lang="en-US" altLang="zh-CN" sz="1800" b="1" dirty="0"/>
              <a:t>16-55</a:t>
            </a:r>
            <a:r>
              <a:rPr lang="zh-CN" altLang="en-US" sz="1800" b="1" dirty="0"/>
              <a:t>区：按照汉语拼音的顺序依次存放了</a:t>
            </a:r>
            <a:r>
              <a:rPr lang="en-US" altLang="zh-CN" sz="1800" b="1" dirty="0"/>
              <a:t>3755</a:t>
            </a:r>
            <a:r>
              <a:rPr lang="zh-CN" altLang="en-US" sz="1800" b="1" dirty="0"/>
              <a:t>个一级汉字（最常用的汉字）；</a:t>
            </a:r>
          </a:p>
          <a:p>
            <a:pPr marL="457200" lvl="1" indent="0">
              <a:lnSpc>
                <a:spcPct val="150000"/>
              </a:lnSpc>
              <a:spcBef>
                <a:spcPts val="0"/>
              </a:spcBef>
              <a:buSzPct val="90000"/>
              <a:buNone/>
            </a:pPr>
            <a:r>
              <a:rPr lang="zh-CN" altLang="en-US" sz="1800" b="1" dirty="0"/>
              <a:t>第</a:t>
            </a:r>
            <a:r>
              <a:rPr lang="en-US" altLang="zh-CN" sz="1800" b="1" dirty="0"/>
              <a:t>56-87</a:t>
            </a:r>
            <a:r>
              <a:rPr lang="zh-CN" altLang="en-US" sz="1800" b="1" dirty="0"/>
              <a:t>区：按照部首顺序依次存放了</a:t>
            </a:r>
            <a:r>
              <a:rPr lang="en-US" altLang="zh-CN" sz="1800" b="1" dirty="0"/>
              <a:t>3008</a:t>
            </a:r>
            <a:r>
              <a:rPr lang="zh-CN" altLang="en-US" sz="1800" b="1" dirty="0"/>
              <a:t>个二级汉字（次常用的汉字）；</a:t>
            </a:r>
          </a:p>
          <a:p>
            <a:pPr marL="457200" lvl="1" indent="0">
              <a:lnSpc>
                <a:spcPct val="150000"/>
              </a:lnSpc>
              <a:spcBef>
                <a:spcPts val="0"/>
              </a:spcBef>
              <a:buSzPct val="90000"/>
              <a:buNone/>
            </a:pPr>
            <a:r>
              <a:rPr lang="zh-CN" altLang="en-US" sz="1800" b="1" dirty="0"/>
              <a:t>第</a:t>
            </a:r>
            <a:r>
              <a:rPr lang="en-US" altLang="zh-CN" sz="1800" b="1" dirty="0"/>
              <a:t>88</a:t>
            </a:r>
            <a:r>
              <a:rPr lang="zh-CN" altLang="en-US" sz="1800" b="1" dirty="0"/>
              <a:t>区以后：有待扩展的空白区。</a:t>
            </a:r>
          </a:p>
          <a:p>
            <a:pPr marL="457200" lvl="1" indent="0">
              <a:lnSpc>
                <a:spcPct val="150000"/>
              </a:lnSpc>
              <a:spcBef>
                <a:spcPts val="0"/>
              </a:spcBef>
              <a:buSzPct val="90000"/>
              <a:buNone/>
            </a:pPr>
            <a:r>
              <a:rPr lang="zh-CN" altLang="en-US" sz="1800" b="1" dirty="0"/>
              <a:t>一、二级汉字合计共</a:t>
            </a:r>
            <a:r>
              <a:rPr lang="en-US" altLang="zh-CN" sz="1800" b="1" dirty="0"/>
              <a:t>6763</a:t>
            </a:r>
            <a:r>
              <a:rPr lang="zh-CN" altLang="en-US" sz="1800" b="1" dirty="0"/>
              <a:t>个。</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7001265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285720" y="1200151"/>
            <a:ext cx="8678768" cy="3394472"/>
          </a:xfrm>
        </p:spPr>
        <p:txBody>
          <a:bodyPr>
            <a:noAutofit/>
          </a:bodyPr>
          <a:lstStyle/>
          <a:p>
            <a:pPr marL="457200" lvl="1" indent="0">
              <a:lnSpc>
                <a:spcPct val="150000"/>
              </a:lnSpc>
              <a:spcBef>
                <a:spcPts val="0"/>
              </a:spcBef>
              <a:buSzPct val="90000"/>
              <a:buNone/>
            </a:pPr>
            <a:r>
              <a:rPr lang="ja-JP" altLang="en-US" sz="1800" b="1" dirty="0"/>
              <a:t> </a:t>
            </a:r>
            <a:r>
              <a:rPr lang="en-US" altLang="zh-CN" sz="1800" b="1" dirty="0"/>
              <a:t>(2)	</a:t>
            </a:r>
            <a:r>
              <a:rPr lang="zh-CN" altLang="en-US" sz="1800" b="1" dirty="0"/>
              <a:t>国标码</a:t>
            </a:r>
          </a:p>
          <a:p>
            <a:pPr marL="457200" lvl="1" indent="0">
              <a:lnSpc>
                <a:spcPct val="150000"/>
              </a:lnSpc>
              <a:spcBef>
                <a:spcPts val="0"/>
              </a:spcBef>
              <a:buSzPct val="90000"/>
              <a:buNone/>
            </a:pPr>
            <a:r>
              <a:rPr lang="zh-CN" altLang="en-US" sz="1800" b="1" dirty="0"/>
              <a:t>        如果知道某个汉字的区位码，只要将区号和位号分别加上</a:t>
            </a:r>
            <a:r>
              <a:rPr lang="en-US" altLang="zh-CN" sz="1800" b="1" dirty="0"/>
              <a:t>32</a:t>
            </a:r>
            <a:r>
              <a:rPr lang="zh-CN" altLang="en-US" sz="1800" b="1" dirty="0"/>
              <a:t>（若十六进制表示则加上</a:t>
            </a:r>
            <a:r>
              <a:rPr lang="en-US" altLang="zh-CN" sz="1800" b="1" dirty="0"/>
              <a:t>20H</a:t>
            </a:r>
            <a:r>
              <a:rPr lang="zh-CN" altLang="en-US" sz="1800" b="1" dirty="0"/>
              <a:t>），就可以得到该汉字的国标码。如“啊”字的区位码是</a:t>
            </a:r>
            <a:r>
              <a:rPr lang="en-US" altLang="zh-CN" sz="1800" b="1" dirty="0"/>
              <a:t>1601</a:t>
            </a:r>
            <a:r>
              <a:rPr lang="zh-CN" altLang="en-US" sz="1800" b="1" dirty="0"/>
              <a:t>（十六进制为</a:t>
            </a:r>
            <a:r>
              <a:rPr lang="en-US" altLang="zh-CN" sz="1800" b="1" dirty="0"/>
              <a:t>1001H</a:t>
            </a:r>
            <a:r>
              <a:rPr lang="zh-CN" altLang="en-US" sz="1800" b="1" dirty="0"/>
              <a:t>）， 国标码为</a:t>
            </a:r>
            <a:r>
              <a:rPr lang="en-US" altLang="zh-CN" sz="1800" b="1" dirty="0"/>
              <a:t>4833</a:t>
            </a:r>
            <a:r>
              <a:rPr lang="zh-CN" altLang="en-US" sz="1800" b="1" dirty="0"/>
              <a:t>（十六进制数为</a:t>
            </a:r>
            <a:r>
              <a:rPr lang="en-US" altLang="zh-CN" sz="1800" b="1" dirty="0"/>
              <a:t>3021H</a:t>
            </a:r>
            <a:r>
              <a:rPr lang="zh-CN" altLang="en-US" sz="1800" b="1" dirty="0"/>
              <a:t>）。</a:t>
            </a:r>
            <a:endParaRPr lang="en-US" altLang="zh-CN" sz="1800" b="1" dirty="0"/>
          </a:p>
          <a:p>
            <a:pPr marL="457200" lvl="1" indent="0">
              <a:lnSpc>
                <a:spcPct val="150000"/>
              </a:lnSpc>
              <a:spcBef>
                <a:spcPts val="0"/>
              </a:spcBef>
              <a:buSzPct val="90000"/>
              <a:buNone/>
            </a:pPr>
            <a:endParaRPr lang="en-US" altLang="zh-CN" sz="1800" b="1" dirty="0"/>
          </a:p>
          <a:p>
            <a:pPr marL="457200" lvl="1" indent="0">
              <a:buNone/>
            </a:pPr>
            <a:r>
              <a:rPr lang="zh-CN" altLang="zh-CN" sz="2400" b="1" dirty="0"/>
              <a:t>国标码高位</a:t>
            </a:r>
            <a:r>
              <a:rPr lang="en-US" altLang="zh-CN" sz="2400" b="1" dirty="0"/>
              <a:t> = </a:t>
            </a:r>
            <a:r>
              <a:rPr lang="zh-CN" altLang="zh-CN" sz="2400" b="1" dirty="0"/>
              <a:t>区码</a:t>
            </a:r>
            <a:r>
              <a:rPr lang="en-US" altLang="zh-CN" sz="2400" b="1" dirty="0"/>
              <a:t> + 20H</a:t>
            </a:r>
            <a:endParaRPr lang="zh-CN" altLang="zh-CN" sz="2400" b="1" dirty="0"/>
          </a:p>
          <a:p>
            <a:pPr marL="457200" lvl="1" indent="0">
              <a:buNone/>
            </a:pPr>
            <a:r>
              <a:rPr lang="zh-CN" altLang="zh-CN" sz="2400" b="1" dirty="0"/>
              <a:t>国标码低位</a:t>
            </a:r>
            <a:r>
              <a:rPr lang="en-US" altLang="zh-CN" sz="2400" b="1" dirty="0"/>
              <a:t> = </a:t>
            </a:r>
            <a:r>
              <a:rPr lang="zh-CN" altLang="zh-CN" sz="2400" b="1" dirty="0"/>
              <a:t>位码</a:t>
            </a:r>
            <a:r>
              <a:rPr lang="en-US" altLang="zh-CN" sz="2400" b="1" dirty="0"/>
              <a:t> + 20H</a:t>
            </a:r>
            <a:endParaRPr lang="zh-CN" altLang="zh-CN" sz="2400" b="1" dirty="0"/>
          </a:p>
          <a:p>
            <a:pPr marL="457200" lvl="1" indent="0">
              <a:lnSpc>
                <a:spcPct val="150000"/>
              </a:lnSpc>
              <a:spcBef>
                <a:spcPts val="0"/>
              </a:spcBef>
              <a:buSzPct val="90000"/>
              <a:buNone/>
            </a:pPr>
            <a:endParaRPr lang="zh-CN" altLang="en-US" sz="1800"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428271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357158" y="1200151"/>
            <a:ext cx="8607330" cy="3394472"/>
          </a:xfrm>
        </p:spPr>
        <p:txBody>
          <a:bodyPr>
            <a:noAutofit/>
          </a:bodyPr>
          <a:lstStyle/>
          <a:p>
            <a:pPr marL="800100" lvl="1" indent="-342900">
              <a:lnSpc>
                <a:spcPct val="150000"/>
              </a:lnSpc>
              <a:spcBef>
                <a:spcPts val="0"/>
              </a:spcBef>
              <a:buSzPct val="90000"/>
              <a:buAutoNum type="arabicParenBoth" startAt="3"/>
            </a:pPr>
            <a:r>
              <a:rPr lang="zh-CN" altLang="en-US" sz="1800" b="1" dirty="0"/>
              <a:t>机内码</a:t>
            </a:r>
            <a:endParaRPr lang="en-US" altLang="zh-CN" sz="1800" b="1" dirty="0"/>
          </a:p>
          <a:p>
            <a:pPr marL="457200" lvl="1" indent="0">
              <a:lnSpc>
                <a:spcPct val="150000"/>
              </a:lnSpc>
              <a:spcBef>
                <a:spcPts val="0"/>
              </a:spcBef>
              <a:buSzPct val="90000"/>
              <a:buNone/>
            </a:pPr>
            <a:r>
              <a:rPr lang="zh-CN" altLang="en-US" sz="1800" b="1" dirty="0"/>
              <a:t>“限”的区位码：</a:t>
            </a:r>
            <a:r>
              <a:rPr lang="en-US" altLang="zh-CN" sz="1800" b="1" dirty="0"/>
              <a:t>4762, </a:t>
            </a:r>
            <a:r>
              <a:rPr lang="zh-CN" altLang="en-US" sz="1800" b="1" dirty="0"/>
              <a:t>对应的</a:t>
            </a:r>
            <a:r>
              <a:rPr lang="en-US" altLang="zh-CN" sz="1800" b="1" dirty="0"/>
              <a:t>16</a:t>
            </a:r>
            <a:r>
              <a:rPr lang="zh-CN" altLang="en-US" sz="1800" b="1" dirty="0"/>
              <a:t>进制：</a:t>
            </a:r>
            <a:r>
              <a:rPr lang="en-US" altLang="zh-CN" sz="1800" b="1" dirty="0"/>
              <a:t>2F3EH</a:t>
            </a:r>
          </a:p>
          <a:p>
            <a:pPr marL="457200" lvl="1" indent="0">
              <a:lnSpc>
                <a:spcPct val="150000"/>
              </a:lnSpc>
              <a:spcBef>
                <a:spcPts val="0"/>
              </a:spcBef>
              <a:buSzPct val="90000"/>
              <a:buNone/>
            </a:pPr>
            <a:r>
              <a:rPr lang="en-US" altLang="zh-CN" sz="1800" b="1" dirty="0"/>
              <a:t>“</a:t>
            </a:r>
            <a:r>
              <a:rPr lang="zh-CN" altLang="en-US" sz="1800" b="1" dirty="0"/>
              <a:t>限”国标码：</a:t>
            </a:r>
            <a:r>
              <a:rPr lang="en-US" altLang="zh-CN" sz="1800" b="1" dirty="0"/>
              <a:t>7994, </a:t>
            </a:r>
            <a:r>
              <a:rPr lang="zh-CN" altLang="en-US" sz="1800" b="1" dirty="0"/>
              <a:t>对应</a:t>
            </a:r>
            <a:r>
              <a:rPr lang="en-US" altLang="zh-CN" sz="1800" b="1" dirty="0"/>
              <a:t>16</a:t>
            </a:r>
            <a:r>
              <a:rPr lang="zh-CN" altLang="en-US" sz="1800" b="1" dirty="0"/>
              <a:t>进制：</a:t>
            </a:r>
            <a:r>
              <a:rPr lang="en-US" altLang="zh-CN" sz="1800" b="1" dirty="0"/>
              <a:t>4F5EH</a:t>
            </a:r>
          </a:p>
          <a:p>
            <a:pPr marL="457200" lvl="1" indent="0">
              <a:lnSpc>
                <a:spcPct val="150000"/>
              </a:lnSpc>
              <a:spcBef>
                <a:spcPts val="0"/>
              </a:spcBef>
              <a:buSzPct val="90000"/>
              <a:buNone/>
            </a:pPr>
            <a:r>
              <a:rPr lang="zh-CN" altLang="en-US" sz="1800" b="1" dirty="0"/>
              <a:t>如果是国标码存储，则两个字节的二进制信息如下：</a:t>
            </a:r>
            <a:endParaRPr lang="en-US" altLang="zh-CN" sz="1800" b="1" dirty="0"/>
          </a:p>
          <a:p>
            <a:pPr marL="457200" lvl="1" indent="0">
              <a:lnSpc>
                <a:spcPct val="150000"/>
              </a:lnSpc>
              <a:spcBef>
                <a:spcPts val="0"/>
              </a:spcBef>
              <a:buSzPct val="90000"/>
              <a:buNone/>
            </a:pPr>
            <a:endParaRPr lang="en-US" altLang="zh-CN" sz="1800" b="1" dirty="0"/>
          </a:p>
          <a:p>
            <a:pPr marL="457200" lvl="1" indent="0">
              <a:lnSpc>
                <a:spcPct val="150000"/>
              </a:lnSpc>
              <a:spcBef>
                <a:spcPts val="0"/>
              </a:spcBef>
              <a:buSzPct val="90000"/>
              <a:buNone/>
            </a:pPr>
            <a:r>
              <a:rPr lang="zh-CN" altLang="en-US" sz="1800" b="1" dirty="0"/>
              <a:t>        但对照前文的</a:t>
            </a:r>
            <a:r>
              <a:rPr lang="en-US" altLang="zh-CN" sz="1800" b="1" dirty="0"/>
              <a:t>ASCII</a:t>
            </a:r>
            <a:r>
              <a:rPr lang="zh-CN" altLang="en-US" sz="1800" b="1" dirty="0"/>
              <a:t>码表，这两个字节的信息分别对应的是“</a:t>
            </a:r>
            <a:r>
              <a:rPr lang="en-US" altLang="zh-CN" sz="1800" b="1" dirty="0"/>
              <a:t>O”</a:t>
            </a:r>
            <a:r>
              <a:rPr lang="zh-CN" altLang="en-US" sz="1800" b="1" dirty="0"/>
              <a:t>和“</a:t>
            </a:r>
            <a:r>
              <a:rPr lang="en-US" altLang="zh-CN" sz="1800" b="1" dirty="0"/>
              <a:t>^”</a:t>
            </a:r>
            <a:r>
              <a:rPr lang="zh-CN" altLang="en-US" sz="1800" b="1" dirty="0"/>
              <a:t>。系统该如何分辨呢？</a:t>
            </a:r>
          </a:p>
        </p:txBody>
      </p:sp>
      <p:graphicFrame>
        <p:nvGraphicFramePr>
          <p:cNvPr id="2" name="表格 1"/>
          <p:cNvGraphicFramePr>
            <a:graphicFrameLocks noGrp="1"/>
          </p:cNvGraphicFramePr>
          <p:nvPr>
            <p:extLst>
              <p:ext uri="{D42A27DB-BD31-4B8C-83A1-F6EECF244321}">
                <p14:modId xmlns:p14="http://schemas.microsoft.com/office/powerpoint/2010/main" val="547561505"/>
              </p:ext>
            </p:extLst>
          </p:nvPr>
        </p:nvGraphicFramePr>
        <p:xfrm>
          <a:off x="1403648" y="2931790"/>
          <a:ext cx="6840761" cy="288032"/>
        </p:xfrm>
        <a:graphic>
          <a:graphicData uri="http://schemas.openxmlformats.org/drawingml/2006/table">
            <a:tbl>
              <a:tblPr firstRow="1" firstCol="1" bandRow="1">
                <a:tableStyleId>{5C22544A-7EE6-4342-B048-85BDC9FD1C3A}</a:tableStyleId>
              </a:tblPr>
              <a:tblGrid>
                <a:gridCol w="402109">
                  <a:extLst>
                    <a:ext uri="{9D8B030D-6E8A-4147-A177-3AD203B41FA5}">
                      <a16:colId xmlns:a16="http://schemas.microsoft.com/office/drawing/2014/main" val="20000"/>
                    </a:ext>
                  </a:extLst>
                </a:gridCol>
                <a:gridCol w="402109">
                  <a:extLst>
                    <a:ext uri="{9D8B030D-6E8A-4147-A177-3AD203B41FA5}">
                      <a16:colId xmlns:a16="http://schemas.microsoft.com/office/drawing/2014/main" val="20001"/>
                    </a:ext>
                  </a:extLst>
                </a:gridCol>
                <a:gridCol w="402109">
                  <a:extLst>
                    <a:ext uri="{9D8B030D-6E8A-4147-A177-3AD203B41FA5}">
                      <a16:colId xmlns:a16="http://schemas.microsoft.com/office/drawing/2014/main" val="20002"/>
                    </a:ext>
                  </a:extLst>
                </a:gridCol>
                <a:gridCol w="402109">
                  <a:extLst>
                    <a:ext uri="{9D8B030D-6E8A-4147-A177-3AD203B41FA5}">
                      <a16:colId xmlns:a16="http://schemas.microsoft.com/office/drawing/2014/main" val="20003"/>
                    </a:ext>
                  </a:extLst>
                </a:gridCol>
                <a:gridCol w="402109">
                  <a:extLst>
                    <a:ext uri="{9D8B030D-6E8A-4147-A177-3AD203B41FA5}">
                      <a16:colId xmlns:a16="http://schemas.microsoft.com/office/drawing/2014/main" val="20004"/>
                    </a:ext>
                  </a:extLst>
                </a:gridCol>
                <a:gridCol w="402109">
                  <a:extLst>
                    <a:ext uri="{9D8B030D-6E8A-4147-A177-3AD203B41FA5}">
                      <a16:colId xmlns:a16="http://schemas.microsoft.com/office/drawing/2014/main" val="20005"/>
                    </a:ext>
                  </a:extLst>
                </a:gridCol>
                <a:gridCol w="402109">
                  <a:extLst>
                    <a:ext uri="{9D8B030D-6E8A-4147-A177-3AD203B41FA5}">
                      <a16:colId xmlns:a16="http://schemas.microsoft.com/office/drawing/2014/main" val="20006"/>
                    </a:ext>
                  </a:extLst>
                </a:gridCol>
                <a:gridCol w="402109">
                  <a:extLst>
                    <a:ext uri="{9D8B030D-6E8A-4147-A177-3AD203B41FA5}">
                      <a16:colId xmlns:a16="http://schemas.microsoft.com/office/drawing/2014/main" val="20007"/>
                    </a:ext>
                  </a:extLst>
                </a:gridCol>
                <a:gridCol w="402109">
                  <a:extLst>
                    <a:ext uri="{9D8B030D-6E8A-4147-A177-3AD203B41FA5}">
                      <a16:colId xmlns:a16="http://schemas.microsoft.com/office/drawing/2014/main" val="20008"/>
                    </a:ext>
                  </a:extLst>
                </a:gridCol>
                <a:gridCol w="402109">
                  <a:extLst>
                    <a:ext uri="{9D8B030D-6E8A-4147-A177-3AD203B41FA5}">
                      <a16:colId xmlns:a16="http://schemas.microsoft.com/office/drawing/2014/main" val="20009"/>
                    </a:ext>
                  </a:extLst>
                </a:gridCol>
                <a:gridCol w="402109">
                  <a:extLst>
                    <a:ext uri="{9D8B030D-6E8A-4147-A177-3AD203B41FA5}">
                      <a16:colId xmlns:a16="http://schemas.microsoft.com/office/drawing/2014/main" val="20010"/>
                    </a:ext>
                  </a:extLst>
                </a:gridCol>
                <a:gridCol w="402927">
                  <a:extLst>
                    <a:ext uri="{9D8B030D-6E8A-4147-A177-3AD203B41FA5}">
                      <a16:colId xmlns:a16="http://schemas.microsoft.com/office/drawing/2014/main" val="20011"/>
                    </a:ext>
                  </a:extLst>
                </a:gridCol>
                <a:gridCol w="402927">
                  <a:extLst>
                    <a:ext uri="{9D8B030D-6E8A-4147-A177-3AD203B41FA5}">
                      <a16:colId xmlns:a16="http://schemas.microsoft.com/office/drawing/2014/main" val="20012"/>
                    </a:ext>
                  </a:extLst>
                </a:gridCol>
                <a:gridCol w="402927">
                  <a:extLst>
                    <a:ext uri="{9D8B030D-6E8A-4147-A177-3AD203B41FA5}">
                      <a16:colId xmlns:a16="http://schemas.microsoft.com/office/drawing/2014/main" val="20013"/>
                    </a:ext>
                  </a:extLst>
                </a:gridCol>
                <a:gridCol w="402927">
                  <a:extLst>
                    <a:ext uri="{9D8B030D-6E8A-4147-A177-3AD203B41FA5}">
                      <a16:colId xmlns:a16="http://schemas.microsoft.com/office/drawing/2014/main" val="20014"/>
                    </a:ext>
                  </a:extLst>
                </a:gridCol>
                <a:gridCol w="402927">
                  <a:extLst>
                    <a:ext uri="{9D8B030D-6E8A-4147-A177-3AD203B41FA5}">
                      <a16:colId xmlns:a16="http://schemas.microsoft.com/office/drawing/2014/main" val="20015"/>
                    </a:ext>
                  </a:extLst>
                </a:gridCol>
                <a:gridCol w="402927">
                  <a:extLst>
                    <a:ext uri="{9D8B030D-6E8A-4147-A177-3AD203B41FA5}">
                      <a16:colId xmlns:a16="http://schemas.microsoft.com/office/drawing/2014/main" val="20016"/>
                    </a:ext>
                  </a:extLst>
                </a:gridCol>
              </a:tblGrid>
              <a:tr h="288032">
                <a:tc>
                  <a:txBody>
                    <a:bodyPr/>
                    <a:lstStyle/>
                    <a:p>
                      <a:pPr indent="127000" algn="just">
                        <a:lnSpc>
                          <a:spcPts val="1560"/>
                        </a:lnSpc>
                        <a:spcAft>
                          <a:spcPts val="0"/>
                        </a:spcAft>
                      </a:pPr>
                      <a:r>
                        <a:rPr lang="en-US" sz="1800" dirty="0">
                          <a:effectLst/>
                        </a:rPr>
                        <a:t>0</a:t>
                      </a:r>
                      <a:endParaRPr lang="zh-CN" sz="1800" dirty="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dirty="0">
                          <a:effectLst/>
                        </a:rPr>
                        <a:t>0</a:t>
                      </a:r>
                      <a:endParaRPr lang="zh-CN" sz="1800" dirty="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0</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 </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0</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0</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dirty="0">
                          <a:effectLst/>
                        </a:rPr>
                        <a:t>0</a:t>
                      </a:r>
                      <a:endParaRPr lang="zh-CN" sz="18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bl>
          </a:graphicData>
        </a:graphic>
      </p:graphicFrame>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8122224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357158" y="1200151"/>
            <a:ext cx="8607330" cy="3394472"/>
          </a:xfrm>
        </p:spPr>
        <p:txBody>
          <a:bodyPr>
            <a:noAutofit/>
          </a:bodyPr>
          <a:lstStyle/>
          <a:p>
            <a:pPr marL="800100" lvl="1" indent="-342900">
              <a:lnSpc>
                <a:spcPct val="150000"/>
              </a:lnSpc>
              <a:spcBef>
                <a:spcPts val="0"/>
              </a:spcBef>
              <a:buSzPct val="90000"/>
              <a:buAutoNum type="arabicParenBoth" startAt="3"/>
            </a:pPr>
            <a:r>
              <a:rPr lang="zh-CN" altLang="en-US" sz="1800" b="1" dirty="0"/>
              <a:t>机内码</a:t>
            </a:r>
            <a:endParaRPr lang="en-US" altLang="zh-CN" sz="1800" b="1" dirty="0"/>
          </a:p>
          <a:p>
            <a:pPr marL="457200" lvl="1" indent="0">
              <a:lnSpc>
                <a:spcPct val="150000"/>
              </a:lnSpc>
              <a:spcBef>
                <a:spcPts val="0"/>
              </a:spcBef>
              <a:buSzPct val="90000"/>
              <a:buNone/>
            </a:pPr>
            <a:r>
              <a:rPr lang="zh-CN" altLang="en-US" sz="1800" b="1" dirty="0"/>
              <a:t>        所以，计算机不能将国标码作为汉字在计算机中的机内码，于是，国家标准规定将汉字国标码的每个字节的最高位统一规定为“</a:t>
            </a:r>
            <a:r>
              <a:rPr lang="en-US" altLang="zh-CN" sz="1800" b="1" dirty="0"/>
              <a:t>1”</a:t>
            </a:r>
            <a:r>
              <a:rPr lang="zh-CN" altLang="en-US" sz="1800" b="1" dirty="0"/>
              <a:t>，作为识别汉字代码的标志，这就形成了机内码。</a:t>
            </a:r>
            <a:endParaRPr lang="en-US" altLang="zh-CN" sz="1800" b="1" dirty="0"/>
          </a:p>
          <a:p>
            <a:pPr marL="457200" lvl="1" indent="0">
              <a:lnSpc>
                <a:spcPct val="150000"/>
              </a:lnSpc>
              <a:spcBef>
                <a:spcPts val="0"/>
              </a:spcBef>
              <a:buSzPct val="90000"/>
              <a:buNone/>
            </a:pPr>
            <a:r>
              <a:rPr lang="en-US" altLang="zh-CN" sz="1800" b="1" dirty="0"/>
              <a:t>    </a:t>
            </a:r>
            <a:r>
              <a:rPr lang="zh-CN" altLang="en-US" sz="1800" b="1" dirty="0"/>
              <a:t>“限”机内码二进制信息如下：</a:t>
            </a:r>
          </a:p>
          <a:p>
            <a:pPr marL="457200" lvl="1" indent="0">
              <a:lnSpc>
                <a:spcPct val="150000"/>
              </a:lnSpc>
              <a:spcBef>
                <a:spcPts val="0"/>
              </a:spcBef>
              <a:buSzPct val="90000"/>
              <a:buNone/>
            </a:pPr>
            <a:endParaRPr lang="en-US" altLang="zh-CN" sz="1800" b="1" dirty="0"/>
          </a:p>
          <a:p>
            <a:pPr marL="457200" lvl="1" indent="0">
              <a:buNone/>
            </a:pPr>
            <a:r>
              <a:rPr lang="zh-CN" altLang="en-US" sz="2400" b="1" dirty="0"/>
              <a:t>机内码高位 </a:t>
            </a:r>
            <a:r>
              <a:rPr lang="en-US" altLang="zh-CN" sz="2400" b="1" dirty="0"/>
              <a:t>=</a:t>
            </a:r>
            <a:r>
              <a:rPr lang="zh-CN" altLang="en-US" sz="2400" b="1" dirty="0"/>
              <a:t>国标码高位</a:t>
            </a:r>
            <a:r>
              <a:rPr lang="en-US" altLang="zh-CN" sz="2400" b="1" dirty="0"/>
              <a:t>+ 80H</a:t>
            </a:r>
            <a:r>
              <a:rPr lang="zh-CN" altLang="en-US" sz="2400" b="1" dirty="0"/>
              <a:t>，</a:t>
            </a:r>
          </a:p>
          <a:p>
            <a:pPr marL="457200" lvl="1" indent="0">
              <a:buNone/>
            </a:pPr>
            <a:r>
              <a:rPr lang="zh-CN" altLang="en-US" sz="2400" b="1" dirty="0"/>
              <a:t>机内码低位 </a:t>
            </a:r>
            <a:r>
              <a:rPr lang="en-US" altLang="zh-CN" sz="2400" b="1" dirty="0"/>
              <a:t>=</a:t>
            </a:r>
            <a:r>
              <a:rPr lang="zh-CN" altLang="en-US" sz="2400" b="1" dirty="0"/>
              <a:t>国标码高位</a:t>
            </a:r>
            <a:r>
              <a:rPr lang="en-US" altLang="zh-CN" sz="2400" b="1" dirty="0"/>
              <a:t>+ 80H</a:t>
            </a:r>
            <a:r>
              <a:rPr lang="zh-CN" altLang="en-US" sz="2400" b="1" dirty="0"/>
              <a:t>。</a:t>
            </a:r>
          </a:p>
          <a:p>
            <a:pPr marL="457200" lvl="1" indent="0">
              <a:lnSpc>
                <a:spcPct val="150000"/>
              </a:lnSpc>
              <a:spcBef>
                <a:spcPts val="0"/>
              </a:spcBef>
              <a:buSzPct val="90000"/>
              <a:buNone/>
            </a:pPr>
            <a:endParaRPr lang="zh-CN" altLang="en-US" sz="1800" b="1" dirty="0"/>
          </a:p>
        </p:txBody>
      </p:sp>
      <p:graphicFrame>
        <p:nvGraphicFramePr>
          <p:cNvPr id="2" name="表格 1"/>
          <p:cNvGraphicFramePr>
            <a:graphicFrameLocks noGrp="1"/>
          </p:cNvGraphicFramePr>
          <p:nvPr>
            <p:extLst>
              <p:ext uri="{D42A27DB-BD31-4B8C-83A1-F6EECF244321}">
                <p14:modId xmlns:p14="http://schemas.microsoft.com/office/powerpoint/2010/main" val="1398585537"/>
              </p:ext>
            </p:extLst>
          </p:nvPr>
        </p:nvGraphicFramePr>
        <p:xfrm>
          <a:off x="1259632" y="3363838"/>
          <a:ext cx="7200796" cy="288032"/>
        </p:xfrm>
        <a:graphic>
          <a:graphicData uri="http://schemas.openxmlformats.org/drawingml/2006/table">
            <a:tbl>
              <a:tblPr firstRow="1" firstCol="1" bandRow="1">
                <a:tableStyleId>{5C22544A-7EE6-4342-B048-85BDC9FD1C3A}</a:tableStyleId>
              </a:tblPr>
              <a:tblGrid>
                <a:gridCol w="423272">
                  <a:extLst>
                    <a:ext uri="{9D8B030D-6E8A-4147-A177-3AD203B41FA5}">
                      <a16:colId xmlns:a16="http://schemas.microsoft.com/office/drawing/2014/main" val="20000"/>
                    </a:ext>
                  </a:extLst>
                </a:gridCol>
                <a:gridCol w="423272">
                  <a:extLst>
                    <a:ext uri="{9D8B030D-6E8A-4147-A177-3AD203B41FA5}">
                      <a16:colId xmlns:a16="http://schemas.microsoft.com/office/drawing/2014/main" val="20001"/>
                    </a:ext>
                  </a:extLst>
                </a:gridCol>
                <a:gridCol w="423272">
                  <a:extLst>
                    <a:ext uri="{9D8B030D-6E8A-4147-A177-3AD203B41FA5}">
                      <a16:colId xmlns:a16="http://schemas.microsoft.com/office/drawing/2014/main" val="20002"/>
                    </a:ext>
                  </a:extLst>
                </a:gridCol>
                <a:gridCol w="423272">
                  <a:extLst>
                    <a:ext uri="{9D8B030D-6E8A-4147-A177-3AD203B41FA5}">
                      <a16:colId xmlns:a16="http://schemas.microsoft.com/office/drawing/2014/main" val="20003"/>
                    </a:ext>
                  </a:extLst>
                </a:gridCol>
                <a:gridCol w="423272">
                  <a:extLst>
                    <a:ext uri="{9D8B030D-6E8A-4147-A177-3AD203B41FA5}">
                      <a16:colId xmlns:a16="http://schemas.microsoft.com/office/drawing/2014/main" val="20004"/>
                    </a:ext>
                  </a:extLst>
                </a:gridCol>
                <a:gridCol w="423272">
                  <a:extLst>
                    <a:ext uri="{9D8B030D-6E8A-4147-A177-3AD203B41FA5}">
                      <a16:colId xmlns:a16="http://schemas.microsoft.com/office/drawing/2014/main" val="20005"/>
                    </a:ext>
                  </a:extLst>
                </a:gridCol>
                <a:gridCol w="423272">
                  <a:extLst>
                    <a:ext uri="{9D8B030D-6E8A-4147-A177-3AD203B41FA5}">
                      <a16:colId xmlns:a16="http://schemas.microsoft.com/office/drawing/2014/main" val="20006"/>
                    </a:ext>
                  </a:extLst>
                </a:gridCol>
                <a:gridCol w="423272">
                  <a:extLst>
                    <a:ext uri="{9D8B030D-6E8A-4147-A177-3AD203B41FA5}">
                      <a16:colId xmlns:a16="http://schemas.microsoft.com/office/drawing/2014/main" val="20007"/>
                    </a:ext>
                  </a:extLst>
                </a:gridCol>
                <a:gridCol w="423272">
                  <a:extLst>
                    <a:ext uri="{9D8B030D-6E8A-4147-A177-3AD203B41FA5}">
                      <a16:colId xmlns:a16="http://schemas.microsoft.com/office/drawing/2014/main" val="20008"/>
                    </a:ext>
                  </a:extLst>
                </a:gridCol>
                <a:gridCol w="423272">
                  <a:extLst>
                    <a:ext uri="{9D8B030D-6E8A-4147-A177-3AD203B41FA5}">
                      <a16:colId xmlns:a16="http://schemas.microsoft.com/office/drawing/2014/main" val="20009"/>
                    </a:ext>
                  </a:extLst>
                </a:gridCol>
                <a:gridCol w="423272">
                  <a:extLst>
                    <a:ext uri="{9D8B030D-6E8A-4147-A177-3AD203B41FA5}">
                      <a16:colId xmlns:a16="http://schemas.microsoft.com/office/drawing/2014/main" val="20010"/>
                    </a:ext>
                  </a:extLst>
                </a:gridCol>
                <a:gridCol w="424134">
                  <a:extLst>
                    <a:ext uri="{9D8B030D-6E8A-4147-A177-3AD203B41FA5}">
                      <a16:colId xmlns:a16="http://schemas.microsoft.com/office/drawing/2014/main" val="20011"/>
                    </a:ext>
                  </a:extLst>
                </a:gridCol>
                <a:gridCol w="424134">
                  <a:extLst>
                    <a:ext uri="{9D8B030D-6E8A-4147-A177-3AD203B41FA5}">
                      <a16:colId xmlns:a16="http://schemas.microsoft.com/office/drawing/2014/main" val="20012"/>
                    </a:ext>
                  </a:extLst>
                </a:gridCol>
                <a:gridCol w="424134">
                  <a:extLst>
                    <a:ext uri="{9D8B030D-6E8A-4147-A177-3AD203B41FA5}">
                      <a16:colId xmlns:a16="http://schemas.microsoft.com/office/drawing/2014/main" val="20013"/>
                    </a:ext>
                  </a:extLst>
                </a:gridCol>
                <a:gridCol w="424134">
                  <a:extLst>
                    <a:ext uri="{9D8B030D-6E8A-4147-A177-3AD203B41FA5}">
                      <a16:colId xmlns:a16="http://schemas.microsoft.com/office/drawing/2014/main" val="20014"/>
                    </a:ext>
                  </a:extLst>
                </a:gridCol>
                <a:gridCol w="424134">
                  <a:extLst>
                    <a:ext uri="{9D8B030D-6E8A-4147-A177-3AD203B41FA5}">
                      <a16:colId xmlns:a16="http://schemas.microsoft.com/office/drawing/2014/main" val="20015"/>
                    </a:ext>
                  </a:extLst>
                </a:gridCol>
                <a:gridCol w="424134">
                  <a:extLst>
                    <a:ext uri="{9D8B030D-6E8A-4147-A177-3AD203B41FA5}">
                      <a16:colId xmlns:a16="http://schemas.microsoft.com/office/drawing/2014/main" val="20016"/>
                    </a:ext>
                  </a:extLst>
                </a:gridCol>
              </a:tblGrid>
              <a:tr h="288032">
                <a:tc>
                  <a:txBody>
                    <a:bodyPr/>
                    <a:lstStyle/>
                    <a:p>
                      <a:pPr indent="127000" algn="just">
                        <a:lnSpc>
                          <a:spcPts val="1560"/>
                        </a:lnSpc>
                        <a:spcAft>
                          <a:spcPts val="0"/>
                        </a:spcAft>
                      </a:pPr>
                      <a:r>
                        <a:rPr lang="en-US" sz="1800" dirty="0">
                          <a:effectLst/>
                        </a:rPr>
                        <a:t>1</a:t>
                      </a:r>
                      <a:endParaRPr lang="zh-CN" sz="1800" dirty="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dirty="0">
                          <a:effectLst/>
                        </a:rPr>
                        <a:t>0</a:t>
                      </a:r>
                      <a:endParaRPr lang="zh-CN" sz="1800" dirty="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0</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 </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0</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a:effectLst/>
                        </a:rPr>
                        <a:t>1</a:t>
                      </a:r>
                      <a:endParaRPr lang="zh-CN" sz="1800">
                        <a:effectLst/>
                        <a:latin typeface="Times New Roman"/>
                        <a:ea typeface="宋体"/>
                      </a:endParaRPr>
                    </a:p>
                  </a:txBody>
                  <a:tcPr marL="68580" marR="68580" marT="0" marB="0" anchor="ctr"/>
                </a:tc>
                <a:tc>
                  <a:txBody>
                    <a:bodyPr/>
                    <a:lstStyle/>
                    <a:p>
                      <a:pPr indent="127000" algn="just">
                        <a:lnSpc>
                          <a:spcPts val="1560"/>
                        </a:lnSpc>
                        <a:spcAft>
                          <a:spcPts val="0"/>
                        </a:spcAft>
                      </a:pPr>
                      <a:r>
                        <a:rPr lang="en-US" sz="1800" dirty="0">
                          <a:effectLst/>
                        </a:rPr>
                        <a:t>0</a:t>
                      </a:r>
                      <a:endParaRPr lang="zh-CN" sz="18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bl>
          </a:graphicData>
        </a:graphic>
      </p:graphicFrame>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1004591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214282" y="1200151"/>
            <a:ext cx="8750206" cy="3394472"/>
          </a:xfrm>
        </p:spPr>
        <p:txBody>
          <a:bodyPr>
            <a:noAutofit/>
          </a:bodyPr>
          <a:lstStyle/>
          <a:p>
            <a:pPr marL="457200" lvl="1" indent="0">
              <a:lnSpc>
                <a:spcPct val="150000"/>
              </a:lnSpc>
              <a:spcBef>
                <a:spcPts val="0"/>
              </a:spcBef>
              <a:buSzPct val="90000"/>
              <a:buNone/>
            </a:pPr>
            <a:r>
              <a:rPr lang="en-US" altLang="zh-CN" b="1" dirty="0">
                <a:latin typeface="+mn-ea"/>
                <a:ea typeface="+mn-ea"/>
              </a:rPr>
              <a:t>2</a:t>
            </a:r>
            <a:r>
              <a:rPr lang="zh-CN" altLang="en-US" b="1" dirty="0">
                <a:latin typeface="+mn-ea"/>
                <a:ea typeface="+mn-ea"/>
              </a:rPr>
              <a:t>、输入码、字型码</a:t>
            </a:r>
          </a:p>
          <a:p>
            <a:pPr marL="457200" lvl="1" indent="0">
              <a:lnSpc>
                <a:spcPct val="150000"/>
              </a:lnSpc>
              <a:spcBef>
                <a:spcPts val="0"/>
              </a:spcBef>
              <a:buSzPct val="90000"/>
              <a:buNone/>
            </a:pPr>
            <a:r>
              <a:rPr lang="en-US" altLang="zh-CN" sz="1800" b="1" dirty="0"/>
              <a:t>(1)	</a:t>
            </a:r>
            <a:r>
              <a:rPr lang="zh-CN" altLang="en-US" sz="1800" b="1" dirty="0"/>
              <a:t>输入码</a:t>
            </a:r>
          </a:p>
          <a:p>
            <a:pPr marL="457200" lvl="1" indent="0">
              <a:lnSpc>
                <a:spcPct val="150000"/>
              </a:lnSpc>
              <a:spcBef>
                <a:spcPts val="0"/>
              </a:spcBef>
              <a:buSzPct val="90000"/>
              <a:buNone/>
            </a:pPr>
            <a:r>
              <a:rPr lang="zh-CN" altLang="en-US" sz="1800" b="1" dirty="0"/>
              <a:t>由于汉字有数以万计，电脑键盘不可能为每一个汉字而造一个按键。因此，人们需要替汉字编输入码，用数个键来输入一个汉字。不同的输入法得到的输入码的方法不同，它与汉字输入法的处理过程有关。汉字的单字输入分为几类：音码、形码、形音码、音形码、无理码等。所有的输入码的“终极目标”就是把人们的输入转化成汉字的机内码。</a:t>
            </a:r>
          </a:p>
          <a:p>
            <a:pPr marL="457200" lvl="1" indent="0">
              <a:lnSpc>
                <a:spcPct val="150000"/>
              </a:lnSpc>
              <a:spcBef>
                <a:spcPts val="0"/>
              </a:spcBef>
              <a:buSzPct val="90000"/>
              <a:buNone/>
            </a:pPr>
            <a:endParaRPr lang="zh-CN" altLang="en-US" sz="1800"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4097381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285720" y="1200151"/>
            <a:ext cx="8678768" cy="3394472"/>
          </a:xfrm>
        </p:spPr>
        <p:txBody>
          <a:bodyPr>
            <a:noAutofit/>
          </a:bodyPr>
          <a:lstStyle/>
          <a:p>
            <a:pPr marL="457200" lvl="1" indent="0">
              <a:lnSpc>
                <a:spcPct val="150000"/>
              </a:lnSpc>
              <a:spcBef>
                <a:spcPts val="0"/>
              </a:spcBef>
              <a:buSzPct val="90000"/>
              <a:buNone/>
            </a:pPr>
            <a:r>
              <a:rPr lang="en-US" altLang="zh-CN" b="1" dirty="0">
                <a:latin typeface="+mn-ea"/>
                <a:ea typeface="+mn-ea"/>
              </a:rPr>
              <a:t>2</a:t>
            </a:r>
            <a:r>
              <a:rPr lang="zh-CN" altLang="en-US" b="1" dirty="0">
                <a:latin typeface="+mn-ea"/>
                <a:ea typeface="+mn-ea"/>
              </a:rPr>
              <a:t>、输入码、字型码</a:t>
            </a:r>
          </a:p>
          <a:p>
            <a:pPr marL="457200" lvl="1" indent="0">
              <a:lnSpc>
                <a:spcPct val="150000"/>
              </a:lnSpc>
              <a:spcBef>
                <a:spcPts val="0"/>
              </a:spcBef>
              <a:buSzPct val="90000"/>
              <a:buNone/>
            </a:pPr>
            <a:r>
              <a:rPr lang="en-US" altLang="zh-CN" sz="1800" b="1" dirty="0"/>
              <a:t>(2)	</a:t>
            </a:r>
            <a:r>
              <a:rPr lang="zh-CN" altLang="en-US" sz="1800" b="1" dirty="0"/>
              <a:t>字型码</a:t>
            </a:r>
          </a:p>
          <a:p>
            <a:pPr marL="457200" lvl="1" indent="0">
              <a:lnSpc>
                <a:spcPct val="150000"/>
              </a:lnSpc>
              <a:spcBef>
                <a:spcPts val="0"/>
              </a:spcBef>
              <a:buSzPct val="90000"/>
              <a:buNone/>
            </a:pPr>
            <a:r>
              <a:rPr lang="zh-CN" altLang="en-US" sz="1800" b="1" dirty="0"/>
              <a:t>为了能在屏幕或打印机等设备上输出汉字，需要汉字的字型。任何一个编码字条都需要有相应字形图样的“库”。字库通常有两种表示法，点阵表示法和矢量表示法。</a:t>
            </a:r>
          </a:p>
          <a:p>
            <a:pPr marL="457200" lvl="1" indent="0">
              <a:lnSpc>
                <a:spcPct val="150000"/>
              </a:lnSpc>
              <a:spcBef>
                <a:spcPts val="0"/>
              </a:spcBef>
              <a:buSzPct val="90000"/>
              <a:buNone/>
            </a:pPr>
            <a:endParaRPr lang="zh-CN" altLang="en-US" sz="1800"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1601374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357158" y="1200151"/>
            <a:ext cx="8607330" cy="3394472"/>
          </a:xfrm>
        </p:spPr>
        <p:txBody>
          <a:bodyPr>
            <a:noAutofit/>
          </a:bodyPr>
          <a:lstStyle/>
          <a:p>
            <a:pPr marL="457200" lvl="1" indent="0">
              <a:lnSpc>
                <a:spcPct val="150000"/>
              </a:lnSpc>
              <a:spcBef>
                <a:spcPts val="0"/>
              </a:spcBef>
              <a:buSzPct val="90000"/>
              <a:buNone/>
            </a:pPr>
            <a:r>
              <a:rPr lang="zh-CN" altLang="en-US" sz="1800" b="1" dirty="0"/>
              <a:t>①点阵字库</a:t>
            </a:r>
          </a:p>
          <a:p>
            <a:pPr marL="457200" lvl="1" indent="0">
              <a:lnSpc>
                <a:spcPct val="150000"/>
              </a:lnSpc>
              <a:spcBef>
                <a:spcPts val="0"/>
              </a:spcBef>
              <a:buSzPct val="90000"/>
              <a:buNone/>
            </a:pPr>
            <a:r>
              <a:rPr lang="zh-CN" altLang="en-US" sz="1800" b="1" dirty="0"/>
              <a:t>        点阵是一种数字化字库的格式，每个字形以黑白像素点矩阵组成。常用点阵字库规格有</a:t>
            </a:r>
            <a:r>
              <a:rPr lang="en-US" altLang="zh-CN" sz="1800" b="1" dirty="0"/>
              <a:t>12</a:t>
            </a:r>
            <a:r>
              <a:rPr lang="zh-CN" altLang="en-US" sz="1800" b="1" dirty="0"/>
              <a:t>点阵、</a:t>
            </a:r>
            <a:r>
              <a:rPr lang="en-US" altLang="zh-CN" sz="1800" b="1" dirty="0"/>
              <a:t>14</a:t>
            </a:r>
            <a:r>
              <a:rPr lang="zh-CN" altLang="en-US" sz="1800" b="1" dirty="0"/>
              <a:t>、</a:t>
            </a:r>
            <a:r>
              <a:rPr lang="en-US" altLang="zh-CN" sz="1800" b="1" dirty="0"/>
              <a:t>16 </a:t>
            </a:r>
            <a:r>
              <a:rPr lang="zh-CN" altLang="en-US" sz="1800" b="1" dirty="0"/>
              <a:t>、</a:t>
            </a:r>
            <a:r>
              <a:rPr lang="en-US" altLang="zh-CN" sz="1800" b="1" dirty="0"/>
              <a:t>24 </a:t>
            </a:r>
            <a:r>
              <a:rPr lang="zh-CN" altLang="en-US" sz="1800" b="1" dirty="0"/>
              <a:t>、</a:t>
            </a:r>
            <a:r>
              <a:rPr lang="en-US" altLang="zh-CN" sz="1800" b="1" dirty="0"/>
              <a:t>32</a:t>
            </a:r>
            <a:r>
              <a:rPr lang="zh-CN" altLang="en-US" sz="1800" b="1" dirty="0"/>
              <a:t>、</a:t>
            </a:r>
            <a:r>
              <a:rPr lang="en-US" altLang="zh-CN" sz="1800" b="1" dirty="0"/>
              <a:t>48</a:t>
            </a:r>
            <a:r>
              <a:rPr lang="zh-CN" altLang="en-US" sz="1800" b="1" dirty="0"/>
              <a:t>点阵。</a:t>
            </a:r>
            <a:endParaRPr lang="en-US" altLang="zh-CN" sz="1800" b="1" dirty="0"/>
          </a:p>
          <a:p>
            <a:pPr marL="457200" lvl="1" indent="0">
              <a:lnSpc>
                <a:spcPct val="150000"/>
              </a:lnSpc>
              <a:spcBef>
                <a:spcPts val="0"/>
              </a:spcBef>
              <a:buSzPct val="90000"/>
              <a:buNone/>
            </a:pPr>
            <a:endParaRPr lang="zh-CN" altLang="en-US" sz="1800" b="1" dirty="0"/>
          </a:p>
        </p:txBody>
      </p:sp>
      <p:pic>
        <p:nvPicPr>
          <p:cNvPr id="5" name="图片 4" descr="http://www.hanyi.com.cn/jishu/images/dianzhen.gif"/>
          <p:cNvPicPr/>
          <p:nvPr/>
        </p:nvPicPr>
        <p:blipFill rotWithShape="1">
          <a:blip r:embed="rId2" cstate="print">
            <a:extLst>
              <a:ext uri="{28A0092B-C50C-407E-A947-70E740481C1C}">
                <a14:useLocalDpi xmlns:a14="http://schemas.microsoft.com/office/drawing/2010/main" val="0"/>
              </a:ext>
            </a:extLst>
          </a:blip>
          <a:srcRect t="5244" b="3371"/>
          <a:stretch/>
        </p:blipFill>
        <p:spPr bwMode="auto">
          <a:xfrm>
            <a:off x="1835696" y="2500312"/>
            <a:ext cx="5763238" cy="2048758"/>
          </a:xfrm>
          <a:prstGeom prst="rect">
            <a:avLst/>
          </a:prstGeom>
          <a:noFill/>
          <a:ln>
            <a:noFill/>
          </a:ln>
          <a:extLst>
            <a:ext uri="{53640926-AAD7-44D8-BBD7-CCE9431645EC}">
              <a14:shadowObscured xmlns:a14="http://schemas.microsoft.com/office/drawing/2010/main"/>
            </a:ext>
          </a:extLst>
        </p:spPr>
      </p:pic>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422234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491880" y="1347614"/>
            <a:ext cx="5105728" cy="2170119"/>
          </a:xfrm>
        </p:spPr>
        <p:txBody>
          <a:bodyPr>
            <a:normAutofit fontScale="85000" lnSpcReduction="10000"/>
          </a:bodyPr>
          <a:lstStyle/>
          <a:p>
            <a:pPr algn="just">
              <a:lnSpc>
                <a:spcPct val="120000"/>
              </a:lnSpc>
            </a:pPr>
            <a:r>
              <a:rPr lang="zh-CN" altLang="en-US" sz="2800" dirty="0"/>
              <a:t>有</a:t>
            </a:r>
            <a:r>
              <a:rPr lang="en-US" altLang="zh-CN" sz="2800" dirty="0"/>
              <a:t>1000</a:t>
            </a:r>
            <a:r>
              <a:rPr lang="zh-CN" altLang="en-US" sz="2800" dirty="0"/>
              <a:t>个苹果，分别装在</a:t>
            </a:r>
            <a:r>
              <a:rPr lang="en-US" altLang="zh-CN" sz="2800" dirty="0"/>
              <a:t>10</a:t>
            </a:r>
            <a:r>
              <a:rPr lang="zh-CN" altLang="en-US" sz="2800" dirty="0"/>
              <a:t>个箱子里。任意给出</a:t>
            </a:r>
            <a:r>
              <a:rPr lang="en-US" altLang="zh-CN" sz="2800" dirty="0"/>
              <a:t>1</a:t>
            </a:r>
            <a:r>
              <a:rPr lang="zh-CN" altLang="en-US" sz="2800" dirty="0"/>
              <a:t>到</a:t>
            </a:r>
            <a:r>
              <a:rPr lang="en-US" altLang="zh-CN" sz="2800" dirty="0"/>
              <a:t>1000</a:t>
            </a:r>
            <a:r>
              <a:rPr lang="zh-CN" altLang="en-US" sz="2800" dirty="0"/>
              <a:t>之间的一个整数，都可以用某几个箱子中的苹果数量相加获得此数。请列出这</a:t>
            </a:r>
            <a:r>
              <a:rPr lang="en-US" altLang="zh-CN" sz="2800" dirty="0"/>
              <a:t>10</a:t>
            </a:r>
            <a:r>
              <a:rPr lang="zh-CN" altLang="en-US" sz="2800" dirty="0"/>
              <a:t>个箱子中分别有多少个苹果。</a:t>
            </a:r>
          </a:p>
        </p:txBody>
      </p:sp>
      <p:sp>
        <p:nvSpPr>
          <p:cNvPr id="11"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9DD6103-7948-4BDB-93A3-BC9C8D98B8A7}"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2.1</a:t>
            </a:r>
            <a:r>
              <a:rPr lang="zh-CN" altLang="en-US" sz="3600" b="1" kern="0" dirty="0">
                <a:solidFill>
                  <a:srgbClr val="FFFFFF"/>
                </a:solidFill>
                <a:ea typeface="黑体" pitchFamily="2" charset="-122"/>
              </a:rPr>
              <a:t>  为什么是</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endParaRPr lang="en-US" altLang="zh-CN" sz="3600" b="1" kern="0" dirty="0">
              <a:solidFill>
                <a:srgbClr val="FFFFFF"/>
              </a:solidFill>
              <a:ea typeface="宋体" pitchFamily="2" charset="-122"/>
            </a:endParaRPr>
          </a:p>
        </p:txBody>
      </p:sp>
      <p:sp>
        <p:nvSpPr>
          <p:cNvPr id="13" name="Rectangle 2"/>
          <p:cNvSpPr txBox="1">
            <a:spLocks noChangeArrowheads="1"/>
          </p:cNvSpPr>
          <p:nvPr/>
        </p:nvSpPr>
        <p:spPr bwMode="gray">
          <a:xfrm>
            <a:off x="421196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rPr>
              <a:t>二进制历史追溯</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pic>
        <p:nvPicPr>
          <p:cNvPr id="7" name="图片 6">
            <a:extLst>
              <a:ext uri="{FF2B5EF4-FFF2-40B4-BE49-F238E27FC236}">
                <a16:creationId xmlns:a16="http://schemas.microsoft.com/office/drawing/2014/main" id="{BDEAF4A4-D6BB-484D-88DA-2960CEA7F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17119"/>
            <a:ext cx="2774736" cy="2031107"/>
          </a:xfrm>
          <a:prstGeom prst="rect">
            <a:avLst/>
          </a:prstGeom>
          <a:ln>
            <a:noFill/>
          </a:ln>
          <a:effectLst>
            <a:outerShdw blurRad="292100" dist="139700" dir="2700000" algn="tl" rotWithShape="0">
              <a:srgbClr val="333333">
                <a:alpha val="65000"/>
              </a:srgbClr>
            </a:outerShdw>
          </a:effectLst>
        </p:spPr>
      </p:pic>
      <p:sp>
        <p:nvSpPr>
          <p:cNvPr id="8" name="矩形 7">
            <a:extLst>
              <a:ext uri="{FF2B5EF4-FFF2-40B4-BE49-F238E27FC236}">
                <a16:creationId xmlns:a16="http://schemas.microsoft.com/office/drawing/2014/main" id="{303053C0-4FC1-411E-A190-0F5F397D5378}"/>
              </a:ext>
            </a:extLst>
          </p:cNvPr>
          <p:cNvSpPr/>
          <p:nvPr/>
        </p:nvSpPr>
        <p:spPr>
          <a:xfrm>
            <a:off x="755576" y="3617855"/>
            <a:ext cx="8031366" cy="830997"/>
          </a:xfrm>
          <a:prstGeom prst="rect">
            <a:avLst/>
          </a:prstGeom>
        </p:spPr>
        <p:txBody>
          <a:bodyPr wrap="none">
            <a:spAutoFit/>
          </a:bodyPr>
          <a:lstStyle/>
          <a:p>
            <a:r>
              <a:rPr lang="en-US" altLang="zh-CN" sz="2400" dirty="0">
                <a:solidFill>
                  <a:srgbClr val="FF0000"/>
                </a:solidFill>
                <a:latin typeface="PingFang SC"/>
              </a:rPr>
              <a:t>1</a:t>
            </a:r>
            <a:r>
              <a:rPr lang="zh-CN" altLang="en-US" sz="2400" dirty="0">
                <a:solidFill>
                  <a:srgbClr val="FF0000"/>
                </a:solidFill>
                <a:latin typeface="PingFang SC"/>
              </a:rPr>
              <a:t>，  </a:t>
            </a:r>
            <a:r>
              <a:rPr lang="en-US" altLang="zh-CN" sz="2400" dirty="0">
                <a:solidFill>
                  <a:srgbClr val="FF0000"/>
                </a:solidFill>
                <a:latin typeface="PingFang SC"/>
              </a:rPr>
              <a:t>2</a:t>
            </a:r>
            <a:r>
              <a:rPr lang="zh-CN" altLang="en-US" sz="2400" dirty="0">
                <a:solidFill>
                  <a:srgbClr val="FF0000"/>
                </a:solidFill>
                <a:latin typeface="PingFang SC"/>
              </a:rPr>
              <a:t>，   </a:t>
            </a:r>
            <a:r>
              <a:rPr lang="en-US" altLang="zh-CN" sz="2400" dirty="0">
                <a:solidFill>
                  <a:srgbClr val="FF0000"/>
                </a:solidFill>
                <a:latin typeface="PingFang SC"/>
              </a:rPr>
              <a:t>4</a:t>
            </a:r>
            <a:r>
              <a:rPr lang="zh-CN" altLang="en-US" sz="2400" dirty="0">
                <a:solidFill>
                  <a:srgbClr val="FF0000"/>
                </a:solidFill>
                <a:latin typeface="PingFang SC"/>
              </a:rPr>
              <a:t>，   </a:t>
            </a:r>
            <a:r>
              <a:rPr lang="en-US" altLang="zh-CN" sz="2400" dirty="0">
                <a:solidFill>
                  <a:srgbClr val="FF0000"/>
                </a:solidFill>
                <a:latin typeface="PingFang SC"/>
              </a:rPr>
              <a:t>8</a:t>
            </a:r>
            <a:r>
              <a:rPr lang="zh-CN" altLang="en-US" sz="2400" dirty="0">
                <a:solidFill>
                  <a:srgbClr val="FF0000"/>
                </a:solidFill>
                <a:latin typeface="PingFang SC"/>
              </a:rPr>
              <a:t>， </a:t>
            </a:r>
            <a:r>
              <a:rPr lang="en-US" altLang="zh-CN" sz="2400" dirty="0">
                <a:solidFill>
                  <a:srgbClr val="FF0000"/>
                </a:solidFill>
                <a:latin typeface="PingFang SC"/>
              </a:rPr>
              <a:t>16</a:t>
            </a:r>
            <a:r>
              <a:rPr lang="zh-CN" altLang="en-US" sz="2400" dirty="0">
                <a:solidFill>
                  <a:srgbClr val="FF0000"/>
                </a:solidFill>
                <a:latin typeface="PingFang SC"/>
              </a:rPr>
              <a:t>， </a:t>
            </a:r>
            <a:r>
              <a:rPr lang="en-US" altLang="zh-CN" sz="2400" dirty="0">
                <a:solidFill>
                  <a:srgbClr val="FF0000"/>
                </a:solidFill>
                <a:latin typeface="PingFang SC"/>
              </a:rPr>
              <a:t>32</a:t>
            </a:r>
            <a:r>
              <a:rPr lang="zh-CN" altLang="en-US" sz="2400" dirty="0">
                <a:solidFill>
                  <a:srgbClr val="FF0000"/>
                </a:solidFill>
                <a:latin typeface="PingFang SC"/>
              </a:rPr>
              <a:t>，</a:t>
            </a:r>
            <a:r>
              <a:rPr lang="en-US" altLang="zh-CN" sz="2400" dirty="0">
                <a:solidFill>
                  <a:srgbClr val="FF0000"/>
                </a:solidFill>
                <a:latin typeface="PingFang SC"/>
              </a:rPr>
              <a:t>64</a:t>
            </a:r>
            <a:r>
              <a:rPr lang="zh-CN" altLang="en-US" sz="2400" dirty="0">
                <a:solidFill>
                  <a:srgbClr val="FF0000"/>
                </a:solidFill>
                <a:latin typeface="PingFang SC"/>
              </a:rPr>
              <a:t>，</a:t>
            </a:r>
            <a:r>
              <a:rPr lang="en-US" altLang="zh-CN" sz="2400" dirty="0">
                <a:solidFill>
                  <a:srgbClr val="FF0000"/>
                </a:solidFill>
                <a:latin typeface="PingFang SC"/>
              </a:rPr>
              <a:t>128</a:t>
            </a:r>
            <a:r>
              <a:rPr lang="zh-CN" altLang="en-US" sz="2400" dirty="0">
                <a:solidFill>
                  <a:srgbClr val="FF0000"/>
                </a:solidFill>
                <a:latin typeface="PingFang SC"/>
              </a:rPr>
              <a:t>，</a:t>
            </a:r>
            <a:r>
              <a:rPr lang="en-US" altLang="zh-CN" sz="2400" dirty="0">
                <a:solidFill>
                  <a:srgbClr val="FF0000"/>
                </a:solidFill>
                <a:latin typeface="PingFang SC"/>
              </a:rPr>
              <a:t>256</a:t>
            </a:r>
            <a:r>
              <a:rPr lang="zh-CN" altLang="en-US" sz="2400" dirty="0">
                <a:solidFill>
                  <a:srgbClr val="FF0000"/>
                </a:solidFill>
                <a:latin typeface="PingFang SC"/>
              </a:rPr>
              <a:t>，</a:t>
            </a:r>
            <a:r>
              <a:rPr lang="en-US" altLang="zh-CN" sz="2400" dirty="0">
                <a:solidFill>
                  <a:srgbClr val="FF0000"/>
                </a:solidFill>
                <a:latin typeface="PingFang SC"/>
              </a:rPr>
              <a:t>489</a:t>
            </a:r>
          </a:p>
          <a:p>
            <a:r>
              <a:rPr lang="en-US" altLang="zh-CN" sz="2400" dirty="0">
                <a:solidFill>
                  <a:srgbClr val="FF0000"/>
                </a:solidFill>
                <a:latin typeface="PingFang SC"/>
              </a:rPr>
              <a:t>2</a:t>
            </a:r>
            <a:r>
              <a:rPr lang="en-US" altLang="zh-CN" sz="2400" baseline="30000" dirty="0">
                <a:solidFill>
                  <a:srgbClr val="FF0000"/>
                </a:solidFill>
                <a:latin typeface="PingFang SC"/>
              </a:rPr>
              <a:t>0</a:t>
            </a:r>
            <a:r>
              <a:rPr lang="zh-CN" altLang="en-US" sz="2400" dirty="0">
                <a:solidFill>
                  <a:srgbClr val="FF0000"/>
                </a:solidFill>
                <a:latin typeface="PingFang SC"/>
              </a:rPr>
              <a:t>，</a:t>
            </a:r>
            <a:r>
              <a:rPr lang="en-US" altLang="zh-CN" sz="2400" dirty="0">
                <a:solidFill>
                  <a:srgbClr val="FF0000"/>
                </a:solidFill>
                <a:latin typeface="PingFang SC"/>
              </a:rPr>
              <a:t> 2</a:t>
            </a:r>
            <a:r>
              <a:rPr lang="en-US" altLang="zh-CN" sz="2400" baseline="30000" dirty="0">
                <a:solidFill>
                  <a:srgbClr val="FF0000"/>
                </a:solidFill>
                <a:latin typeface="PingFang SC"/>
              </a:rPr>
              <a:t>1</a:t>
            </a:r>
            <a:r>
              <a:rPr lang="zh-CN" altLang="en-US" sz="2400" dirty="0">
                <a:solidFill>
                  <a:srgbClr val="FF0000"/>
                </a:solidFill>
                <a:latin typeface="PingFang SC"/>
              </a:rPr>
              <a:t>，</a:t>
            </a:r>
            <a:r>
              <a:rPr lang="en-US" altLang="zh-CN" sz="2400" dirty="0">
                <a:solidFill>
                  <a:srgbClr val="FF0000"/>
                </a:solidFill>
                <a:latin typeface="PingFang SC"/>
              </a:rPr>
              <a:t> 2</a:t>
            </a:r>
            <a:r>
              <a:rPr lang="en-US" altLang="zh-CN" sz="2400" baseline="30000" dirty="0">
                <a:solidFill>
                  <a:srgbClr val="FF0000"/>
                </a:solidFill>
                <a:latin typeface="PingFang SC"/>
              </a:rPr>
              <a:t>2</a:t>
            </a:r>
            <a:r>
              <a:rPr lang="zh-CN" altLang="en-US" sz="2400" dirty="0">
                <a:solidFill>
                  <a:srgbClr val="FF0000"/>
                </a:solidFill>
                <a:latin typeface="PingFang SC"/>
              </a:rPr>
              <a:t>，</a:t>
            </a:r>
            <a:r>
              <a:rPr lang="en-US" altLang="zh-CN" sz="2400" dirty="0">
                <a:solidFill>
                  <a:srgbClr val="FF0000"/>
                </a:solidFill>
                <a:latin typeface="PingFang SC"/>
              </a:rPr>
              <a:t> 2</a:t>
            </a:r>
            <a:r>
              <a:rPr lang="en-US" altLang="zh-CN" sz="2400" baseline="30000" dirty="0">
                <a:solidFill>
                  <a:srgbClr val="FF0000"/>
                </a:solidFill>
                <a:latin typeface="PingFang SC"/>
              </a:rPr>
              <a:t>3</a:t>
            </a:r>
            <a:r>
              <a:rPr lang="zh-CN" altLang="en-US" sz="2400" dirty="0">
                <a:solidFill>
                  <a:srgbClr val="FF0000"/>
                </a:solidFill>
                <a:latin typeface="PingFang SC"/>
              </a:rPr>
              <a:t>，</a:t>
            </a:r>
            <a:r>
              <a:rPr lang="en-US" altLang="zh-CN" sz="2400" dirty="0">
                <a:solidFill>
                  <a:srgbClr val="FF0000"/>
                </a:solidFill>
                <a:latin typeface="PingFang SC"/>
              </a:rPr>
              <a:t> 2</a:t>
            </a:r>
            <a:r>
              <a:rPr lang="en-US" altLang="zh-CN" sz="2400" baseline="30000" dirty="0">
                <a:solidFill>
                  <a:srgbClr val="FF0000"/>
                </a:solidFill>
                <a:latin typeface="PingFang SC"/>
              </a:rPr>
              <a:t>4 </a:t>
            </a:r>
            <a:r>
              <a:rPr lang="zh-CN" altLang="en-US" sz="2400" dirty="0">
                <a:solidFill>
                  <a:srgbClr val="FF0000"/>
                </a:solidFill>
                <a:latin typeface="PingFang SC"/>
              </a:rPr>
              <a:t>，</a:t>
            </a:r>
            <a:r>
              <a:rPr lang="en-US" altLang="zh-CN" sz="2400" dirty="0">
                <a:solidFill>
                  <a:srgbClr val="FF0000"/>
                </a:solidFill>
                <a:latin typeface="PingFang SC"/>
              </a:rPr>
              <a:t> 2</a:t>
            </a:r>
            <a:r>
              <a:rPr lang="en-US" altLang="zh-CN" sz="2400" baseline="30000" dirty="0">
                <a:solidFill>
                  <a:srgbClr val="FF0000"/>
                </a:solidFill>
                <a:latin typeface="PingFang SC"/>
              </a:rPr>
              <a:t>5</a:t>
            </a:r>
            <a:r>
              <a:rPr lang="zh-CN" altLang="en-US" sz="2400" dirty="0">
                <a:solidFill>
                  <a:srgbClr val="FF0000"/>
                </a:solidFill>
                <a:latin typeface="PingFang SC"/>
              </a:rPr>
              <a:t>，</a:t>
            </a:r>
            <a:r>
              <a:rPr lang="en-US" altLang="zh-CN" sz="2400" dirty="0">
                <a:solidFill>
                  <a:srgbClr val="FF0000"/>
                </a:solidFill>
                <a:latin typeface="PingFang SC"/>
              </a:rPr>
              <a:t> 2</a:t>
            </a:r>
            <a:r>
              <a:rPr lang="en-US" altLang="zh-CN" sz="2400" baseline="30000" dirty="0">
                <a:solidFill>
                  <a:srgbClr val="FF0000"/>
                </a:solidFill>
                <a:latin typeface="PingFang SC"/>
              </a:rPr>
              <a:t>6</a:t>
            </a:r>
            <a:r>
              <a:rPr lang="zh-CN" altLang="en-US" sz="2400" dirty="0">
                <a:solidFill>
                  <a:srgbClr val="FF0000"/>
                </a:solidFill>
                <a:latin typeface="PingFang SC"/>
              </a:rPr>
              <a:t>，</a:t>
            </a:r>
            <a:r>
              <a:rPr lang="en-US" altLang="zh-CN" sz="2400" dirty="0">
                <a:solidFill>
                  <a:srgbClr val="FF0000"/>
                </a:solidFill>
                <a:latin typeface="PingFang SC"/>
              </a:rPr>
              <a:t> 2</a:t>
            </a:r>
            <a:r>
              <a:rPr lang="en-US" altLang="zh-CN" sz="2400" baseline="30000" dirty="0">
                <a:solidFill>
                  <a:srgbClr val="FF0000"/>
                </a:solidFill>
                <a:latin typeface="PingFang SC"/>
              </a:rPr>
              <a:t>7 </a:t>
            </a:r>
            <a:r>
              <a:rPr lang="zh-CN" altLang="en-US" sz="2400" dirty="0">
                <a:solidFill>
                  <a:srgbClr val="FF0000"/>
                </a:solidFill>
                <a:latin typeface="PingFang SC"/>
              </a:rPr>
              <a:t>， </a:t>
            </a:r>
            <a:r>
              <a:rPr lang="en-US" altLang="zh-CN" sz="2400" dirty="0">
                <a:solidFill>
                  <a:srgbClr val="FF0000"/>
                </a:solidFill>
                <a:latin typeface="PingFang SC"/>
              </a:rPr>
              <a:t> 2</a:t>
            </a:r>
            <a:r>
              <a:rPr lang="en-US" altLang="zh-CN" sz="2400" baseline="30000" dirty="0">
                <a:solidFill>
                  <a:srgbClr val="FF0000"/>
                </a:solidFill>
                <a:latin typeface="PingFang SC"/>
              </a:rPr>
              <a:t>8 </a:t>
            </a:r>
            <a:r>
              <a:rPr lang="zh-CN" altLang="en-US" sz="2400" dirty="0">
                <a:solidFill>
                  <a:srgbClr val="FF0000"/>
                </a:solidFill>
                <a:latin typeface="PingFang SC"/>
              </a:rPr>
              <a:t>， </a:t>
            </a:r>
            <a:r>
              <a:rPr lang="en-US" altLang="zh-CN" sz="2400" dirty="0">
                <a:solidFill>
                  <a:srgbClr val="FF0000"/>
                </a:solidFill>
                <a:latin typeface="PingFang SC"/>
              </a:rPr>
              <a:t>1000 -</a:t>
            </a:r>
            <a:r>
              <a:rPr lang="zh-CN" altLang="en-US" sz="2400" dirty="0">
                <a:solidFill>
                  <a:srgbClr val="FF0000"/>
                </a:solidFill>
                <a:latin typeface="PingFang SC"/>
              </a:rPr>
              <a:t>（</a:t>
            </a:r>
            <a:r>
              <a:rPr lang="en-US" altLang="zh-CN" sz="2400" dirty="0">
                <a:solidFill>
                  <a:srgbClr val="FF0000"/>
                </a:solidFill>
                <a:latin typeface="PingFang SC"/>
              </a:rPr>
              <a:t>2</a:t>
            </a:r>
            <a:r>
              <a:rPr lang="en-US" altLang="zh-CN" sz="2400" baseline="30000" dirty="0">
                <a:solidFill>
                  <a:srgbClr val="FF0000"/>
                </a:solidFill>
                <a:latin typeface="PingFang SC"/>
              </a:rPr>
              <a:t>9</a:t>
            </a:r>
            <a:r>
              <a:rPr lang="en-US" altLang="zh-CN" sz="2400" dirty="0">
                <a:solidFill>
                  <a:srgbClr val="FF0000"/>
                </a:solidFill>
                <a:latin typeface="PingFang SC"/>
              </a:rPr>
              <a:t>-1</a:t>
            </a:r>
            <a:r>
              <a:rPr lang="zh-CN" altLang="en-US" sz="2400" dirty="0">
                <a:solidFill>
                  <a:srgbClr val="FF0000"/>
                </a:solidFill>
                <a:latin typeface="PingFang SC"/>
              </a:rPr>
              <a:t>）</a:t>
            </a:r>
            <a:endParaRPr lang="zh-CN" altLang="en-US" sz="2400" dirty="0">
              <a:solidFill>
                <a:srgbClr val="FF0000"/>
              </a:solidFill>
            </a:endParaRPr>
          </a:p>
        </p:txBody>
      </p:sp>
    </p:spTree>
    <p:extLst>
      <p:ext uri="{BB962C8B-B14F-4D97-AF65-F5344CB8AC3E}">
        <p14:creationId xmlns:p14="http://schemas.microsoft.com/office/powerpoint/2010/main" val="567916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107504" y="1200151"/>
            <a:ext cx="8750776" cy="3394472"/>
          </a:xfrm>
        </p:spPr>
        <p:txBody>
          <a:bodyPr>
            <a:noAutofit/>
          </a:bodyPr>
          <a:lstStyle/>
          <a:p>
            <a:pPr marL="457200" lvl="1" indent="0">
              <a:lnSpc>
                <a:spcPct val="150000"/>
              </a:lnSpc>
              <a:spcBef>
                <a:spcPts val="0"/>
              </a:spcBef>
              <a:buSzPct val="90000"/>
              <a:buNone/>
            </a:pPr>
            <a:r>
              <a:rPr lang="zh-CN" altLang="en-US" sz="1800" b="1" dirty="0"/>
              <a:t>①点阵字库</a:t>
            </a:r>
          </a:p>
          <a:p>
            <a:pPr marL="457200" lvl="1" indent="0">
              <a:lnSpc>
                <a:spcPct val="150000"/>
              </a:lnSpc>
              <a:spcBef>
                <a:spcPts val="0"/>
              </a:spcBef>
              <a:buSzPct val="90000"/>
              <a:buNone/>
            </a:pPr>
            <a:r>
              <a:rPr lang="zh-CN" altLang="en-US" sz="1800" b="1" dirty="0"/>
              <a:t>        </a:t>
            </a:r>
            <a:r>
              <a:rPr lang="en-US" altLang="zh-CN" sz="1800" b="1" dirty="0"/>
              <a:t> </a:t>
            </a:r>
            <a:r>
              <a:rPr lang="zh-CN" altLang="en-US" sz="1800" b="1" dirty="0"/>
              <a:t>对一个</a:t>
            </a:r>
            <a:r>
              <a:rPr lang="en-US" altLang="zh-CN" sz="1800" b="1" dirty="0"/>
              <a:t>16</a:t>
            </a:r>
            <a:r>
              <a:rPr lang="zh-CN" altLang="en-US" sz="1800" b="1" dirty="0"/>
              <a:t>点阵字形而言，一行就需要用</a:t>
            </a:r>
            <a:r>
              <a:rPr lang="en-US" altLang="zh-CN" sz="1800" b="1" dirty="0"/>
              <a:t>2</a:t>
            </a:r>
            <a:r>
              <a:rPr lang="zh-CN" altLang="en-US" sz="1800" b="1" dirty="0"/>
              <a:t>个字节（</a:t>
            </a:r>
            <a:r>
              <a:rPr lang="en-US" altLang="zh-CN" sz="1800" b="1" dirty="0"/>
              <a:t>16</a:t>
            </a:r>
            <a:r>
              <a:rPr lang="zh-CN" altLang="en-US" sz="1800" b="1" dirty="0"/>
              <a:t>位）来描述，它的存贮信息量是</a:t>
            </a:r>
            <a:r>
              <a:rPr lang="en-US" altLang="zh-CN" sz="1800" b="1" dirty="0"/>
              <a:t>2*16=32</a:t>
            </a:r>
            <a:r>
              <a:rPr lang="zh-CN" altLang="en-US" sz="1800" b="1" dirty="0"/>
              <a:t>字节。而一个</a:t>
            </a:r>
            <a:r>
              <a:rPr lang="en-US" altLang="zh-CN" sz="1800" b="1" dirty="0"/>
              <a:t>48</a:t>
            </a:r>
            <a:r>
              <a:rPr lang="zh-CN" altLang="en-US" sz="1800" b="1" dirty="0"/>
              <a:t>点阵字形的存贮信息量是 </a:t>
            </a:r>
            <a:r>
              <a:rPr lang="en-US" altLang="zh-CN" sz="1800" b="1" dirty="0"/>
              <a:t>6*48=288 </a:t>
            </a:r>
            <a:r>
              <a:rPr lang="zh-CN" altLang="en-US" sz="1800" b="1" dirty="0"/>
              <a:t>字节。</a:t>
            </a:r>
            <a:endParaRPr lang="en-US" altLang="zh-CN" sz="1800" b="1" dirty="0"/>
          </a:p>
          <a:p>
            <a:pPr marL="457200" lvl="1" indent="0">
              <a:lnSpc>
                <a:spcPct val="150000"/>
              </a:lnSpc>
              <a:spcBef>
                <a:spcPts val="0"/>
              </a:spcBef>
              <a:buSzPct val="90000"/>
              <a:buNone/>
            </a:pPr>
            <a:r>
              <a:rPr lang="en-US" altLang="zh-CN" sz="1800" b="1" dirty="0"/>
              <a:t>        </a:t>
            </a:r>
            <a:r>
              <a:rPr lang="zh-CN" altLang="en-US" sz="1800" b="1" dirty="0"/>
              <a:t>通常在电脑里每个点阵字库有几千上万个字组成，一个字库的存贮信息量可以跟据字库规格和字数计算出来，随着点阵矩阵的增加而增加。</a:t>
            </a:r>
            <a:endParaRPr lang="en-US" altLang="zh-CN" sz="1800" b="1" dirty="0"/>
          </a:p>
          <a:p>
            <a:pPr marL="457200" lvl="1" indent="0">
              <a:lnSpc>
                <a:spcPct val="150000"/>
              </a:lnSpc>
              <a:spcBef>
                <a:spcPts val="0"/>
              </a:spcBef>
              <a:buSzPct val="90000"/>
              <a:buNone/>
            </a:pPr>
            <a:r>
              <a:rPr lang="zh-CN" altLang="en-US" sz="1800" b="1" dirty="0"/>
              <a:t>        一般</a:t>
            </a:r>
            <a:r>
              <a:rPr lang="en-US" altLang="zh-CN" sz="1800" b="1" dirty="0"/>
              <a:t>16</a:t>
            </a:r>
            <a:r>
              <a:rPr lang="zh-CN" altLang="en-US" sz="1800" b="1" dirty="0"/>
              <a:t>以下的点阵用于各种电子设备的屏幕显示：如计算机、手机、好易通、记录仪、</a:t>
            </a:r>
            <a:r>
              <a:rPr lang="en-US" altLang="zh-CN" sz="1800" b="1" dirty="0"/>
              <a:t>MP3</a:t>
            </a:r>
            <a:r>
              <a:rPr lang="zh-CN" altLang="en-US" sz="1800" b="1" dirty="0"/>
              <a:t>等。</a:t>
            </a:r>
            <a:r>
              <a:rPr lang="en-US" altLang="zh-CN" sz="1800" b="1" dirty="0"/>
              <a:t>24</a:t>
            </a:r>
            <a:r>
              <a:rPr lang="zh-CN" altLang="en-US" sz="1800" b="1" dirty="0"/>
              <a:t>以上点阵用于针式打印机或激光打印机输出。</a:t>
            </a:r>
          </a:p>
          <a:p>
            <a:pPr marL="457200" lvl="1" indent="0">
              <a:lnSpc>
                <a:spcPct val="150000"/>
              </a:lnSpc>
              <a:spcBef>
                <a:spcPts val="0"/>
              </a:spcBef>
              <a:buSzPct val="90000"/>
              <a:buNone/>
            </a:pPr>
            <a:endParaRPr lang="zh-CN" altLang="en-US" sz="1800"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705190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107504" y="1200151"/>
            <a:ext cx="8750776" cy="3394472"/>
          </a:xfrm>
        </p:spPr>
        <p:txBody>
          <a:bodyPr>
            <a:noAutofit/>
          </a:bodyPr>
          <a:lstStyle/>
          <a:p>
            <a:pPr marL="457200" lvl="1" indent="0">
              <a:lnSpc>
                <a:spcPct val="150000"/>
              </a:lnSpc>
              <a:spcBef>
                <a:spcPts val="0"/>
              </a:spcBef>
              <a:buSzPct val="90000"/>
              <a:buNone/>
            </a:pPr>
            <a:r>
              <a:rPr lang="zh-CN" altLang="en-US" sz="1800" b="1" dirty="0"/>
              <a:t>②矢量字库</a:t>
            </a:r>
          </a:p>
          <a:p>
            <a:pPr marL="457200" lvl="1" indent="0">
              <a:lnSpc>
                <a:spcPct val="150000"/>
              </a:lnSpc>
              <a:spcBef>
                <a:spcPts val="0"/>
              </a:spcBef>
              <a:buSzPct val="90000"/>
              <a:buNone/>
            </a:pPr>
            <a:r>
              <a:rPr lang="zh-CN" altLang="en-US" sz="1800" b="1" dirty="0"/>
              <a:t>        通过矢量方法来描述字符的轮廓，这种字体也称为轮廓字体。曲线是由数学曲线表达的，并由一组程序指令实现字符外形（轮廓）输出。</a:t>
            </a:r>
          </a:p>
          <a:p>
            <a:pPr marL="457200" lvl="1" indent="0">
              <a:lnSpc>
                <a:spcPct val="150000"/>
              </a:lnSpc>
              <a:spcBef>
                <a:spcPts val="0"/>
              </a:spcBef>
              <a:buSzPct val="90000"/>
              <a:buNone/>
            </a:pPr>
            <a:r>
              <a:rPr lang="zh-CN" altLang="en-US" sz="1800" b="1" dirty="0"/>
              <a:t>       在</a:t>
            </a:r>
            <a:r>
              <a:rPr lang="en-US" altLang="zh-CN" sz="1800" b="1" dirty="0"/>
              <a:t>Windows</a:t>
            </a:r>
            <a:r>
              <a:rPr lang="zh-CN" altLang="en-US" sz="1800" b="1" dirty="0"/>
              <a:t>操作系统中使用的</a:t>
            </a:r>
            <a:r>
              <a:rPr lang="en-US" altLang="zh-CN" sz="1800" b="1" dirty="0"/>
              <a:t>True Type</a:t>
            </a:r>
            <a:r>
              <a:rPr lang="zh-CN" altLang="en-US" sz="1800" b="1" dirty="0"/>
              <a:t>技术就是汉字的矢量表示方式。</a:t>
            </a:r>
            <a:r>
              <a:rPr lang="en-US" altLang="zh-CN" sz="1800" b="1" dirty="0"/>
              <a:t>TrueType Font</a:t>
            </a:r>
            <a:r>
              <a:rPr lang="zh-CN" altLang="en-US" sz="1800" b="1" dirty="0"/>
              <a:t>，是苹果公司及微软公司共同制定的一种字体格式，它采用二次曲线来描述字形轮廓，具有字库信息小，字形可以随意缩放、变形而不失真等优点。</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7023979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457200" y="1200151"/>
            <a:ext cx="8507288" cy="3394472"/>
          </a:xfrm>
        </p:spPr>
        <p:txBody>
          <a:bodyPr>
            <a:noAutofit/>
          </a:bodyPr>
          <a:lstStyle/>
          <a:p>
            <a:pPr marL="457200" lvl="1" indent="0">
              <a:lnSpc>
                <a:spcPct val="150000"/>
              </a:lnSpc>
              <a:spcBef>
                <a:spcPts val="0"/>
              </a:spcBef>
              <a:buSzPct val="90000"/>
              <a:buNone/>
            </a:pPr>
            <a:r>
              <a:rPr lang="en-US" altLang="zh-CN" dirty="0">
                <a:latin typeface="+mn-ea"/>
                <a:ea typeface="+mn-ea"/>
              </a:rPr>
              <a:t>3</a:t>
            </a:r>
            <a:r>
              <a:rPr lang="zh-CN" altLang="en-US" dirty="0">
                <a:latin typeface="+mn-ea"/>
                <a:ea typeface="+mn-ea"/>
              </a:rPr>
              <a:t>、汉字信息的输入、储存与显示</a:t>
            </a:r>
            <a:endParaRPr lang="en-US" altLang="zh-CN" dirty="0">
              <a:latin typeface="+mn-ea"/>
              <a:ea typeface="+mn-ea"/>
            </a:endParaRPr>
          </a:p>
          <a:p>
            <a:pPr marL="457200" lvl="1" indent="0">
              <a:lnSpc>
                <a:spcPct val="150000"/>
              </a:lnSpc>
              <a:spcBef>
                <a:spcPts val="0"/>
              </a:spcBef>
              <a:buSzPct val="90000"/>
              <a:buNone/>
            </a:pPr>
            <a:endParaRPr lang="zh-CN" altLang="en-US" sz="1800" dirty="0"/>
          </a:p>
        </p:txBody>
      </p:sp>
      <p:pic>
        <p:nvPicPr>
          <p:cNvPr id="2" name="图片 1"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302" y="1995686"/>
            <a:ext cx="7335274" cy="1581371"/>
          </a:xfrm>
          <a:prstGeom prst="rect">
            <a:avLst/>
          </a:prstGeom>
        </p:spPr>
      </p:pic>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汉字编码</a:t>
            </a: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716126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97160" y="1200151"/>
            <a:ext cx="8507288" cy="3394472"/>
          </a:xfrm>
        </p:spPr>
        <p:txBody>
          <a:bodyPr>
            <a:noAutofit/>
          </a:bodyPr>
          <a:lstStyle/>
          <a:p>
            <a:pPr marL="457200" lvl="1" indent="0">
              <a:lnSpc>
                <a:spcPct val="150000"/>
              </a:lnSpc>
              <a:spcBef>
                <a:spcPts val="0"/>
              </a:spcBef>
              <a:buSzPct val="90000"/>
              <a:buNone/>
            </a:pPr>
            <a:r>
              <a:rPr lang="zh-CN" altLang="en-US" sz="1800" b="1" dirty="0"/>
              <a:t>        世界上存在着多种编码方式，同一个二进制数字可以被解释成不同的符号。因此，要想打开一个文本文件，就必须知道它的编码方式，否则用错误的编码方式解读，就会出现乱码。为什么电子邮件常常出现乱码？就是因为发信人和收信人使用的编码方式不一样。</a:t>
            </a:r>
          </a:p>
          <a:p>
            <a:pPr marL="457200" lvl="1" indent="0">
              <a:lnSpc>
                <a:spcPct val="150000"/>
              </a:lnSpc>
              <a:spcBef>
                <a:spcPts val="0"/>
              </a:spcBef>
              <a:buSzPct val="90000"/>
              <a:buNone/>
            </a:pPr>
            <a:r>
              <a:rPr lang="zh-CN" altLang="en-US" sz="1800" b="1" dirty="0"/>
              <a:t>        可以想象，如果有一种编码，将世界上所有的符号都纳入其中。每一个符号都给予一个独一无二的编码，那么乱码问题就会消失。这就是 </a:t>
            </a:r>
            <a:r>
              <a:rPr lang="en-US" altLang="zh-CN" sz="1800" b="1" dirty="0"/>
              <a:t>Unicode</a:t>
            </a:r>
            <a:r>
              <a:rPr lang="zh-CN" altLang="en-US" sz="1800" b="1" dirty="0"/>
              <a:t>，就像它的名字所表示的，这是一种所有符号的编码。</a:t>
            </a:r>
          </a:p>
          <a:p>
            <a:pPr marL="457200" lvl="1" indent="0">
              <a:lnSpc>
                <a:spcPct val="150000"/>
              </a:lnSpc>
              <a:spcBef>
                <a:spcPts val="0"/>
              </a:spcBef>
              <a:buSzPct val="90000"/>
              <a:buNone/>
            </a:pPr>
            <a:endParaRPr lang="zh-CN" altLang="en-US" sz="1800"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--Unicode</a:t>
            </a:r>
            <a:r>
              <a:rPr lang="zh-CN" altLang="en-US" sz="2800" b="1" kern="0" dirty="0">
                <a:solidFill>
                  <a:srgbClr val="FFFF00"/>
                </a:solidFill>
                <a:latin typeface="黑体" pitchFamily="49" charset="-122"/>
                <a:ea typeface="黑体" pitchFamily="49" charset="-122"/>
                <a:cs typeface="+mj-cs"/>
              </a:rPr>
              <a:t>编码</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7985349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35496" y="1200151"/>
            <a:ext cx="8822784" cy="3394472"/>
          </a:xfrm>
        </p:spPr>
        <p:txBody>
          <a:bodyPr>
            <a:noAutofit/>
          </a:bodyPr>
          <a:lstStyle/>
          <a:p>
            <a:pPr marL="457200" lvl="1" indent="0">
              <a:lnSpc>
                <a:spcPct val="150000"/>
              </a:lnSpc>
              <a:spcBef>
                <a:spcPts val="0"/>
              </a:spcBef>
              <a:buSzPct val="90000"/>
              <a:buNone/>
            </a:pPr>
            <a:r>
              <a:rPr lang="en-US" altLang="zh-CN" sz="2000" b="1" dirty="0"/>
              <a:t>        Unicode</a:t>
            </a:r>
            <a:r>
              <a:rPr lang="zh-CN" altLang="en-US" sz="2000" b="1" dirty="0"/>
              <a:t>是一个很大的集合，现在的规模可以容纳</a:t>
            </a:r>
            <a:r>
              <a:rPr lang="en-US" altLang="zh-CN" sz="2000" b="1" dirty="0"/>
              <a:t>100</a:t>
            </a:r>
            <a:r>
              <a:rPr lang="zh-CN" altLang="en-US" sz="2000" b="1" dirty="0"/>
              <a:t>多万个符号。每个符号的编码都不一样，比如，</a:t>
            </a:r>
            <a:r>
              <a:rPr lang="en-US" altLang="zh-CN" sz="2000" b="1" dirty="0"/>
              <a:t>U+0639</a:t>
            </a:r>
            <a:r>
              <a:rPr lang="zh-CN" altLang="en-US" sz="2000" b="1" dirty="0"/>
              <a:t>表示阿拉伯字母</a:t>
            </a:r>
            <a:r>
              <a:rPr lang="en-US" altLang="zh-CN" sz="2000" b="1" dirty="0" err="1"/>
              <a:t>Ain</a:t>
            </a:r>
            <a:r>
              <a:rPr lang="zh-CN" altLang="en-US" sz="2000" b="1" dirty="0"/>
              <a:t>，</a:t>
            </a:r>
            <a:r>
              <a:rPr lang="en-US" altLang="zh-CN" sz="2000" b="1" dirty="0"/>
              <a:t>U+0041</a:t>
            </a:r>
            <a:r>
              <a:rPr lang="zh-CN" altLang="en-US" sz="2000" b="1" dirty="0"/>
              <a:t>表示英语的大写字母</a:t>
            </a:r>
            <a:r>
              <a:rPr lang="en-US" altLang="zh-CN" sz="2000" b="1" dirty="0"/>
              <a:t>A</a:t>
            </a:r>
            <a:r>
              <a:rPr lang="zh-CN" altLang="en-US" sz="2000" b="1" dirty="0"/>
              <a:t>，</a:t>
            </a:r>
            <a:r>
              <a:rPr lang="en-US" altLang="zh-CN" sz="2000" b="1" dirty="0"/>
              <a:t>U+4E00</a:t>
            </a:r>
            <a:r>
              <a:rPr lang="zh-CN" altLang="en-US" sz="2000" b="1" dirty="0"/>
              <a:t>表示汉字“一”。具体的符号对应表，可以查询 </a:t>
            </a:r>
            <a:r>
              <a:rPr lang="en-US" altLang="zh-CN" sz="2000" b="1" dirty="0"/>
              <a:t>unicode.org</a:t>
            </a:r>
            <a:r>
              <a:rPr lang="zh-CN" altLang="en-US" sz="2000" b="1" dirty="0"/>
              <a:t>，或者专门的汉字对应表。</a:t>
            </a:r>
            <a:r>
              <a:rPr lang="en-US" altLang="zh-CN" sz="2000" b="1" dirty="0"/>
              <a:t>Unicode 16</a:t>
            </a:r>
            <a:r>
              <a:rPr lang="zh-CN" altLang="en-US" sz="2000" b="1" dirty="0"/>
              <a:t>编码里面已经包含了</a:t>
            </a:r>
            <a:r>
              <a:rPr lang="en-US" altLang="zh-CN" sz="2000" b="1" dirty="0"/>
              <a:t>GB18030</a:t>
            </a:r>
            <a:r>
              <a:rPr lang="zh-CN" altLang="en-US" sz="2000" b="1" dirty="0"/>
              <a:t>里面的所有汉字（</a:t>
            </a:r>
            <a:r>
              <a:rPr lang="en-US" altLang="zh-CN" sz="2000" b="1" dirty="0"/>
              <a:t>27484</a:t>
            </a:r>
            <a:r>
              <a:rPr lang="zh-CN" altLang="en-US" sz="2000" b="1" dirty="0"/>
              <a:t>个字），</a:t>
            </a:r>
            <a:r>
              <a:rPr lang="en-US" altLang="zh-CN" sz="2000" b="1" dirty="0"/>
              <a:t>Unicode</a:t>
            </a:r>
            <a:r>
              <a:rPr lang="zh-CN" altLang="en-US" sz="2000" b="1" dirty="0"/>
              <a:t>标准准备把康熙字典的所有汉字放入到</a:t>
            </a:r>
            <a:r>
              <a:rPr lang="en-US" altLang="zh-CN" sz="2000" b="1" dirty="0"/>
              <a:t>Unicode 32bit</a:t>
            </a:r>
            <a:r>
              <a:rPr lang="zh-CN" altLang="en-US" sz="2000" b="1" dirty="0"/>
              <a:t>编码中。</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--Unicode</a:t>
            </a:r>
            <a:r>
              <a:rPr lang="zh-CN" altLang="en-US" sz="2800" b="1" kern="0" dirty="0">
                <a:solidFill>
                  <a:srgbClr val="FFFF00"/>
                </a:solidFill>
                <a:latin typeface="黑体" pitchFamily="49" charset="-122"/>
                <a:ea typeface="黑体" pitchFamily="49" charset="-122"/>
                <a:cs typeface="+mj-cs"/>
              </a:rPr>
              <a:t>编码</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42035409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107504" y="1200151"/>
            <a:ext cx="8679338" cy="3394472"/>
          </a:xfrm>
        </p:spPr>
        <p:txBody>
          <a:bodyPr>
            <a:noAutofit/>
          </a:bodyPr>
          <a:lstStyle/>
          <a:p>
            <a:pPr marL="457200" lvl="1" indent="0">
              <a:lnSpc>
                <a:spcPct val="150000"/>
              </a:lnSpc>
              <a:spcBef>
                <a:spcPts val="0"/>
              </a:spcBef>
              <a:buSzPct val="90000"/>
              <a:buNone/>
            </a:pPr>
            <a:r>
              <a:rPr lang="en-US" altLang="zh-CN" sz="2000" b="1" dirty="0"/>
              <a:t>        Unicode</a:t>
            </a:r>
            <a:r>
              <a:rPr lang="zh-CN" altLang="en-US" sz="2000" b="1" dirty="0"/>
              <a:t>只是一个符号集，它只规定了符号的二进制代码，却没有规定这个二进制代码应该如何存储。比如，汉字“一”的</a:t>
            </a:r>
            <a:r>
              <a:rPr lang="en-US" altLang="zh-CN" sz="2000" b="1" dirty="0"/>
              <a:t>Unicode</a:t>
            </a:r>
            <a:r>
              <a:rPr lang="zh-CN" altLang="en-US" sz="2000" b="1" dirty="0"/>
              <a:t>是十六进制数</a:t>
            </a:r>
            <a:r>
              <a:rPr lang="en-US" altLang="zh-CN" sz="2000" b="1" dirty="0"/>
              <a:t>4E00</a:t>
            </a:r>
            <a:r>
              <a:rPr lang="zh-CN" altLang="en-US" sz="2000" b="1" dirty="0"/>
              <a:t>，转换成二进制数足足有</a:t>
            </a:r>
            <a:r>
              <a:rPr lang="en-US" altLang="zh-CN" sz="2000" b="1" dirty="0"/>
              <a:t>15</a:t>
            </a:r>
            <a:r>
              <a:rPr lang="zh-CN" altLang="en-US" sz="2000" b="1" dirty="0"/>
              <a:t>位（</a:t>
            </a:r>
            <a:r>
              <a:rPr lang="en-US" altLang="zh-CN" sz="2000" b="1" dirty="0"/>
              <a:t>100111000000000</a:t>
            </a:r>
            <a:r>
              <a:rPr lang="zh-CN" altLang="en-US" sz="2000" b="1" dirty="0"/>
              <a:t>），也就是说这个符号的表示至少需要</a:t>
            </a:r>
            <a:r>
              <a:rPr lang="en-US" altLang="zh-CN" sz="2000" b="1" dirty="0"/>
              <a:t>2</a:t>
            </a:r>
            <a:r>
              <a:rPr lang="zh-CN" altLang="en-US" sz="2000" b="1" dirty="0"/>
              <a:t>个字节。而表示其他更大的符号，可能需要</a:t>
            </a:r>
            <a:r>
              <a:rPr lang="en-US" altLang="zh-CN" sz="2000" b="1" dirty="0"/>
              <a:t>3</a:t>
            </a:r>
            <a:r>
              <a:rPr lang="zh-CN" altLang="en-US" sz="2000" b="1" dirty="0"/>
              <a:t>个字节或者</a:t>
            </a:r>
            <a:r>
              <a:rPr lang="en-US" altLang="zh-CN" sz="2000" b="1" dirty="0"/>
              <a:t>4</a:t>
            </a:r>
            <a:r>
              <a:rPr lang="zh-CN" altLang="en-US" sz="2000" b="1" dirty="0"/>
              <a:t>个字节，甚至更多。</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--Unicode</a:t>
            </a:r>
            <a:r>
              <a:rPr lang="zh-CN" altLang="en-US" sz="2800" b="1" kern="0" dirty="0">
                <a:solidFill>
                  <a:srgbClr val="FFFF00"/>
                </a:solidFill>
                <a:latin typeface="黑体" pitchFamily="49" charset="-122"/>
                <a:ea typeface="黑体" pitchFamily="49" charset="-122"/>
                <a:cs typeface="+mj-cs"/>
              </a:rPr>
              <a:t>编码</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3680035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35496" y="1200151"/>
            <a:ext cx="8751346" cy="3394472"/>
          </a:xfrm>
        </p:spPr>
        <p:txBody>
          <a:bodyPr>
            <a:noAutofit/>
          </a:bodyPr>
          <a:lstStyle/>
          <a:p>
            <a:pPr marL="457200" lvl="1" indent="0">
              <a:lnSpc>
                <a:spcPct val="150000"/>
              </a:lnSpc>
              <a:spcBef>
                <a:spcPts val="0"/>
              </a:spcBef>
              <a:buSzPct val="90000"/>
              <a:buNone/>
            </a:pPr>
            <a:r>
              <a:rPr lang="zh-CN" altLang="en-US" sz="1800" b="1" dirty="0"/>
              <a:t>        这里就有两个问题：</a:t>
            </a:r>
            <a:endParaRPr lang="en-US" altLang="zh-CN" sz="1800" b="1" dirty="0"/>
          </a:p>
          <a:p>
            <a:pPr marL="457200" lvl="1" indent="0">
              <a:lnSpc>
                <a:spcPct val="150000"/>
              </a:lnSpc>
              <a:spcBef>
                <a:spcPts val="0"/>
              </a:spcBef>
              <a:buSzPct val="90000"/>
              <a:buNone/>
            </a:pPr>
            <a:r>
              <a:rPr lang="zh-CN" altLang="en-US" sz="1800" b="1" dirty="0"/>
              <a:t>        一，如何才能区别 </a:t>
            </a:r>
            <a:r>
              <a:rPr lang="en-US" altLang="zh-CN" sz="1800" b="1" dirty="0"/>
              <a:t>Unicode</a:t>
            </a:r>
            <a:r>
              <a:rPr lang="zh-CN" altLang="en-US" sz="1800" b="1" dirty="0"/>
              <a:t>和 </a:t>
            </a:r>
            <a:r>
              <a:rPr lang="en-US" altLang="zh-CN" sz="1800" b="1" dirty="0"/>
              <a:t>ASCII</a:t>
            </a:r>
            <a:r>
              <a:rPr lang="zh-CN" altLang="en-US" sz="1800" b="1" dirty="0"/>
              <a:t>？</a:t>
            </a:r>
            <a:endParaRPr lang="en-US" altLang="zh-CN" sz="1800" b="1" dirty="0"/>
          </a:p>
          <a:p>
            <a:pPr marL="457200" lvl="1" indent="0">
              <a:lnSpc>
                <a:spcPct val="150000"/>
              </a:lnSpc>
              <a:spcBef>
                <a:spcPts val="0"/>
              </a:spcBef>
              <a:buSzPct val="90000"/>
              <a:buNone/>
            </a:pPr>
            <a:r>
              <a:rPr lang="zh-CN" altLang="en-US" sz="1800" b="1" dirty="0"/>
              <a:t>        二，如果</a:t>
            </a:r>
            <a:r>
              <a:rPr lang="en-US" altLang="zh-CN" sz="1800" b="1" dirty="0"/>
              <a:t>Unicode</a:t>
            </a:r>
            <a:r>
              <a:rPr lang="zh-CN" altLang="en-US" sz="1800" b="1" dirty="0"/>
              <a:t>统一规定，每个符号用三个或四个字节表示，那么每个英文字母前都必然有二到三个字节是</a:t>
            </a:r>
            <a:r>
              <a:rPr lang="en-US" altLang="zh-CN" sz="1800" b="1" dirty="0"/>
              <a:t>0</a:t>
            </a:r>
            <a:r>
              <a:rPr lang="zh-CN" altLang="en-US" sz="1800" b="1" dirty="0"/>
              <a:t>，这对于存储空间来说是极大的浪费，文本文件的大小会因此大出二三倍。</a:t>
            </a:r>
            <a:endParaRPr lang="en-US" altLang="zh-CN" sz="1800" b="1" dirty="0"/>
          </a:p>
          <a:p>
            <a:pPr marL="457200" lvl="1" indent="0">
              <a:lnSpc>
                <a:spcPct val="150000"/>
              </a:lnSpc>
              <a:spcBef>
                <a:spcPts val="0"/>
              </a:spcBef>
              <a:buSzPct val="90000"/>
              <a:buNone/>
            </a:pPr>
            <a:r>
              <a:rPr lang="zh-CN" altLang="en-US" sz="1800" b="1" dirty="0"/>
              <a:t>        它们造成的直接结果是：出现了</a:t>
            </a:r>
            <a:r>
              <a:rPr lang="en-US" altLang="zh-CN" sz="1800" b="1" dirty="0"/>
              <a:t>Unicode</a:t>
            </a:r>
            <a:r>
              <a:rPr lang="zh-CN" altLang="en-US" sz="1800" b="1" dirty="0"/>
              <a:t>的多种存储方式，也就是说有许多种不同的二进制格式，可以用来表示 </a:t>
            </a:r>
            <a:r>
              <a:rPr lang="en-US" altLang="zh-CN" sz="1800" b="1" dirty="0"/>
              <a:t>Unicode</a:t>
            </a:r>
            <a:r>
              <a:rPr lang="zh-CN" altLang="en-US" sz="1800" b="1" dirty="0"/>
              <a:t>。另外 </a:t>
            </a:r>
            <a:r>
              <a:rPr lang="en-US" altLang="zh-CN" sz="1800" b="1" dirty="0"/>
              <a:t>Unicode</a:t>
            </a:r>
            <a:r>
              <a:rPr lang="zh-CN" altLang="en-US" sz="1800" b="1" dirty="0"/>
              <a:t>在很长一段时间内无法推广，直到互联网的出现。网络上流行的</a:t>
            </a:r>
            <a:r>
              <a:rPr lang="en-US" altLang="zh-CN" sz="1800" b="1" dirty="0"/>
              <a:t>Utf-8</a:t>
            </a:r>
            <a:r>
              <a:rPr lang="zh-CN" altLang="en-US" sz="1800" b="1" dirty="0"/>
              <a:t>就是</a:t>
            </a:r>
            <a:r>
              <a:rPr lang="en-US" altLang="zh-CN" sz="1800" b="1" dirty="0"/>
              <a:t>Unicode</a:t>
            </a:r>
            <a:r>
              <a:rPr lang="zh-CN" altLang="en-US" sz="1800" b="1" dirty="0"/>
              <a:t>编码的一类应用。</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--Unicode</a:t>
            </a:r>
            <a:r>
              <a:rPr lang="zh-CN" altLang="en-US" sz="2800" b="1" kern="0" dirty="0">
                <a:solidFill>
                  <a:srgbClr val="FFFF00"/>
                </a:solidFill>
                <a:latin typeface="黑体" pitchFamily="49" charset="-122"/>
                <a:ea typeface="黑体" pitchFamily="49" charset="-122"/>
                <a:cs typeface="+mj-cs"/>
              </a:rPr>
              <a:t>编码</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684834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0260" name="Rectangle 4"/>
          <p:cNvSpPr>
            <a:spLocks noGrp="1" noChangeArrowheads="1"/>
          </p:cNvSpPr>
          <p:nvPr>
            <p:ph idx="1"/>
          </p:nvPr>
        </p:nvSpPr>
        <p:spPr>
          <a:xfrm>
            <a:off x="35495" y="1200151"/>
            <a:ext cx="9032899" cy="3394472"/>
          </a:xfrm>
        </p:spPr>
        <p:txBody>
          <a:bodyPr>
            <a:noAutofit/>
          </a:bodyPr>
          <a:lstStyle/>
          <a:p>
            <a:pPr>
              <a:buFont typeface="Wingdings" pitchFamily="2" charset="2"/>
              <a:buChar char="l"/>
            </a:pPr>
            <a:r>
              <a:rPr lang="en-US" altLang="zh-CN" sz="1800" b="1" dirty="0">
                <a:latin typeface="华文楷体" panose="02010600040101010101" pitchFamily="2" charset="-122"/>
                <a:ea typeface="华文楷体" panose="02010600040101010101" pitchFamily="2" charset="-122"/>
                <a:cs typeface="Times New Roman" pitchFamily="18" charset="0"/>
              </a:rPr>
              <a:t>UTF-8 </a:t>
            </a:r>
            <a:r>
              <a:rPr lang="zh-CN" altLang="en-US" sz="1800" b="1" dirty="0">
                <a:latin typeface="华文楷体" panose="02010600040101010101" pitchFamily="2" charset="-122"/>
                <a:ea typeface="华文楷体" panose="02010600040101010101" pitchFamily="2" charset="-122"/>
                <a:cs typeface="Times New Roman" pitchFamily="18" charset="0"/>
              </a:rPr>
              <a:t>是在互联网上使用最广的</a:t>
            </a:r>
            <a:r>
              <a:rPr lang="zh-CN" altLang="en-US" sz="1800" b="1" dirty="0">
                <a:solidFill>
                  <a:srgbClr val="FF0000"/>
                </a:solidFill>
                <a:latin typeface="华文楷体" panose="02010600040101010101" pitchFamily="2" charset="-122"/>
                <a:ea typeface="华文楷体" panose="02010600040101010101" pitchFamily="2" charset="-122"/>
                <a:cs typeface="Times New Roman" pitchFamily="18" charset="0"/>
              </a:rPr>
              <a:t>一种 </a:t>
            </a:r>
            <a:r>
              <a:rPr lang="en-US" altLang="zh-CN" sz="1800" b="1" dirty="0">
                <a:solidFill>
                  <a:srgbClr val="FF0000"/>
                </a:solidFill>
                <a:latin typeface="华文楷体" panose="02010600040101010101" pitchFamily="2" charset="-122"/>
                <a:ea typeface="华文楷体" panose="02010600040101010101" pitchFamily="2" charset="-122"/>
                <a:cs typeface="Times New Roman" pitchFamily="18" charset="0"/>
              </a:rPr>
              <a:t>Unicode </a:t>
            </a:r>
            <a:r>
              <a:rPr lang="zh-CN" altLang="en-US" sz="1800" b="1" dirty="0">
                <a:solidFill>
                  <a:srgbClr val="FF0000"/>
                </a:solidFill>
                <a:latin typeface="华文楷体" panose="02010600040101010101" pitchFamily="2" charset="-122"/>
                <a:ea typeface="华文楷体" panose="02010600040101010101" pitchFamily="2" charset="-122"/>
                <a:cs typeface="Times New Roman" pitchFamily="18" charset="0"/>
              </a:rPr>
              <a:t>的实现方式</a:t>
            </a:r>
            <a:r>
              <a:rPr lang="zh-CN" altLang="en-US" sz="1800" b="1" dirty="0">
                <a:latin typeface="华文楷体" panose="02010600040101010101" pitchFamily="2" charset="-122"/>
                <a:ea typeface="华文楷体" panose="02010600040101010101" pitchFamily="2" charset="-122"/>
                <a:cs typeface="Times New Roman" pitchFamily="18" charset="0"/>
              </a:rPr>
              <a:t>。</a:t>
            </a:r>
            <a:r>
              <a:rPr lang="en-US" altLang="zh-CN" sz="1800" b="1" dirty="0">
                <a:latin typeface="华文楷体" panose="02010600040101010101" pitchFamily="2" charset="-122"/>
                <a:ea typeface="华文楷体" panose="02010600040101010101" pitchFamily="2" charset="-122"/>
                <a:cs typeface="Times New Roman" pitchFamily="18" charset="0"/>
              </a:rPr>
              <a:t>UTF-8 </a:t>
            </a:r>
            <a:r>
              <a:rPr lang="zh-CN" altLang="en-US" sz="1800" b="1" dirty="0">
                <a:latin typeface="华文楷体" panose="02010600040101010101" pitchFamily="2" charset="-122"/>
                <a:ea typeface="华文楷体" panose="02010600040101010101" pitchFamily="2" charset="-122"/>
                <a:cs typeface="Times New Roman" pitchFamily="18" charset="0"/>
              </a:rPr>
              <a:t>是一种变长的编码方式。它可以使用 </a:t>
            </a:r>
            <a:r>
              <a:rPr lang="en-US" altLang="zh-CN" sz="1800" b="1" dirty="0">
                <a:latin typeface="华文楷体" panose="02010600040101010101" pitchFamily="2" charset="-122"/>
                <a:ea typeface="华文楷体" panose="02010600040101010101" pitchFamily="2" charset="-122"/>
                <a:cs typeface="Times New Roman" pitchFamily="18" charset="0"/>
              </a:rPr>
              <a:t>1-6 </a:t>
            </a:r>
            <a:r>
              <a:rPr lang="zh-CN" altLang="en-US" sz="1800" b="1" dirty="0">
                <a:latin typeface="华文楷体" panose="02010600040101010101" pitchFamily="2" charset="-122"/>
                <a:ea typeface="华文楷体" panose="02010600040101010101" pitchFamily="2" charset="-122"/>
                <a:cs typeface="Times New Roman" pitchFamily="18" charset="0"/>
              </a:rPr>
              <a:t>个字节表示一个符号，根据不同的符号而变化字节长度。</a:t>
            </a:r>
          </a:p>
          <a:p>
            <a:pPr>
              <a:lnSpc>
                <a:spcPct val="150000"/>
              </a:lnSpc>
              <a:buFont typeface="Wingdings" pitchFamily="2" charset="2"/>
              <a:buChar char="l"/>
            </a:pPr>
            <a:r>
              <a:rPr lang="en-US" altLang="zh-CN" sz="1800" b="1" dirty="0">
                <a:latin typeface="华文楷体" panose="02010600040101010101" pitchFamily="2" charset="-122"/>
                <a:ea typeface="华文楷体" panose="02010600040101010101" pitchFamily="2" charset="-122"/>
                <a:cs typeface="Times New Roman" pitchFamily="18" charset="0"/>
              </a:rPr>
              <a:t>UTF-8</a:t>
            </a:r>
            <a:r>
              <a:rPr lang="zh-CN" altLang="en-US" sz="1800" b="1" dirty="0">
                <a:latin typeface="华文楷体" panose="02010600040101010101" pitchFamily="2" charset="-122"/>
                <a:ea typeface="华文楷体" panose="02010600040101010101" pitchFamily="2" charset="-122"/>
                <a:cs typeface="Times New Roman" pitchFamily="18" charset="0"/>
              </a:rPr>
              <a:t>的编码规则：</a:t>
            </a:r>
          </a:p>
          <a:p>
            <a:pPr lvl="1">
              <a:lnSpc>
                <a:spcPct val="150000"/>
              </a:lnSpc>
              <a:buFont typeface="Wingdings" pitchFamily="2" charset="2"/>
              <a:buChar char="Ø"/>
            </a:pPr>
            <a:r>
              <a:rPr lang="zh-CN" altLang="en-US" sz="1800" b="1" dirty="0">
                <a:cs typeface="Times New Roman" pitchFamily="18" charset="0"/>
              </a:rPr>
              <a:t>对于单字节的</a:t>
            </a:r>
            <a:r>
              <a:rPr lang="en-US" altLang="zh-CN" sz="1800" b="1" dirty="0">
                <a:cs typeface="Times New Roman" pitchFamily="18" charset="0"/>
              </a:rPr>
              <a:t>UTF-8</a:t>
            </a:r>
            <a:r>
              <a:rPr lang="zh-CN" altLang="en-US" sz="1800" b="1" dirty="0">
                <a:cs typeface="Times New Roman" pitchFamily="18" charset="0"/>
              </a:rPr>
              <a:t>编码，该字节的最高位为</a:t>
            </a:r>
            <a:r>
              <a:rPr lang="en-US" altLang="zh-CN" sz="1800" b="1" dirty="0">
                <a:cs typeface="Times New Roman" pitchFamily="18" charset="0"/>
              </a:rPr>
              <a:t>0</a:t>
            </a:r>
            <a:r>
              <a:rPr lang="zh-CN" altLang="en-US" sz="1800" b="1" dirty="0">
                <a:cs typeface="Times New Roman" pitchFamily="18" charset="0"/>
              </a:rPr>
              <a:t>，其余</a:t>
            </a:r>
            <a:r>
              <a:rPr lang="en-US" altLang="zh-CN" sz="1800" b="1" dirty="0">
                <a:cs typeface="Times New Roman" pitchFamily="18" charset="0"/>
              </a:rPr>
              <a:t>7</a:t>
            </a:r>
            <a:r>
              <a:rPr lang="zh-CN" altLang="en-US" sz="1800" b="1" dirty="0">
                <a:cs typeface="Times New Roman" pitchFamily="18" charset="0"/>
              </a:rPr>
              <a:t>位用来对字符进行编码（等同于</a:t>
            </a:r>
            <a:r>
              <a:rPr lang="en-US" altLang="zh-CN" sz="1800" b="1" dirty="0">
                <a:cs typeface="Times New Roman" pitchFamily="18" charset="0"/>
              </a:rPr>
              <a:t>ASCII</a:t>
            </a:r>
            <a:r>
              <a:rPr lang="zh-CN" altLang="en-US" sz="1800" b="1" dirty="0">
                <a:cs typeface="Times New Roman" pitchFamily="18" charset="0"/>
              </a:rPr>
              <a:t>码）。</a:t>
            </a:r>
            <a:endParaRPr lang="en-US" altLang="zh-CN" sz="1800" b="1" dirty="0">
              <a:cs typeface="Times New Roman" pitchFamily="18" charset="0"/>
            </a:endParaRPr>
          </a:p>
          <a:p>
            <a:pPr lvl="1">
              <a:lnSpc>
                <a:spcPct val="150000"/>
              </a:lnSpc>
              <a:buFont typeface="Wingdings" pitchFamily="2" charset="2"/>
              <a:buChar char="Ø"/>
            </a:pPr>
            <a:r>
              <a:rPr lang="zh-CN" altLang="en-US" sz="1800" b="1" dirty="0">
                <a:cs typeface="Times New Roman" pitchFamily="18" charset="0"/>
              </a:rPr>
              <a:t>对于多字节的</a:t>
            </a:r>
            <a:r>
              <a:rPr lang="en-US" altLang="zh-CN" sz="1800" b="1" dirty="0">
                <a:cs typeface="Times New Roman" pitchFamily="18" charset="0"/>
              </a:rPr>
              <a:t>UTF-8</a:t>
            </a:r>
            <a:r>
              <a:rPr lang="zh-CN" altLang="en-US" sz="1800" b="1" dirty="0">
                <a:cs typeface="Times New Roman" pitchFamily="18" charset="0"/>
              </a:rPr>
              <a:t>编码，如果编码包含 </a:t>
            </a:r>
            <a:r>
              <a:rPr lang="en-US" altLang="zh-CN" sz="1800" b="1" dirty="0">
                <a:cs typeface="Times New Roman" pitchFamily="18" charset="0"/>
              </a:rPr>
              <a:t>n </a:t>
            </a:r>
            <a:r>
              <a:rPr lang="zh-CN" altLang="en-US" sz="1800" b="1" dirty="0">
                <a:cs typeface="Times New Roman" pitchFamily="18" charset="0"/>
              </a:rPr>
              <a:t>个字节，那么第一个字节的前 </a:t>
            </a:r>
            <a:r>
              <a:rPr lang="en-US" altLang="zh-CN" sz="1800" b="1" dirty="0">
                <a:cs typeface="Times New Roman" pitchFamily="18" charset="0"/>
              </a:rPr>
              <a:t>n </a:t>
            </a:r>
            <a:r>
              <a:rPr lang="zh-CN" altLang="en-US" sz="1800" b="1" dirty="0">
                <a:cs typeface="Times New Roman" pitchFamily="18" charset="0"/>
              </a:rPr>
              <a:t>位为</a:t>
            </a:r>
            <a:r>
              <a:rPr lang="en-US" altLang="zh-CN" sz="1800" b="1" dirty="0">
                <a:cs typeface="Times New Roman" pitchFamily="18" charset="0"/>
              </a:rPr>
              <a:t>1</a:t>
            </a:r>
            <a:r>
              <a:rPr lang="zh-CN" altLang="en-US" sz="1800" b="1" dirty="0">
                <a:cs typeface="Times New Roman" pitchFamily="18" charset="0"/>
              </a:rPr>
              <a:t>，第一个字节的第 </a:t>
            </a:r>
            <a:r>
              <a:rPr lang="en-US" altLang="zh-CN" sz="1800" b="1" dirty="0">
                <a:cs typeface="Times New Roman" pitchFamily="18" charset="0"/>
              </a:rPr>
              <a:t>n+1 </a:t>
            </a:r>
            <a:r>
              <a:rPr lang="zh-CN" altLang="en-US" sz="1800" b="1" dirty="0">
                <a:cs typeface="Times New Roman" pitchFamily="18" charset="0"/>
              </a:rPr>
              <a:t>位为</a:t>
            </a:r>
            <a:r>
              <a:rPr lang="en-US" altLang="zh-CN" sz="1800" b="1" dirty="0">
                <a:cs typeface="Times New Roman" pitchFamily="18" charset="0"/>
              </a:rPr>
              <a:t>0</a:t>
            </a:r>
            <a:r>
              <a:rPr lang="zh-CN" altLang="en-US" sz="1800" b="1" dirty="0">
                <a:cs typeface="Times New Roman" pitchFamily="18" charset="0"/>
              </a:rPr>
              <a:t>，该字节的剩余各位用来对字符进行编码。在第一个字节之后的所有的字节，都是最高两位为</a:t>
            </a:r>
            <a:r>
              <a:rPr lang="en-US" altLang="zh-CN" sz="1800" b="1" dirty="0">
                <a:cs typeface="Times New Roman" pitchFamily="18" charset="0"/>
              </a:rPr>
              <a:t>"10"</a:t>
            </a:r>
            <a:r>
              <a:rPr lang="zh-CN" altLang="en-US" sz="1800" b="1" dirty="0">
                <a:cs typeface="Times New Roman" pitchFamily="18" charset="0"/>
              </a:rPr>
              <a:t>，其余</a:t>
            </a:r>
            <a:r>
              <a:rPr lang="en-US" altLang="zh-CN" sz="1800" b="1" dirty="0">
                <a:cs typeface="Times New Roman" pitchFamily="18" charset="0"/>
              </a:rPr>
              <a:t>6</a:t>
            </a:r>
            <a:r>
              <a:rPr lang="zh-CN" altLang="en-US" sz="1800" b="1" dirty="0">
                <a:cs typeface="Times New Roman" pitchFamily="18" charset="0"/>
              </a:rPr>
              <a:t>位用来对字符进行编码</a:t>
            </a:r>
            <a:r>
              <a:rPr lang="zh-CN" altLang="en-US" sz="1800" dirty="0">
                <a:cs typeface="Times New Roman" pitchFamily="18" charset="0"/>
              </a:rPr>
              <a:t>。</a:t>
            </a:r>
            <a:endParaRPr lang="zh-CN" altLang="en-US" sz="1800" b="1" dirty="0"/>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2.4</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的文字世界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--UTF8</a:t>
            </a:r>
            <a:r>
              <a:rPr lang="zh-CN" altLang="en-US" sz="2800" b="1" kern="0" dirty="0">
                <a:solidFill>
                  <a:srgbClr val="FFFF00"/>
                </a:solidFill>
                <a:latin typeface="黑体" pitchFamily="49" charset="-122"/>
                <a:ea typeface="黑体" pitchFamily="49" charset="-122"/>
                <a:cs typeface="+mj-cs"/>
              </a:rPr>
              <a:t>编码</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2652498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a:xfrm>
            <a:off x="611560" y="1006079"/>
            <a:ext cx="7920880" cy="340161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rmAutofit fontScale="85000" lnSpcReduction="20000"/>
          </a:bodyPr>
          <a:lstStyle/>
          <a:p>
            <a:pPr marL="0" indent="0">
              <a:lnSpc>
                <a:spcPct val="170000"/>
              </a:lnSpc>
              <a:spcBef>
                <a:spcPts val="0"/>
              </a:spcBef>
              <a:buNone/>
            </a:pPr>
            <a:r>
              <a:rPr lang="en-US" altLang="zh-CN" dirty="0"/>
              <a:t>1</a:t>
            </a:r>
            <a:r>
              <a:rPr lang="zh-CN" altLang="en-US" dirty="0"/>
              <a:t>、音频信号的特征</a:t>
            </a:r>
          </a:p>
          <a:p>
            <a:pPr lvl="1">
              <a:lnSpc>
                <a:spcPct val="170000"/>
              </a:lnSpc>
              <a:spcBef>
                <a:spcPts val="0"/>
              </a:spcBef>
            </a:pPr>
            <a:r>
              <a:rPr lang="zh-CN" altLang="en-US" dirty="0"/>
              <a:t>音频信号所携带的信息大体上可分为语音、音乐和音响</a:t>
            </a:r>
            <a:r>
              <a:rPr lang="en-US" altLang="zh-CN" dirty="0"/>
              <a:t>3</a:t>
            </a:r>
            <a:r>
              <a:rPr lang="zh-CN" altLang="en-US" dirty="0"/>
              <a:t>类。语音是指具有语言内涵和人类约定的特殊媒体；音乐是规范的符号化了的声音；而音响指其他自然声音，如动物的叫声、机器的轰鸣声、风雨雷电声等。</a:t>
            </a:r>
          </a:p>
        </p:txBody>
      </p:sp>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7751471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5"/>
          <p:cNvGrpSpPr/>
          <p:nvPr/>
        </p:nvGrpSpPr>
        <p:grpSpPr>
          <a:xfrm>
            <a:off x="272340" y="991146"/>
            <a:ext cx="8633749" cy="3471062"/>
            <a:chOff x="154436" y="0"/>
            <a:chExt cx="4811433" cy="1512427"/>
          </a:xfrm>
        </p:grpSpPr>
        <p:pic>
          <p:nvPicPr>
            <p:cNvPr id="7" name="Picture 5" descr="声音信号3要素"/>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1495" y="0"/>
              <a:ext cx="1812898" cy="1224501"/>
            </a:xfrm>
            <a:prstGeom prst="rect">
              <a:avLst/>
            </a:prstGeom>
            <a:noFill/>
          </p:spPr>
        </p:pic>
        <p:sp>
          <p:nvSpPr>
            <p:cNvPr id="8" name="Text Box 7"/>
            <p:cNvSpPr txBox="1">
              <a:spLocks noChangeArrowheads="1"/>
            </p:cNvSpPr>
            <p:nvPr/>
          </p:nvSpPr>
          <p:spPr bwMode="auto">
            <a:xfrm>
              <a:off x="588396" y="1253470"/>
              <a:ext cx="1117600" cy="2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indent="228600">
                <a:spcBef>
                  <a:spcPts val="1680"/>
                </a:spcBef>
                <a:spcAft>
                  <a:spcPts val="0"/>
                </a:spcAft>
              </a:pPr>
              <a:r>
                <a:rPr lang="zh-CN" sz="2000" b="1" kern="1200" dirty="0">
                  <a:solidFill>
                    <a:srgbClr val="000000"/>
                  </a:solidFill>
                  <a:effectLst/>
                  <a:latin typeface="Calibri"/>
                  <a:ea typeface="宋体"/>
                  <a:cs typeface="Times New Roman"/>
                </a:rPr>
                <a:t>一段音乐</a:t>
              </a:r>
              <a:endParaRPr lang="zh-CN" sz="3600" b="1" dirty="0">
                <a:effectLst/>
                <a:latin typeface="Arial Unicode MS"/>
                <a:cs typeface="Century"/>
              </a:endParaRPr>
            </a:p>
          </p:txBody>
        </p:sp>
        <p:sp>
          <p:nvSpPr>
            <p:cNvPr id="9" name="Text Box 8"/>
            <p:cNvSpPr txBox="1">
              <a:spLocks noChangeArrowheads="1"/>
            </p:cNvSpPr>
            <p:nvPr/>
          </p:nvSpPr>
          <p:spPr bwMode="auto">
            <a:xfrm>
              <a:off x="2902119" y="1260967"/>
              <a:ext cx="2063750" cy="25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indent="228600">
                <a:spcBef>
                  <a:spcPts val="1680"/>
                </a:spcBef>
                <a:spcAft>
                  <a:spcPts val="0"/>
                </a:spcAft>
              </a:pPr>
              <a:r>
                <a:rPr lang="zh-CN" sz="2000" b="1" kern="1200" dirty="0">
                  <a:solidFill>
                    <a:srgbClr val="000000"/>
                  </a:solidFill>
                  <a:effectLst/>
                  <a:latin typeface="Calibri"/>
                  <a:ea typeface="宋体"/>
                  <a:cs typeface="Times New Roman"/>
                </a:rPr>
                <a:t>把时间轴放大后的一小段</a:t>
              </a:r>
              <a:endParaRPr lang="zh-CN" sz="3600" b="1" dirty="0">
                <a:effectLst/>
                <a:latin typeface="Arial Unicode MS"/>
                <a:cs typeface="Century"/>
              </a:endParaRPr>
            </a:p>
          </p:txBody>
        </p:sp>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5536" t="24117" r="30312" b="58579"/>
            <a:stretch/>
          </p:blipFill>
          <p:spPr bwMode="auto">
            <a:xfrm>
              <a:off x="154436" y="76225"/>
              <a:ext cx="2631709" cy="1072051"/>
            </a:xfrm>
            <a:prstGeom prst="rect">
              <a:avLst/>
            </a:prstGeom>
            <a:ln>
              <a:noFill/>
            </a:ln>
            <a:extLst>
              <a:ext uri="{53640926-AAD7-44D8-BBD7-CCE9431645EC}">
                <a14:shadowObscured xmlns:a14="http://schemas.microsoft.com/office/drawing/2010/main"/>
              </a:ext>
            </a:extLst>
          </p:spPr>
        </p:pic>
      </p:grpSp>
      <p:sp>
        <p:nvSpPr>
          <p:cNvPr id="13"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14"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音频数字化</a:t>
            </a:r>
          </a:p>
        </p:txBody>
      </p:sp>
      <p:sp>
        <p:nvSpPr>
          <p:cNvPr id="11"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7678562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xx06"/>
          <p:cNvPicPr>
            <a:picLocks noChangeAspect="1" noChangeArrowheads="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a:xfrm>
            <a:off x="428596" y="1006079"/>
            <a:ext cx="8103844" cy="340161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rmAutofit fontScale="77500" lnSpcReduction="20000"/>
          </a:bodyPr>
          <a:lstStyle/>
          <a:p>
            <a:pPr lvl="1">
              <a:lnSpc>
                <a:spcPct val="170000"/>
              </a:lnSpc>
              <a:spcBef>
                <a:spcPts val="0"/>
              </a:spcBef>
            </a:pPr>
            <a:r>
              <a:rPr lang="zh-CN" altLang="en-US" b="1" dirty="0"/>
              <a:t>声波可以用一条连续的曲线来表示，它在时间和幅度上都是连续的，称为模拟音频信号。磁带和老式密纹唱片上记录的是模拟声音信号。</a:t>
            </a:r>
            <a:r>
              <a:rPr lang="en-US" altLang="zh-CN" b="1" dirty="0"/>
              <a:t>AM</a:t>
            </a:r>
            <a:r>
              <a:rPr lang="zh-CN" altLang="en-US" b="1" dirty="0"/>
              <a:t>、</a:t>
            </a:r>
            <a:r>
              <a:rPr lang="en-US" altLang="zh-CN" b="1" dirty="0"/>
              <a:t>FM</a:t>
            </a:r>
            <a:r>
              <a:rPr lang="zh-CN" altLang="en-US" b="1" dirty="0"/>
              <a:t>广播信号也是模拟信号。</a:t>
            </a:r>
          </a:p>
          <a:p>
            <a:pPr lvl="1">
              <a:lnSpc>
                <a:spcPct val="170000"/>
              </a:lnSpc>
              <a:spcBef>
                <a:spcPts val="0"/>
              </a:spcBef>
            </a:pPr>
            <a:r>
              <a:rPr lang="zh-CN" altLang="en-US" b="1" dirty="0"/>
              <a:t>这条曲线可以分解成一系列正弦函数的线性叠加。声音强弱体现在声波的振幅大小上。音调的高低体现在声音频率上。音色由声音频率组成成份决定。</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a:t>
            </a:r>
            <a:r>
              <a:rPr lang="zh-CN" altLang="en-US" sz="2800" b="1" kern="0" dirty="0">
                <a:solidFill>
                  <a:srgbClr val="FFFF00"/>
                </a:solidFill>
                <a:latin typeface="黑体" pitchFamily="49" charset="-122"/>
                <a:ea typeface="黑体" pitchFamily="49" charset="-122"/>
                <a:cs typeface="+mj-cs"/>
              </a:rPr>
              <a:t>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2482125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a:xfrm>
            <a:off x="611560" y="1006079"/>
            <a:ext cx="8136904" cy="340161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rmAutofit/>
          </a:bodyPr>
          <a:lstStyle/>
          <a:p>
            <a:pPr lvl="1">
              <a:lnSpc>
                <a:spcPct val="170000"/>
              </a:lnSpc>
              <a:spcBef>
                <a:spcPts val="0"/>
              </a:spcBef>
            </a:pPr>
            <a:r>
              <a:rPr lang="zh-CN" altLang="en-US" sz="2200" b="1" dirty="0"/>
              <a:t>声音频率可分为三种：次声（频率低于</a:t>
            </a:r>
            <a:r>
              <a:rPr lang="en-US" altLang="zh-CN" sz="2200" b="1" dirty="0"/>
              <a:t>20Hz</a:t>
            </a:r>
            <a:r>
              <a:rPr lang="zh-CN" altLang="en-US" sz="2200" b="1" dirty="0"/>
              <a:t>），超声（频率高于</a:t>
            </a:r>
            <a:r>
              <a:rPr lang="en-US" altLang="zh-CN" sz="2200" b="1" dirty="0"/>
              <a:t>20kHz</a:t>
            </a:r>
            <a:r>
              <a:rPr lang="zh-CN" altLang="en-US" sz="2200" b="1" dirty="0"/>
              <a:t>），可听声（频率在</a:t>
            </a:r>
            <a:r>
              <a:rPr lang="en-US" altLang="zh-CN" sz="2200" b="1" dirty="0"/>
              <a:t>20Hz</a:t>
            </a:r>
            <a:r>
              <a:rPr lang="zh-CN" altLang="en-US" sz="2200" b="1" dirty="0"/>
              <a:t>－</a:t>
            </a:r>
            <a:r>
              <a:rPr lang="en-US" altLang="zh-CN" sz="2200" b="1" dirty="0"/>
              <a:t>20kHz</a:t>
            </a:r>
            <a:r>
              <a:rPr lang="zh-CN" altLang="en-US" sz="2200" b="1" dirty="0"/>
              <a:t>之间）。</a:t>
            </a:r>
          </a:p>
        </p:txBody>
      </p:sp>
      <p:pic>
        <p:nvPicPr>
          <p:cNvPr id="3" name="图片 2" descr="屏幕剪辑"/>
          <p:cNvPicPr>
            <a:picLocks noChangeAspect="1"/>
          </p:cNvPicPr>
          <p:nvPr/>
        </p:nvPicPr>
        <p:blipFill rotWithShape="1">
          <a:blip r:embed="rId2" cstate="print">
            <a:extLst>
              <a:ext uri="{28A0092B-C50C-407E-A947-70E740481C1C}">
                <a14:useLocalDpi xmlns:a14="http://schemas.microsoft.com/office/drawing/2010/main" val="0"/>
              </a:ext>
            </a:extLst>
          </a:blip>
          <a:srcRect b="13656"/>
          <a:stretch/>
        </p:blipFill>
        <p:spPr>
          <a:xfrm>
            <a:off x="395941" y="2297272"/>
            <a:ext cx="8326013" cy="2434718"/>
          </a:xfrm>
          <a:prstGeom prst="rect">
            <a:avLst/>
          </a:prstGeom>
        </p:spPr>
      </p:pic>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a:t>
            </a:r>
            <a:r>
              <a:rPr lang="zh-CN" altLang="en-US" sz="2800" b="1" kern="0" dirty="0">
                <a:solidFill>
                  <a:srgbClr val="FFFF00"/>
                </a:solidFill>
                <a:latin typeface="黑体" pitchFamily="49" charset="-122"/>
                <a:ea typeface="黑体" pitchFamily="49" charset="-122"/>
                <a:cs typeface="+mj-cs"/>
              </a:rPr>
              <a:t>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4892376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a:xfrm>
            <a:off x="428596" y="1006079"/>
            <a:ext cx="8391876" cy="340161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marL="0" indent="0">
              <a:lnSpc>
                <a:spcPct val="170000"/>
              </a:lnSpc>
              <a:spcBef>
                <a:spcPts val="0"/>
              </a:spcBef>
              <a:buNone/>
            </a:pPr>
            <a:r>
              <a:rPr lang="en-US" altLang="zh-CN" sz="1800" b="1" dirty="0"/>
              <a:t>2</a:t>
            </a:r>
            <a:r>
              <a:rPr lang="zh-CN" altLang="en-US" sz="1800" b="1" dirty="0"/>
              <a:t>、声音数字化过程</a:t>
            </a:r>
          </a:p>
          <a:p>
            <a:pPr lvl="1">
              <a:lnSpc>
                <a:spcPct val="170000"/>
              </a:lnSpc>
              <a:spcBef>
                <a:spcPts val="0"/>
              </a:spcBef>
            </a:pPr>
            <a:r>
              <a:rPr lang="zh-CN" altLang="en-US" sz="1800" b="1" dirty="0"/>
              <a:t>采样：每隔一定的时间测量一次声音信号的幅值，把时间连续的模拟信号转换成每隔一定时间间隔的信号样本值序列。</a:t>
            </a:r>
          </a:p>
          <a:p>
            <a:pPr lvl="1">
              <a:lnSpc>
                <a:spcPct val="170000"/>
              </a:lnSpc>
              <a:spcBef>
                <a:spcPts val="0"/>
              </a:spcBef>
            </a:pPr>
            <a:r>
              <a:rPr lang="zh-CN" altLang="en-US" sz="1800" b="1" dirty="0"/>
              <a:t>量化：用有限个幅度近似表示原来在时间上连续变化的幅度值，把模拟信号的连续幅度变为有限数量、有一定时间间隔的离散值。</a:t>
            </a:r>
            <a:endParaRPr lang="en-US" altLang="zh-CN" sz="1800" b="1" dirty="0"/>
          </a:p>
          <a:p>
            <a:pPr lvl="1">
              <a:lnSpc>
                <a:spcPct val="170000"/>
              </a:lnSpc>
              <a:spcBef>
                <a:spcPts val="0"/>
              </a:spcBef>
            </a:pPr>
            <a:r>
              <a:rPr lang="zh-CN" altLang="en-US" sz="1800" b="1" dirty="0"/>
              <a:t>编码：经过采样和量化以后的数字信号以一定的方式进行编码，形成计算机内部运行的数据。经过编码后的声音信号就是数字音频信号。</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a:t>
            </a:r>
            <a:r>
              <a:rPr lang="zh-CN" altLang="en-US" sz="2800" b="1" kern="0" dirty="0">
                <a:solidFill>
                  <a:srgbClr val="FFFF00"/>
                </a:solidFill>
                <a:latin typeface="黑体" pitchFamily="49" charset="-122"/>
                <a:ea typeface="黑体" pitchFamily="49" charset="-122"/>
                <a:cs typeface="+mj-cs"/>
              </a:rPr>
              <a:t>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7272355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00114"/>
            <a:ext cx="6660232" cy="3675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a:t>
            </a:r>
            <a:r>
              <a:rPr lang="zh-CN" altLang="en-US" sz="2800" b="1" kern="0" dirty="0">
                <a:solidFill>
                  <a:srgbClr val="FFFF00"/>
                </a:solidFill>
                <a:latin typeface="黑体" pitchFamily="49" charset="-122"/>
                <a:ea typeface="黑体" pitchFamily="49" charset="-122"/>
                <a:cs typeface="+mj-cs"/>
              </a:rPr>
              <a:t>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2897682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a:xfrm>
            <a:off x="611560" y="1142990"/>
            <a:ext cx="8208912" cy="3264704"/>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marL="0" indent="0">
              <a:lnSpc>
                <a:spcPct val="170000"/>
              </a:lnSpc>
              <a:spcBef>
                <a:spcPts val="0"/>
              </a:spcBef>
              <a:buNone/>
            </a:pPr>
            <a:r>
              <a:rPr lang="en-US" altLang="zh-CN" sz="2400" b="1" dirty="0"/>
              <a:t>3</a:t>
            </a:r>
            <a:r>
              <a:rPr lang="zh-CN" altLang="en-US" sz="2400" b="1" dirty="0"/>
              <a:t>、数字音频的技术指标</a:t>
            </a:r>
            <a:endParaRPr lang="en-US" altLang="zh-CN" sz="2400" b="1" dirty="0"/>
          </a:p>
          <a:p>
            <a:pPr lvl="1">
              <a:lnSpc>
                <a:spcPct val="170000"/>
              </a:lnSpc>
              <a:spcBef>
                <a:spcPts val="0"/>
              </a:spcBef>
            </a:pPr>
            <a:r>
              <a:rPr lang="en-US" altLang="zh-CN" sz="2400" b="1" dirty="0"/>
              <a:t>(1)	</a:t>
            </a:r>
            <a:r>
              <a:rPr lang="zh-CN" altLang="en-US" sz="2400" b="1" dirty="0"/>
              <a:t>采样频率</a:t>
            </a:r>
            <a:endParaRPr lang="en-US" altLang="zh-CN" sz="2400" b="1" dirty="0"/>
          </a:p>
          <a:p>
            <a:pPr lvl="1">
              <a:lnSpc>
                <a:spcPct val="170000"/>
              </a:lnSpc>
              <a:spcBef>
                <a:spcPts val="0"/>
              </a:spcBef>
            </a:pPr>
            <a:r>
              <a:rPr lang="en-US" altLang="zh-CN" sz="2400" b="1" dirty="0"/>
              <a:t>(2)	</a:t>
            </a:r>
            <a:r>
              <a:rPr lang="zh-CN" altLang="en-US" sz="2400" b="1" dirty="0"/>
              <a:t>量化位数</a:t>
            </a:r>
            <a:endParaRPr lang="en-US" altLang="zh-CN" sz="2400" b="1" dirty="0"/>
          </a:p>
          <a:p>
            <a:pPr lvl="1">
              <a:lnSpc>
                <a:spcPct val="170000"/>
              </a:lnSpc>
              <a:spcBef>
                <a:spcPts val="0"/>
              </a:spcBef>
            </a:pPr>
            <a:r>
              <a:rPr lang="en-US" altLang="zh-CN" sz="2400" b="1" dirty="0"/>
              <a:t>(3)	</a:t>
            </a:r>
            <a:r>
              <a:rPr lang="zh-CN" altLang="en-US" sz="2400" b="1" dirty="0"/>
              <a:t>声道数</a:t>
            </a:r>
            <a:endParaRPr lang="en-US" altLang="zh-CN" sz="2400" b="1" dirty="0"/>
          </a:p>
          <a:p>
            <a:pPr lvl="1">
              <a:lnSpc>
                <a:spcPct val="170000"/>
              </a:lnSpc>
              <a:spcBef>
                <a:spcPts val="0"/>
              </a:spcBef>
            </a:pPr>
            <a:r>
              <a:rPr lang="en-US" altLang="zh-CN" sz="2400" b="1" dirty="0"/>
              <a:t>(4)	</a:t>
            </a:r>
            <a:r>
              <a:rPr lang="zh-CN" altLang="en-US" sz="2400" b="1" dirty="0"/>
              <a:t>编码算法</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a:t>
            </a:r>
            <a:r>
              <a:rPr lang="zh-CN" altLang="en-US" sz="2800" b="1" kern="0" dirty="0">
                <a:solidFill>
                  <a:srgbClr val="FFFF00"/>
                </a:solidFill>
                <a:latin typeface="黑体" pitchFamily="49" charset="-122"/>
                <a:ea typeface="黑体" pitchFamily="49" charset="-122"/>
                <a:cs typeface="+mj-cs"/>
              </a:rPr>
              <a:t>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109866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a:xfrm>
            <a:off x="611560" y="1006079"/>
            <a:ext cx="8208912" cy="340161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marL="0" indent="0">
              <a:lnSpc>
                <a:spcPct val="170000"/>
              </a:lnSpc>
              <a:spcBef>
                <a:spcPts val="0"/>
              </a:spcBef>
              <a:buNone/>
            </a:pPr>
            <a:r>
              <a:rPr lang="en-US" altLang="zh-CN" sz="1800" b="1" dirty="0"/>
              <a:t>4</a:t>
            </a:r>
            <a:r>
              <a:rPr lang="zh-CN" altLang="en-US" sz="1800" b="1" dirty="0"/>
              <a:t>、数字音频格式</a:t>
            </a:r>
            <a:endParaRPr lang="en-US" altLang="zh-CN" sz="1800" b="1" dirty="0"/>
          </a:p>
          <a:p>
            <a:pPr lvl="1">
              <a:lnSpc>
                <a:spcPct val="170000"/>
              </a:lnSpc>
              <a:spcBef>
                <a:spcPts val="0"/>
              </a:spcBef>
            </a:pPr>
            <a:r>
              <a:rPr lang="en-US" altLang="zh-CN" sz="1800" b="1" dirty="0"/>
              <a:t>WAVE</a:t>
            </a:r>
          </a:p>
          <a:p>
            <a:pPr lvl="1">
              <a:lnSpc>
                <a:spcPct val="170000"/>
              </a:lnSpc>
              <a:spcBef>
                <a:spcPts val="0"/>
              </a:spcBef>
            </a:pPr>
            <a:r>
              <a:rPr lang="en-US" altLang="zh-CN" sz="1800" b="1" dirty="0"/>
              <a:t>MP3</a:t>
            </a:r>
            <a:r>
              <a:rPr lang="zh-CN" altLang="en-US" sz="1800" b="1" dirty="0"/>
              <a:t>文件</a:t>
            </a:r>
            <a:endParaRPr lang="en-US" altLang="zh-CN" sz="1800" b="1" dirty="0"/>
          </a:p>
          <a:p>
            <a:pPr lvl="1">
              <a:lnSpc>
                <a:spcPct val="170000"/>
              </a:lnSpc>
              <a:spcBef>
                <a:spcPts val="0"/>
              </a:spcBef>
            </a:pPr>
            <a:r>
              <a:rPr lang="en-US" altLang="zh-CN" sz="1800" b="1" dirty="0"/>
              <a:t>RA</a:t>
            </a:r>
            <a:r>
              <a:rPr lang="zh-CN" altLang="en-US" sz="1800" b="1" dirty="0"/>
              <a:t>文件</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313176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a:xfrm>
            <a:off x="428596" y="1006079"/>
            <a:ext cx="8391876" cy="340161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marL="0" indent="0">
              <a:lnSpc>
                <a:spcPct val="170000"/>
              </a:lnSpc>
              <a:spcBef>
                <a:spcPts val="0"/>
              </a:spcBef>
              <a:buNone/>
            </a:pPr>
            <a:r>
              <a:rPr lang="en-US" altLang="zh-CN" sz="1800" b="1" dirty="0"/>
              <a:t>5</a:t>
            </a:r>
            <a:r>
              <a:rPr lang="zh-CN" altLang="en-US" sz="1800" b="1" dirty="0"/>
              <a:t>、电子合成音乐</a:t>
            </a:r>
            <a:endParaRPr lang="en-US" altLang="zh-CN" sz="1800" b="1" dirty="0"/>
          </a:p>
          <a:p>
            <a:pPr lvl="1">
              <a:lnSpc>
                <a:spcPct val="170000"/>
              </a:lnSpc>
              <a:spcBef>
                <a:spcPts val="0"/>
              </a:spcBef>
            </a:pPr>
            <a:r>
              <a:rPr lang="zh-CN" altLang="en-US" sz="1800" b="1" dirty="0"/>
              <a:t>除了用数字音频的方式外，还可以用合成的方式产生音乐。</a:t>
            </a:r>
          </a:p>
          <a:p>
            <a:pPr lvl="1">
              <a:lnSpc>
                <a:spcPct val="170000"/>
              </a:lnSpc>
              <a:spcBef>
                <a:spcPts val="0"/>
              </a:spcBef>
            </a:pPr>
            <a:r>
              <a:rPr lang="zh-CN" altLang="en-US" sz="1800" b="1" dirty="0"/>
              <a:t>音乐合成的方式根据一定的协议标准，使用音乐符号来记录和解释乐谱，并组成相应的音乐符号，这就是</a:t>
            </a:r>
            <a:r>
              <a:rPr lang="en-US" altLang="zh-CN" sz="1800" b="1" dirty="0"/>
              <a:t>MIDI</a:t>
            </a:r>
            <a:r>
              <a:rPr lang="zh-CN" altLang="en-US" sz="1800" b="1" dirty="0"/>
              <a:t>。</a:t>
            </a:r>
          </a:p>
          <a:p>
            <a:pPr lvl="1">
              <a:lnSpc>
                <a:spcPct val="170000"/>
              </a:lnSpc>
              <a:spcBef>
                <a:spcPts val="0"/>
              </a:spcBef>
            </a:pPr>
            <a:r>
              <a:rPr lang="en-US" altLang="zh-CN" sz="1800" b="1" dirty="0"/>
              <a:t>MIDI</a:t>
            </a:r>
            <a:r>
              <a:rPr lang="zh-CN" altLang="en-US" sz="1800" b="1" dirty="0"/>
              <a:t>是将数字式电子乐器的弹奏过程以命令符号的形式记录下来。当需要播放时，根据记录的乐谱指令，通过音乐合成器生成音乐声波，经过放大后由扬声器播出。</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音频</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7633389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4435" name="Rectangle 3"/>
          <p:cNvSpPr>
            <a:spLocks noGrp="1" noChangeArrowheads="1"/>
          </p:cNvSpPr>
          <p:nvPr>
            <p:ph type="body" idx="1"/>
          </p:nvPr>
        </p:nvSpPr>
        <p:spPr>
          <a:xfrm>
            <a:off x="755576" y="1113234"/>
            <a:ext cx="7632775" cy="3330723"/>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marL="0" indent="0">
              <a:spcBef>
                <a:spcPct val="55000"/>
              </a:spcBef>
              <a:buNone/>
            </a:pPr>
            <a:r>
              <a:rPr lang="en-US" altLang="zh-CN" sz="2400" b="1" dirty="0"/>
              <a:t>1</a:t>
            </a:r>
            <a:r>
              <a:rPr lang="zh-CN" altLang="en-US" sz="2400" b="1" dirty="0"/>
              <a:t>、图像的种类</a:t>
            </a:r>
            <a:endParaRPr lang="en-US" altLang="zh-CN" sz="2400" b="1" dirty="0"/>
          </a:p>
          <a:p>
            <a:pPr lvl="1">
              <a:spcBef>
                <a:spcPct val="55000"/>
              </a:spcBef>
            </a:pPr>
            <a:r>
              <a:rPr lang="zh-CN" altLang="en-US" sz="2000" b="1" dirty="0"/>
              <a:t>矢量图</a:t>
            </a:r>
            <a:endParaRPr lang="en-US" altLang="zh-CN" sz="2000" b="1" dirty="0"/>
          </a:p>
          <a:p>
            <a:pPr lvl="1">
              <a:spcBef>
                <a:spcPct val="55000"/>
              </a:spcBef>
            </a:pPr>
            <a:r>
              <a:rPr lang="zh-CN" altLang="en-US" sz="2000" b="1" dirty="0"/>
              <a:t>位图</a:t>
            </a:r>
          </a:p>
        </p:txBody>
      </p:sp>
      <p:pic>
        <p:nvPicPr>
          <p:cNvPr id="3" name="图片 2"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1880" y="1015663"/>
            <a:ext cx="4500914" cy="3691226"/>
          </a:xfrm>
          <a:prstGeom prst="rect">
            <a:avLst/>
          </a:prstGeom>
        </p:spPr>
      </p:pic>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图形图像</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9008819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4435" name="Rectangle 3"/>
          <p:cNvSpPr>
            <a:spLocks noGrp="1" noChangeArrowheads="1"/>
          </p:cNvSpPr>
          <p:nvPr>
            <p:ph type="body" idx="1"/>
          </p:nvPr>
        </p:nvSpPr>
        <p:spPr>
          <a:xfrm>
            <a:off x="214282" y="1113234"/>
            <a:ext cx="8572560" cy="3330723"/>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lvl="1">
              <a:spcBef>
                <a:spcPct val="55000"/>
              </a:spcBef>
            </a:pPr>
            <a:r>
              <a:rPr lang="zh-CN" altLang="en-US" sz="2000" b="1" dirty="0"/>
              <a:t>矢量图也称为面向对象的图像或绘图图像，是计算机图形学中用点、直线或者多边形等基于数学方程的几何图元表示图像。矢量图不存储图像数据的每一点，而是存储图像内容的轮廓部分。例如，一个圆形图案只要存储圆心的坐标位置和半径长度，以及圆形边线和内部的颜色。</a:t>
            </a:r>
          </a:p>
          <a:p>
            <a:pPr lvl="1">
              <a:spcBef>
                <a:spcPct val="55000"/>
              </a:spcBef>
            </a:pPr>
            <a:r>
              <a:rPr lang="zh-CN" altLang="en-US" sz="2000" b="1" dirty="0"/>
              <a:t>矢量图形最大的优点是无论放大、缩小或旋转等不会失真，且图像的存储空间较之位图方式要少得多；最大的缺点是难以表现色彩层次丰富的逼真图像效果。矢量图比较适合用于工程图、卡通动漫及图案、标志、</a:t>
            </a:r>
            <a:r>
              <a:rPr lang="en-US" altLang="zh-CN" sz="2000" b="1" dirty="0"/>
              <a:t>VI</a:t>
            </a:r>
            <a:r>
              <a:rPr lang="zh-CN" altLang="en-US" sz="2000" b="1" dirty="0"/>
              <a:t>、文字等设计。</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图形图像数字化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40180088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4435" name="Rectangle 3"/>
          <p:cNvSpPr>
            <a:spLocks noGrp="1" noChangeArrowheads="1"/>
          </p:cNvSpPr>
          <p:nvPr>
            <p:ph type="body" idx="1"/>
          </p:nvPr>
        </p:nvSpPr>
        <p:spPr>
          <a:xfrm>
            <a:off x="285720" y="1113234"/>
            <a:ext cx="8501122" cy="3330723"/>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lvl="1">
              <a:spcBef>
                <a:spcPct val="55000"/>
              </a:spcBef>
            </a:pPr>
            <a:r>
              <a:rPr lang="zh-CN" altLang="en-US" sz="2000" b="1" dirty="0"/>
              <a:t>位图图像，亦称为点阵图像或栅格图像，图形由排列成若干行、列的像素组成，形成一个像素的阵列，每个像素都具有特定的位置和颜色值。当放大位图时，可以看见赖以构成整个图像的无数单个方块，即像素。这种模式比较适合于内容复杂的图像和真实的照片，但图像在放大和缩小的过程中会失真，占用磁盘空间也较大。</a:t>
            </a:r>
          </a:p>
          <a:p>
            <a:pPr lvl="1">
              <a:spcBef>
                <a:spcPct val="55000"/>
              </a:spcBef>
            </a:pPr>
            <a:r>
              <a:rPr lang="zh-CN" altLang="en-US" sz="2000" b="1" dirty="0"/>
              <a:t>总体来看，位图是记录每一个像素的颜色值，再把这些像素点组合成一幅图像；而矢量图是保存节点的位置和曲线、颜色的算法，所以，位图占用的存储空间较矢量图要大的多，而矢量图的显示速度较位图慢。</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图形图像数字化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314640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02" name="Rectangle 2"/>
          <p:cNvSpPr>
            <a:spLocks noGrp="1" noChangeArrowheads="1"/>
          </p:cNvSpPr>
          <p:nvPr>
            <p:ph type="title"/>
          </p:nvPr>
        </p:nvSpPr>
        <p:spPr>
          <a:xfrm>
            <a:off x="179512" y="1275606"/>
            <a:ext cx="4392488" cy="482204"/>
          </a:xfrm>
        </p:spPr>
        <p:txBody>
          <a:bodyPr>
            <a:normAutofit fontScale="90000"/>
          </a:bodyPr>
          <a:lstStyle/>
          <a:p>
            <a:r>
              <a:rPr lang="zh-CN" altLang="en-US" sz="4000" dirty="0">
                <a:solidFill>
                  <a:srgbClr val="FF0000"/>
                </a:solidFill>
              </a:rPr>
              <a:t>计算机选择了</a:t>
            </a:r>
            <a:r>
              <a:rPr lang="en-US" altLang="zh-CN" sz="4000" dirty="0">
                <a:solidFill>
                  <a:srgbClr val="FF0000"/>
                </a:solidFill>
              </a:rPr>
              <a:t>0</a:t>
            </a:r>
            <a:r>
              <a:rPr lang="zh-CN" altLang="en-US" sz="4000" dirty="0">
                <a:solidFill>
                  <a:srgbClr val="FF0000"/>
                </a:solidFill>
              </a:rPr>
              <a:t>与</a:t>
            </a:r>
            <a:r>
              <a:rPr lang="en-US" altLang="zh-CN" sz="4000" dirty="0">
                <a:solidFill>
                  <a:srgbClr val="FF0000"/>
                </a:solidFill>
              </a:rPr>
              <a:t>1</a:t>
            </a:r>
            <a:endParaRPr lang="zh-CN" altLang="en-US" sz="2400" b="0" dirty="0">
              <a:solidFill>
                <a:srgbClr val="FF0000"/>
              </a:solidFill>
              <a:latin typeface="华文琥珀" pitchFamily="2" charset="-122"/>
            </a:endParaRPr>
          </a:p>
        </p:txBody>
      </p:sp>
      <p:sp>
        <p:nvSpPr>
          <p:cNvPr id="2406403" name="Rectangle 3"/>
          <p:cNvSpPr>
            <a:spLocks noGrp="1" noChangeArrowheads="1"/>
          </p:cNvSpPr>
          <p:nvPr>
            <p:ph type="body" sz="half" idx="1"/>
          </p:nvPr>
        </p:nvSpPr>
        <p:spPr>
          <a:xfrm>
            <a:off x="395536" y="1923678"/>
            <a:ext cx="3744416" cy="2566441"/>
          </a:xfrm>
        </p:spPr>
        <p:txBody>
          <a:bodyPr>
            <a:normAutofit/>
          </a:bodyPr>
          <a:lstStyle/>
          <a:p>
            <a:pPr>
              <a:lnSpc>
                <a:spcPct val="150000"/>
              </a:lnSpc>
              <a:spcBef>
                <a:spcPts val="0"/>
              </a:spcBef>
              <a:buSzPct val="90000"/>
            </a:pPr>
            <a:r>
              <a:rPr lang="zh-CN" altLang="en-US" sz="2400" dirty="0">
                <a:latin typeface="Times New Roman" panose="02020603050405020304" pitchFamily="18" charset="0"/>
                <a:sym typeface="Wingdings" pitchFamily="2" charset="2"/>
              </a:rPr>
              <a:t>容易被物理器件所实现</a:t>
            </a:r>
            <a:endParaRPr lang="en-US" altLang="zh-CN" sz="2400" dirty="0">
              <a:latin typeface="Times New Roman" panose="02020603050405020304" pitchFamily="18" charset="0"/>
              <a:sym typeface="Wingdings" pitchFamily="2" charset="2"/>
            </a:endParaRPr>
          </a:p>
          <a:p>
            <a:pPr>
              <a:lnSpc>
                <a:spcPct val="150000"/>
              </a:lnSpc>
              <a:spcBef>
                <a:spcPts val="0"/>
              </a:spcBef>
              <a:buSzPct val="90000"/>
            </a:pPr>
            <a:r>
              <a:rPr lang="zh-CN" altLang="en-US" sz="2400" dirty="0">
                <a:latin typeface="Times New Roman" panose="02020603050405020304" pitchFamily="18" charset="0"/>
                <a:sym typeface="Wingdings" pitchFamily="2" charset="2"/>
              </a:rPr>
              <a:t>可靠性高</a:t>
            </a:r>
            <a:endParaRPr lang="en-US" altLang="zh-CN" sz="2400" dirty="0">
              <a:latin typeface="Times New Roman" panose="02020603050405020304" pitchFamily="18" charset="0"/>
              <a:sym typeface="Wingdings" pitchFamily="2" charset="2"/>
            </a:endParaRPr>
          </a:p>
          <a:p>
            <a:pPr>
              <a:lnSpc>
                <a:spcPct val="150000"/>
              </a:lnSpc>
              <a:spcBef>
                <a:spcPts val="0"/>
              </a:spcBef>
              <a:buSzPct val="90000"/>
            </a:pPr>
            <a:r>
              <a:rPr lang="zh-CN" altLang="en-US" sz="2400" dirty="0">
                <a:latin typeface="Times New Roman" panose="02020603050405020304" pitchFamily="18" charset="0"/>
                <a:sym typeface="Wingdings" pitchFamily="2" charset="2"/>
              </a:rPr>
              <a:t>运算规则简单</a:t>
            </a:r>
            <a:endParaRPr lang="en-US" altLang="zh-CN" sz="2400" dirty="0">
              <a:latin typeface="Times New Roman" panose="02020603050405020304" pitchFamily="18" charset="0"/>
              <a:sym typeface="Wingdings" pitchFamily="2" charset="2"/>
            </a:endParaRPr>
          </a:p>
          <a:p>
            <a:pPr>
              <a:lnSpc>
                <a:spcPct val="150000"/>
              </a:lnSpc>
              <a:spcBef>
                <a:spcPts val="0"/>
              </a:spcBef>
              <a:buSzPct val="90000"/>
            </a:pPr>
            <a:r>
              <a:rPr lang="zh-CN" altLang="en-US" sz="2400" dirty="0">
                <a:latin typeface="Times New Roman" panose="02020603050405020304" pitchFamily="18" charset="0"/>
                <a:sym typeface="Wingdings" pitchFamily="2" charset="2"/>
              </a:rPr>
              <a:t>与逻辑量相吻合</a:t>
            </a:r>
            <a:endParaRPr lang="zh-CN" altLang="en-US" sz="2400" b="0" dirty="0">
              <a:latin typeface="Times New Roman" panose="02020603050405020304" pitchFamily="18" charset="0"/>
              <a:sym typeface="Wingdings" pitchFamily="2" charset="2"/>
            </a:endParaRPr>
          </a:p>
        </p:txBody>
      </p:sp>
      <p:sp>
        <p:nvSpPr>
          <p:cNvPr id="5" name="TextBox 4"/>
          <p:cNvSpPr txBox="1"/>
          <p:nvPr/>
        </p:nvSpPr>
        <p:spPr>
          <a:xfrm>
            <a:off x="0" y="2151"/>
            <a:ext cx="662742" cy="1015663"/>
          </a:xfrm>
          <a:prstGeom prst="rect">
            <a:avLst/>
          </a:prstGeom>
          <a:noFill/>
        </p:spPr>
        <p:txBody>
          <a:bodyPr wrap="square" rtlCol="0">
            <a:spAutoFit/>
          </a:bodyPr>
          <a:lstStyle/>
          <a:p>
            <a:r>
              <a:rPr lang="zh-CN" altLang="en-US" sz="6000" dirty="0">
                <a:sym typeface="Wingdings"/>
                <a:hlinkClick r:id="rId2" action="ppaction://hlinksldjump"/>
              </a:rPr>
              <a:t></a:t>
            </a:r>
            <a:endParaRPr lang="zh-CN" altLang="en-US" sz="6000" dirty="0"/>
          </a:p>
        </p:txBody>
      </p:sp>
      <p:pic>
        <p:nvPicPr>
          <p:cNvPr id="3074" name="Picture 2" descr="http://img1.imgtn.bdimg.com/it/u=441474999,2076849928&amp;fm=23&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131590"/>
            <a:ext cx="4406254" cy="34157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2.1</a:t>
            </a:r>
            <a:r>
              <a:rPr lang="zh-CN" altLang="en-US" sz="3600" b="1" kern="0" dirty="0">
                <a:solidFill>
                  <a:srgbClr val="FFFFFF"/>
                </a:solidFill>
                <a:ea typeface="黑体" pitchFamily="2" charset="-122"/>
              </a:rPr>
              <a:t>  为什么是</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endParaRPr lang="en-US" altLang="zh-CN" sz="3600" b="1" kern="0" dirty="0">
              <a:solidFill>
                <a:srgbClr val="FFFFFF"/>
              </a:solidFill>
              <a:ea typeface="宋体" pitchFamily="2" charset="-122"/>
            </a:endParaRPr>
          </a:p>
        </p:txBody>
      </p:sp>
      <p:sp>
        <p:nvSpPr>
          <p:cNvPr id="7" name="Rectangle 2"/>
          <p:cNvSpPr txBox="1">
            <a:spLocks noChangeArrowheads="1"/>
          </p:cNvSpPr>
          <p:nvPr/>
        </p:nvSpPr>
        <p:spPr bwMode="gray">
          <a:xfrm>
            <a:off x="421196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rPr>
              <a:t>二进制历史追溯</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Tree>
    <p:extLst>
      <p:ext uri="{BB962C8B-B14F-4D97-AF65-F5344CB8AC3E}">
        <p14:creationId xmlns:p14="http://schemas.microsoft.com/office/powerpoint/2010/main" val="1277660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406402"/>
                                        </p:tgtEl>
                                        <p:attrNameLst>
                                          <p:attrName>style.visibility</p:attrName>
                                        </p:attrNameLst>
                                      </p:cBhvr>
                                      <p:to>
                                        <p:strVal val="visible"/>
                                      </p:to>
                                    </p:set>
                                    <p:anim calcmode="lin" valueType="num">
                                      <p:cBhvr additive="base">
                                        <p:cTn id="7" dur="500" fill="hold"/>
                                        <p:tgtEl>
                                          <p:spTgt spid="2406402"/>
                                        </p:tgtEl>
                                        <p:attrNameLst>
                                          <p:attrName>ppt_x</p:attrName>
                                        </p:attrNameLst>
                                      </p:cBhvr>
                                      <p:tavLst>
                                        <p:tav tm="0">
                                          <p:val>
                                            <p:strVal val="1+#ppt_w/2"/>
                                          </p:val>
                                        </p:tav>
                                        <p:tav tm="100000">
                                          <p:val>
                                            <p:strVal val="#ppt_x"/>
                                          </p:val>
                                        </p:tav>
                                      </p:tavLst>
                                    </p:anim>
                                    <p:anim calcmode="lin" valueType="num">
                                      <p:cBhvr additive="base">
                                        <p:cTn id="8" dur="500" fill="hold"/>
                                        <p:tgtEl>
                                          <p:spTgt spid="240640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06403">
                                            <p:txEl>
                                              <p:pRg st="0" end="0"/>
                                            </p:txEl>
                                          </p:spTgt>
                                        </p:tgtEl>
                                        <p:attrNameLst>
                                          <p:attrName>style.visibility</p:attrName>
                                        </p:attrNameLst>
                                      </p:cBhvr>
                                      <p:to>
                                        <p:strVal val="visible"/>
                                      </p:to>
                                    </p:set>
                                    <p:animEffect transition="in" filter="wipe(left)">
                                      <p:cBhvr>
                                        <p:cTn id="12" dur="500"/>
                                        <p:tgtEl>
                                          <p:spTgt spid="24064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06403">
                                            <p:txEl>
                                              <p:pRg st="1" end="1"/>
                                            </p:txEl>
                                          </p:spTgt>
                                        </p:tgtEl>
                                        <p:attrNameLst>
                                          <p:attrName>style.visibility</p:attrName>
                                        </p:attrNameLst>
                                      </p:cBhvr>
                                      <p:to>
                                        <p:strVal val="visible"/>
                                      </p:to>
                                    </p:set>
                                    <p:animEffect transition="in" filter="wipe(left)">
                                      <p:cBhvr>
                                        <p:cTn id="17" dur="500"/>
                                        <p:tgtEl>
                                          <p:spTgt spid="24064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06403">
                                            <p:txEl>
                                              <p:pRg st="2" end="2"/>
                                            </p:txEl>
                                          </p:spTgt>
                                        </p:tgtEl>
                                        <p:attrNameLst>
                                          <p:attrName>style.visibility</p:attrName>
                                        </p:attrNameLst>
                                      </p:cBhvr>
                                      <p:to>
                                        <p:strVal val="visible"/>
                                      </p:to>
                                    </p:set>
                                    <p:animEffect transition="in" filter="wipe(left)">
                                      <p:cBhvr>
                                        <p:cTn id="22" dur="500"/>
                                        <p:tgtEl>
                                          <p:spTgt spid="24064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06403">
                                            <p:txEl>
                                              <p:pRg st="3" end="3"/>
                                            </p:txEl>
                                          </p:spTgt>
                                        </p:tgtEl>
                                        <p:attrNameLst>
                                          <p:attrName>style.visibility</p:attrName>
                                        </p:attrNameLst>
                                      </p:cBhvr>
                                      <p:to>
                                        <p:strVal val="visible"/>
                                      </p:to>
                                    </p:set>
                                    <p:animEffect transition="in" filter="wipe(left)">
                                      <p:cBhvr>
                                        <p:cTn id="27" dur="500"/>
                                        <p:tgtEl>
                                          <p:spTgt spid="2406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02" grpId="0"/>
      <p:bldP spid="240640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4435" name="Rectangle 3"/>
          <p:cNvSpPr>
            <a:spLocks noGrp="1" noChangeArrowheads="1"/>
          </p:cNvSpPr>
          <p:nvPr>
            <p:ph type="body" idx="1"/>
          </p:nvPr>
        </p:nvSpPr>
        <p:spPr>
          <a:xfrm>
            <a:off x="755576" y="1113234"/>
            <a:ext cx="7632775" cy="3330723"/>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marL="0" indent="0">
              <a:spcBef>
                <a:spcPct val="55000"/>
              </a:spcBef>
              <a:buNone/>
            </a:pPr>
            <a:r>
              <a:rPr lang="en-US" altLang="zh-CN" sz="2400" b="1" dirty="0"/>
              <a:t>2</a:t>
            </a:r>
            <a:r>
              <a:rPr lang="zh-CN" altLang="en-US" sz="2400" b="1" dirty="0"/>
              <a:t>、图像数字化的过程</a:t>
            </a:r>
            <a:endParaRPr lang="en-US" altLang="zh-CN" sz="2400" b="1" dirty="0"/>
          </a:p>
          <a:p>
            <a:pPr lvl="1">
              <a:spcBef>
                <a:spcPct val="55000"/>
              </a:spcBef>
            </a:pPr>
            <a:r>
              <a:rPr lang="zh-CN" altLang="en-US" sz="2000" b="1" dirty="0"/>
              <a:t>采样、量化与编码</a:t>
            </a:r>
          </a:p>
        </p:txBody>
      </p:sp>
      <p:pic>
        <p:nvPicPr>
          <p:cNvPr id="5" name="图片 4"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794" y="2139702"/>
            <a:ext cx="7259064" cy="1943371"/>
          </a:xfrm>
          <a:prstGeom prst="rect">
            <a:avLst/>
          </a:prstGeom>
        </p:spPr>
      </p:pic>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图形图像数字化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0332516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4435" name="Rectangle 3"/>
          <p:cNvSpPr>
            <a:spLocks noGrp="1" noChangeArrowheads="1"/>
          </p:cNvSpPr>
          <p:nvPr>
            <p:ph type="body" idx="1"/>
          </p:nvPr>
        </p:nvSpPr>
        <p:spPr>
          <a:xfrm>
            <a:off x="357158" y="1113234"/>
            <a:ext cx="8429684" cy="3330723"/>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lvl="1">
              <a:spcBef>
                <a:spcPct val="55000"/>
              </a:spcBef>
            </a:pPr>
            <a:r>
              <a:rPr lang="zh-CN" altLang="en-US" sz="2200" b="1" dirty="0"/>
              <a:t>经过采样、量化得到的图像数据量十分巨大，必须采用编码技术来压缩信息量。在一定意义上讲，编码压缩技术是实现图像传输与储存的关键。已有许多成熟的编码算法应用于图像压缩。常见的有图像的预测编码、变换编码、分形编码、小波变换图像压缩编码等。</a:t>
            </a:r>
          </a:p>
          <a:p>
            <a:pPr lvl="1">
              <a:spcBef>
                <a:spcPct val="55000"/>
              </a:spcBef>
            </a:pPr>
            <a:r>
              <a:rPr lang="zh-CN" altLang="en-US" sz="2200" b="1" dirty="0"/>
              <a:t>位图是每个格子都独立记录的，因此数据量很大，这就是</a:t>
            </a:r>
            <a:r>
              <a:rPr lang="en-US" altLang="zh-CN" sz="2200" b="1" dirty="0"/>
              <a:t>bmp</a:t>
            </a:r>
            <a:r>
              <a:rPr lang="zh-CN" altLang="en-US" sz="2200" b="1" dirty="0"/>
              <a:t>格式。</a:t>
            </a:r>
            <a:r>
              <a:rPr lang="en-US" altLang="zh-CN" sz="2200" b="1" dirty="0"/>
              <a:t>jpg</a:t>
            </a:r>
            <a:r>
              <a:rPr lang="zh-CN" altLang="en-US" sz="2200" b="1" dirty="0"/>
              <a:t>格式经过一系列运算进行压缩，是有损压缩格式，但画质的损失非常小。</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图形图像数字化</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7278337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4435" name="Rectangle 3"/>
          <p:cNvSpPr>
            <a:spLocks noGrp="1" noChangeArrowheads="1"/>
          </p:cNvSpPr>
          <p:nvPr>
            <p:ph type="body" idx="1"/>
          </p:nvPr>
        </p:nvSpPr>
        <p:spPr>
          <a:xfrm>
            <a:off x="755576" y="1113234"/>
            <a:ext cx="7632775" cy="3330723"/>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marL="0" indent="0">
              <a:spcBef>
                <a:spcPct val="55000"/>
              </a:spcBef>
              <a:buNone/>
            </a:pPr>
            <a:r>
              <a:rPr lang="en-US" altLang="zh-CN" sz="2400" b="1" dirty="0"/>
              <a:t>3</a:t>
            </a:r>
            <a:r>
              <a:rPr lang="zh-CN" altLang="en-US" sz="2400" b="1" dirty="0"/>
              <a:t>、图像的基本属性</a:t>
            </a:r>
          </a:p>
          <a:p>
            <a:pPr lvl="1">
              <a:spcBef>
                <a:spcPct val="55000"/>
              </a:spcBef>
            </a:pPr>
            <a:r>
              <a:rPr lang="zh-CN" altLang="en-US" sz="2000" b="1" dirty="0"/>
              <a:t>图像分辨率</a:t>
            </a:r>
          </a:p>
          <a:p>
            <a:pPr lvl="1">
              <a:spcBef>
                <a:spcPct val="55000"/>
              </a:spcBef>
            </a:pPr>
            <a:r>
              <a:rPr lang="zh-CN" altLang="en-US" sz="2000" b="1" dirty="0"/>
              <a:t>显示分辨率</a:t>
            </a:r>
          </a:p>
          <a:p>
            <a:pPr lvl="1">
              <a:spcBef>
                <a:spcPct val="55000"/>
              </a:spcBef>
            </a:pPr>
            <a:r>
              <a:rPr lang="zh-CN" altLang="en-US" sz="2000" b="1" dirty="0"/>
              <a:t>颜色深度</a:t>
            </a:r>
          </a:p>
        </p:txBody>
      </p:sp>
      <p:pic>
        <p:nvPicPr>
          <p:cNvPr id="2" name="图片 1"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4" y="1015663"/>
            <a:ext cx="4766848" cy="3646770"/>
          </a:xfrm>
          <a:prstGeom prst="rect">
            <a:avLst/>
          </a:prstGeom>
        </p:spPr>
      </p:pic>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图形图像</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6413515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2387" name="Rectangle 3"/>
          <p:cNvSpPr>
            <a:spLocks noGrp="1" noChangeArrowheads="1"/>
          </p:cNvSpPr>
          <p:nvPr>
            <p:ph type="body" idx="1"/>
          </p:nvPr>
        </p:nvSpPr>
        <p:spPr>
          <a:xfrm>
            <a:off x="611560" y="1006079"/>
            <a:ext cx="8208912" cy="340161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Autofit/>
          </a:bodyPr>
          <a:lstStyle/>
          <a:p>
            <a:pPr marL="0" indent="0">
              <a:lnSpc>
                <a:spcPct val="170000"/>
              </a:lnSpc>
              <a:spcBef>
                <a:spcPts val="0"/>
              </a:spcBef>
              <a:buNone/>
            </a:pPr>
            <a:r>
              <a:rPr lang="en-US" altLang="zh-CN" sz="1800" b="1" dirty="0"/>
              <a:t>4</a:t>
            </a:r>
            <a:r>
              <a:rPr lang="zh-CN" altLang="en-US" sz="1800" b="1" dirty="0"/>
              <a:t>、图像格式</a:t>
            </a:r>
            <a:endParaRPr lang="en-US" altLang="zh-CN" sz="1800" b="1" dirty="0"/>
          </a:p>
          <a:p>
            <a:pPr lvl="1">
              <a:lnSpc>
                <a:spcPct val="170000"/>
              </a:lnSpc>
              <a:spcBef>
                <a:spcPts val="0"/>
              </a:spcBef>
            </a:pPr>
            <a:r>
              <a:rPr lang="en-US" altLang="zh-CN" sz="1800" b="1" dirty="0"/>
              <a:t>BMP</a:t>
            </a:r>
          </a:p>
          <a:p>
            <a:pPr lvl="1">
              <a:lnSpc>
                <a:spcPct val="170000"/>
              </a:lnSpc>
              <a:spcBef>
                <a:spcPts val="0"/>
              </a:spcBef>
            </a:pPr>
            <a:r>
              <a:rPr lang="en-US" altLang="zh-CN" sz="1800" b="1" dirty="0"/>
              <a:t>GIF</a:t>
            </a:r>
          </a:p>
          <a:p>
            <a:pPr lvl="1">
              <a:lnSpc>
                <a:spcPct val="170000"/>
              </a:lnSpc>
              <a:spcBef>
                <a:spcPts val="0"/>
              </a:spcBef>
            </a:pPr>
            <a:r>
              <a:rPr lang="en-US" altLang="zh-CN" sz="1800" b="1" dirty="0"/>
              <a:t>TIF</a:t>
            </a:r>
          </a:p>
          <a:p>
            <a:pPr lvl="1">
              <a:lnSpc>
                <a:spcPct val="170000"/>
              </a:lnSpc>
              <a:spcBef>
                <a:spcPts val="0"/>
              </a:spcBef>
            </a:pPr>
            <a:r>
              <a:rPr lang="en-US" altLang="zh-CN" sz="1800" b="1" dirty="0"/>
              <a:t>PCX</a:t>
            </a:r>
          </a:p>
          <a:p>
            <a:pPr lvl="1">
              <a:lnSpc>
                <a:spcPct val="170000"/>
              </a:lnSpc>
              <a:spcBef>
                <a:spcPts val="0"/>
              </a:spcBef>
            </a:pPr>
            <a:r>
              <a:rPr lang="en-US" altLang="zh-CN" sz="1800" b="1" dirty="0"/>
              <a:t>TGA</a:t>
            </a:r>
          </a:p>
          <a:p>
            <a:pPr lvl="1">
              <a:lnSpc>
                <a:spcPct val="170000"/>
              </a:lnSpc>
              <a:spcBef>
                <a:spcPts val="0"/>
              </a:spcBef>
            </a:pPr>
            <a:r>
              <a:rPr lang="en-US" altLang="zh-CN" sz="1800" b="1" dirty="0"/>
              <a:t>JPEG</a:t>
            </a:r>
            <a:endParaRPr lang="zh-CN" altLang="en-US" sz="1800" b="1" dirty="0"/>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dirty="0">
                <a:solidFill>
                  <a:srgbClr val="FFFF00"/>
                </a:solidFill>
                <a:latin typeface="黑体" pitchFamily="49" charset="-122"/>
                <a:ea typeface="黑体" pitchFamily="49" charset="-122"/>
                <a:cs typeface="+mj-cs"/>
              </a:rPr>
              <a:t>图形图像</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9243540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03" name="Rectangle 3"/>
          <p:cNvSpPr>
            <a:spLocks noGrp="1" noChangeArrowheads="1"/>
          </p:cNvSpPr>
          <p:nvPr>
            <p:ph type="body" idx="1"/>
          </p:nvPr>
        </p:nvSpPr>
        <p:spPr>
          <a:xfrm>
            <a:off x="395536" y="915566"/>
            <a:ext cx="8244408" cy="378023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rmAutofit/>
          </a:bodyPr>
          <a:lstStyle/>
          <a:p>
            <a:pPr marL="0" indent="0">
              <a:lnSpc>
                <a:spcPct val="160000"/>
              </a:lnSpc>
              <a:spcBef>
                <a:spcPts val="0"/>
              </a:spcBef>
              <a:buNone/>
            </a:pPr>
            <a:r>
              <a:rPr lang="en-US" altLang="zh-CN" sz="2000" b="1" dirty="0"/>
              <a:t>1</a:t>
            </a:r>
            <a:r>
              <a:rPr lang="zh-CN" altLang="en-US" sz="2000" b="1" dirty="0"/>
              <a:t>、视频基础知识</a:t>
            </a:r>
            <a:endParaRPr lang="en-US" altLang="zh-CN" sz="2000" b="1" dirty="0"/>
          </a:p>
          <a:p>
            <a:pPr marL="0" indent="0">
              <a:lnSpc>
                <a:spcPct val="160000"/>
              </a:lnSpc>
              <a:spcBef>
                <a:spcPts val="0"/>
              </a:spcBef>
              <a:buNone/>
            </a:pPr>
            <a:r>
              <a:rPr lang="zh-CN" altLang="en-US" sz="1800" b="1" dirty="0">
                <a:latin typeface="华文楷体" pitchFamily="2" charset="-122"/>
                <a:ea typeface="华文楷体" pitchFamily="2" charset="-122"/>
              </a:rPr>
              <a:t>        视频（</a:t>
            </a:r>
            <a:r>
              <a:rPr lang="en-US" altLang="zh-CN" sz="1800" b="1" dirty="0">
                <a:latin typeface="华文楷体" pitchFamily="2" charset="-122"/>
                <a:ea typeface="华文楷体" pitchFamily="2" charset="-122"/>
              </a:rPr>
              <a:t>Video</a:t>
            </a:r>
            <a:r>
              <a:rPr lang="zh-CN" altLang="en-US" sz="1800" b="1" dirty="0">
                <a:latin typeface="华文楷体" pitchFamily="2" charset="-122"/>
                <a:ea typeface="华文楷体" pitchFamily="2" charset="-122"/>
              </a:rPr>
              <a:t>）就是其内容随时间变化的一组动态图像，所以又叫运动图像或活动图像。它是一种信息量最丰富、直观、生动、具体的承载信息的媒体。 </a:t>
            </a:r>
          </a:p>
          <a:p>
            <a:pPr marL="0" indent="0">
              <a:lnSpc>
                <a:spcPct val="160000"/>
              </a:lnSpc>
              <a:spcBef>
                <a:spcPts val="0"/>
              </a:spcBef>
              <a:buNone/>
            </a:pPr>
            <a:r>
              <a:rPr lang="zh-CN" altLang="en-US" sz="1800" b="1" dirty="0">
                <a:latin typeface="华文楷体" pitchFamily="2" charset="-122"/>
                <a:ea typeface="华文楷体" pitchFamily="2" charset="-122"/>
              </a:rPr>
              <a:t>        静止的图片称为图像（</a:t>
            </a:r>
            <a:r>
              <a:rPr lang="en-US" altLang="zh-CN" sz="1800" b="1" dirty="0">
                <a:latin typeface="华文楷体" pitchFamily="2" charset="-122"/>
                <a:ea typeface="华文楷体" pitchFamily="2" charset="-122"/>
              </a:rPr>
              <a:t>Image</a:t>
            </a:r>
            <a:r>
              <a:rPr lang="zh-CN" altLang="en-US" sz="1800" b="1" dirty="0">
                <a:latin typeface="华文楷体" pitchFamily="2" charset="-122"/>
                <a:ea typeface="华文楷体" pitchFamily="2" charset="-122"/>
              </a:rPr>
              <a:t>），运动的图像称为视频（</a:t>
            </a:r>
            <a:r>
              <a:rPr lang="en-US" altLang="zh-CN" sz="1800" b="1" dirty="0">
                <a:latin typeface="华文楷体" pitchFamily="2" charset="-122"/>
                <a:ea typeface="华文楷体" pitchFamily="2" charset="-122"/>
              </a:rPr>
              <a:t>Video</a:t>
            </a:r>
            <a:r>
              <a:rPr lang="zh-CN" altLang="en-US" sz="1800" b="1" dirty="0">
                <a:latin typeface="华文楷体" pitchFamily="2" charset="-122"/>
                <a:ea typeface="华文楷体" pitchFamily="2" charset="-122"/>
              </a:rPr>
              <a:t>）。视频信号具有以下特点：</a:t>
            </a:r>
          </a:p>
          <a:p>
            <a:pPr marL="0" indent="0">
              <a:lnSpc>
                <a:spcPct val="160000"/>
              </a:lnSpc>
              <a:spcBef>
                <a:spcPts val="0"/>
              </a:spcBef>
              <a:buNone/>
            </a:pPr>
            <a:r>
              <a:rPr lang="zh-CN" altLang="en-US" sz="1800" b="1" dirty="0">
                <a:latin typeface="华文楷体" pitchFamily="2" charset="-122"/>
                <a:ea typeface="华文楷体" pitchFamily="2" charset="-122"/>
              </a:rPr>
              <a:t>	内容随时间的变化而变化；</a:t>
            </a:r>
          </a:p>
          <a:p>
            <a:pPr marL="0" indent="0">
              <a:lnSpc>
                <a:spcPct val="160000"/>
              </a:lnSpc>
              <a:spcBef>
                <a:spcPts val="0"/>
              </a:spcBef>
              <a:buNone/>
            </a:pPr>
            <a:r>
              <a:rPr lang="zh-CN" altLang="en-US" sz="1800" b="1" dirty="0">
                <a:latin typeface="华文楷体" pitchFamily="2" charset="-122"/>
                <a:ea typeface="华文楷体" pitchFamily="2" charset="-122"/>
              </a:rPr>
              <a:t>	伴随有与画面同步的声音。</a:t>
            </a:r>
          </a:p>
          <a:p>
            <a:pPr marL="0" indent="0">
              <a:lnSpc>
                <a:spcPct val="160000"/>
              </a:lnSpc>
              <a:spcBef>
                <a:spcPts val="0"/>
              </a:spcBef>
              <a:buNone/>
            </a:pPr>
            <a:endParaRPr lang="zh-CN" altLang="en-US" sz="1800" b="1" dirty="0"/>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noProof="0" dirty="0">
                <a:solidFill>
                  <a:srgbClr val="FFFF00"/>
                </a:solidFill>
                <a:latin typeface="黑体" pitchFamily="49" charset="-122"/>
                <a:ea typeface="黑体" pitchFamily="49" charset="-122"/>
                <a:cs typeface="+mj-cs"/>
              </a:rPr>
              <a:t>视</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频</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7639902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03" name="Rectangle 3"/>
          <p:cNvSpPr>
            <a:spLocks noGrp="1" noChangeArrowheads="1"/>
          </p:cNvSpPr>
          <p:nvPr>
            <p:ph type="body" idx="1"/>
          </p:nvPr>
        </p:nvSpPr>
        <p:spPr>
          <a:xfrm>
            <a:off x="395536" y="1142990"/>
            <a:ext cx="8244408" cy="3552811"/>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rmAutofit/>
          </a:bodyPr>
          <a:lstStyle/>
          <a:p>
            <a:pPr marL="0" indent="0">
              <a:lnSpc>
                <a:spcPct val="160000"/>
              </a:lnSpc>
              <a:spcBef>
                <a:spcPts val="0"/>
              </a:spcBef>
              <a:buNone/>
            </a:pPr>
            <a:r>
              <a:rPr lang="en-US" altLang="zh-CN" sz="2000" b="1" dirty="0"/>
              <a:t>1</a:t>
            </a:r>
            <a:r>
              <a:rPr lang="zh-CN" altLang="en-US" sz="2000" b="1" dirty="0"/>
              <a:t>、视频基础知识</a:t>
            </a:r>
            <a:endParaRPr lang="en-US" altLang="zh-CN" sz="2000" b="1" dirty="0"/>
          </a:p>
          <a:p>
            <a:pPr marL="0" indent="0">
              <a:lnSpc>
                <a:spcPct val="160000"/>
              </a:lnSpc>
              <a:spcBef>
                <a:spcPts val="0"/>
              </a:spcBef>
              <a:buNone/>
            </a:pPr>
            <a:r>
              <a:rPr lang="zh-CN" altLang="en-US" sz="2000" b="1" dirty="0">
                <a:latin typeface="华文楷体" pitchFamily="2" charset="-122"/>
                <a:ea typeface="华文楷体" pitchFamily="2" charset="-122"/>
              </a:rPr>
              <a:t>        视频数字化是将模拟视频信号经模数转换和彩色空间变换转为计算机可处理的数字信号，计算机要对输入的模拟视频信息进行采样与量化，并经编码使其变成数字化信息。</a:t>
            </a:r>
          </a:p>
          <a:p>
            <a:pPr marL="0" indent="0">
              <a:lnSpc>
                <a:spcPct val="160000"/>
              </a:lnSpc>
              <a:spcBef>
                <a:spcPts val="0"/>
              </a:spcBef>
              <a:buNone/>
            </a:pPr>
            <a:r>
              <a:rPr lang="zh-CN" altLang="en-US" sz="2000" b="1" dirty="0">
                <a:latin typeface="华文楷体" pitchFamily="2" charset="-122"/>
                <a:ea typeface="华文楷体" pitchFamily="2" charset="-122"/>
              </a:rPr>
              <a:t>        在</a:t>
            </a:r>
            <a:r>
              <a:rPr lang="en-US" altLang="zh-CN" sz="2000" b="1" dirty="0">
                <a:latin typeface="华文楷体" pitchFamily="2" charset="-122"/>
                <a:ea typeface="华文楷体" pitchFamily="2" charset="-122"/>
              </a:rPr>
              <a:t>PAL</a:t>
            </a:r>
            <a:r>
              <a:rPr lang="zh-CN" altLang="en-US" sz="2000" b="1" dirty="0">
                <a:latin typeface="华文楷体" pitchFamily="2" charset="-122"/>
                <a:ea typeface="华文楷体" pitchFamily="2" charset="-122"/>
              </a:rPr>
              <a:t>彩色电视制式中采用</a:t>
            </a:r>
            <a:r>
              <a:rPr lang="en-US" altLang="zh-CN" sz="2000" b="1" dirty="0">
                <a:latin typeface="华文楷体" pitchFamily="2" charset="-122"/>
                <a:ea typeface="华文楷体" pitchFamily="2" charset="-122"/>
              </a:rPr>
              <a:t>YUV</a:t>
            </a:r>
            <a:r>
              <a:rPr lang="zh-CN" altLang="en-US" sz="2000" b="1" dirty="0">
                <a:latin typeface="华文楷体" pitchFamily="2" charset="-122"/>
                <a:ea typeface="华文楷体" pitchFamily="2" charset="-122"/>
              </a:rPr>
              <a:t>模型来表示彩色图像。由于所有的显示器都采用</a:t>
            </a:r>
            <a:r>
              <a:rPr lang="en-US" altLang="zh-CN" sz="2000" b="1" dirty="0">
                <a:latin typeface="华文楷体" pitchFamily="2" charset="-122"/>
                <a:ea typeface="华文楷体" pitchFamily="2" charset="-122"/>
              </a:rPr>
              <a:t>RGB</a:t>
            </a:r>
            <a:r>
              <a:rPr lang="zh-CN" altLang="en-US" sz="2000" b="1" dirty="0">
                <a:latin typeface="华文楷体" pitchFamily="2" charset="-122"/>
                <a:ea typeface="华文楷体" pitchFamily="2" charset="-122"/>
              </a:rPr>
              <a:t>值来驱动，所以在显示每个像素之前，需要把</a:t>
            </a:r>
            <a:r>
              <a:rPr lang="en-US" altLang="zh-CN" sz="2000" b="1" dirty="0">
                <a:latin typeface="华文楷体" pitchFamily="2" charset="-122"/>
                <a:ea typeface="华文楷体" pitchFamily="2" charset="-122"/>
              </a:rPr>
              <a:t>YUV</a:t>
            </a:r>
            <a:r>
              <a:rPr lang="zh-CN" altLang="en-US" sz="2000" b="1" dirty="0">
                <a:latin typeface="华文楷体" pitchFamily="2" charset="-122"/>
                <a:ea typeface="华文楷体" pitchFamily="2" charset="-122"/>
              </a:rPr>
              <a:t>彩色分量值转换成</a:t>
            </a:r>
            <a:r>
              <a:rPr lang="en-US" altLang="zh-CN" sz="2000" b="1" dirty="0">
                <a:latin typeface="华文楷体" pitchFamily="2" charset="-122"/>
                <a:ea typeface="华文楷体" pitchFamily="2" charset="-122"/>
              </a:rPr>
              <a:t>RGB</a:t>
            </a:r>
            <a:r>
              <a:rPr lang="zh-CN" altLang="en-US" sz="2000" b="1" dirty="0">
                <a:latin typeface="华文楷体" pitchFamily="2" charset="-122"/>
                <a:ea typeface="华文楷体" pitchFamily="2" charset="-122"/>
              </a:rPr>
              <a:t>值。</a:t>
            </a:r>
          </a:p>
          <a:p>
            <a:pPr marL="0" indent="0">
              <a:lnSpc>
                <a:spcPct val="160000"/>
              </a:lnSpc>
              <a:spcBef>
                <a:spcPts val="0"/>
              </a:spcBef>
              <a:buNone/>
            </a:pPr>
            <a:endParaRPr lang="zh-CN" altLang="en-US" sz="2000" b="1" dirty="0"/>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noProof="0" dirty="0">
                <a:solidFill>
                  <a:srgbClr val="FFFF00"/>
                </a:solidFill>
                <a:latin typeface="黑体" pitchFamily="49" charset="-122"/>
                <a:ea typeface="黑体" pitchFamily="49" charset="-122"/>
                <a:cs typeface="+mj-cs"/>
              </a:rPr>
              <a:t>视</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频数字化</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6429475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03" name="Rectangle 3"/>
          <p:cNvSpPr>
            <a:spLocks noGrp="1" noChangeArrowheads="1"/>
          </p:cNvSpPr>
          <p:nvPr>
            <p:ph type="body" idx="1"/>
          </p:nvPr>
        </p:nvSpPr>
        <p:spPr>
          <a:xfrm>
            <a:off x="395536" y="915566"/>
            <a:ext cx="8244408" cy="378023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rmAutofit fontScale="92500" lnSpcReduction="20000"/>
          </a:bodyPr>
          <a:lstStyle/>
          <a:p>
            <a:pPr marL="0" indent="0">
              <a:lnSpc>
                <a:spcPct val="160000"/>
              </a:lnSpc>
              <a:spcBef>
                <a:spcPts val="0"/>
              </a:spcBef>
              <a:buNone/>
            </a:pPr>
            <a:r>
              <a:rPr lang="en-US" altLang="zh-CN" sz="1900" b="1" dirty="0"/>
              <a:t>2</a:t>
            </a:r>
            <a:r>
              <a:rPr lang="zh-CN" altLang="en-US" sz="1900" b="1" dirty="0"/>
              <a:t>、视频数字化过程</a:t>
            </a:r>
            <a:endParaRPr lang="en-US" altLang="zh-CN" sz="1900" b="1" dirty="0"/>
          </a:p>
          <a:p>
            <a:pPr marL="0" indent="0">
              <a:lnSpc>
                <a:spcPct val="160000"/>
              </a:lnSpc>
              <a:spcBef>
                <a:spcPts val="0"/>
              </a:spcBef>
              <a:buNone/>
            </a:pPr>
            <a:r>
              <a:rPr lang="en-US" altLang="zh-CN" sz="1900" b="1" dirty="0">
                <a:latin typeface="华文楷体" pitchFamily="2" charset="-122"/>
                <a:ea typeface="华文楷体" pitchFamily="2" charset="-122"/>
              </a:rPr>
              <a:t>        </a:t>
            </a:r>
            <a:r>
              <a:rPr lang="en-US" altLang="zh-CN" sz="1700" b="1" dirty="0">
                <a:latin typeface="华文楷体" pitchFamily="2" charset="-122"/>
                <a:ea typeface="华文楷体" pitchFamily="2" charset="-122"/>
              </a:rPr>
              <a:t>(1)	</a:t>
            </a:r>
            <a:r>
              <a:rPr lang="zh-CN" altLang="en-US" sz="1700" b="1" dirty="0">
                <a:latin typeface="华文楷体" pitchFamily="2" charset="-122"/>
                <a:ea typeface="华文楷体" pitchFamily="2" charset="-122"/>
              </a:rPr>
              <a:t>采样</a:t>
            </a:r>
          </a:p>
          <a:p>
            <a:pPr marL="0" indent="0">
              <a:lnSpc>
                <a:spcPct val="160000"/>
              </a:lnSpc>
              <a:spcBef>
                <a:spcPts val="0"/>
              </a:spcBef>
              <a:buNone/>
            </a:pPr>
            <a:r>
              <a:rPr lang="zh-CN" altLang="en-US" sz="1700" b="1" dirty="0">
                <a:latin typeface="华文楷体" pitchFamily="2" charset="-122"/>
                <a:ea typeface="华文楷体" pitchFamily="2" charset="-122"/>
              </a:rPr>
              <a:t>        由于人的眼睛对颜色的敏感程度远不如对亮度信号灵敏，所以色度信号的采样频率可以比亮度信号的采样频率低，以减少数字视频的数据量。</a:t>
            </a:r>
          </a:p>
          <a:p>
            <a:pPr marL="0" indent="0">
              <a:lnSpc>
                <a:spcPct val="160000"/>
              </a:lnSpc>
              <a:spcBef>
                <a:spcPts val="0"/>
              </a:spcBef>
              <a:buNone/>
            </a:pPr>
            <a:r>
              <a:rPr lang="zh-CN" altLang="en-US" sz="1700" b="1" dirty="0">
                <a:latin typeface="华文楷体" pitchFamily="2" charset="-122"/>
                <a:ea typeface="华文楷体" pitchFamily="2" charset="-122"/>
              </a:rPr>
              <a:t>         </a:t>
            </a:r>
            <a:r>
              <a:rPr lang="en-US" altLang="zh-CN" sz="1700" b="1" dirty="0">
                <a:latin typeface="华文楷体" pitchFamily="2" charset="-122"/>
                <a:ea typeface="华文楷体" pitchFamily="2" charset="-122"/>
              </a:rPr>
              <a:t>(2)	</a:t>
            </a:r>
            <a:r>
              <a:rPr lang="zh-CN" altLang="en-US" sz="1700" b="1" dirty="0">
                <a:latin typeface="华文楷体" pitchFamily="2" charset="-122"/>
                <a:ea typeface="华文楷体" pitchFamily="2" charset="-122"/>
              </a:rPr>
              <a:t>量化</a:t>
            </a:r>
          </a:p>
          <a:p>
            <a:pPr marL="0" indent="0">
              <a:lnSpc>
                <a:spcPct val="160000"/>
              </a:lnSpc>
              <a:spcBef>
                <a:spcPts val="0"/>
              </a:spcBef>
              <a:buNone/>
            </a:pPr>
            <a:r>
              <a:rPr lang="zh-CN" altLang="en-US" sz="1700" b="1" dirty="0">
                <a:latin typeface="华文楷体" pitchFamily="2" charset="-122"/>
                <a:ea typeface="华文楷体" pitchFamily="2" charset="-122"/>
              </a:rPr>
              <a:t>        采样是把模拟信号变成时间上离散的脉冲信号，而量化则是进行幅度上的离散化处理。</a:t>
            </a:r>
          </a:p>
          <a:p>
            <a:pPr marL="0" indent="0">
              <a:lnSpc>
                <a:spcPct val="160000"/>
              </a:lnSpc>
              <a:spcBef>
                <a:spcPts val="0"/>
              </a:spcBef>
              <a:buNone/>
            </a:pPr>
            <a:r>
              <a:rPr lang="zh-CN" altLang="en-US" sz="1700" b="1" dirty="0">
                <a:latin typeface="华文楷体" pitchFamily="2" charset="-122"/>
                <a:ea typeface="华文楷体" pitchFamily="2" charset="-122"/>
              </a:rPr>
              <a:t>        在时间轴的任意一点上量化后的信号电平与原模拟信号电平之间在大多数情况下存在一定的误差，我们通常把量化误差称为量化噪波。</a:t>
            </a:r>
          </a:p>
          <a:p>
            <a:pPr marL="0" indent="0">
              <a:lnSpc>
                <a:spcPct val="160000"/>
              </a:lnSpc>
              <a:spcBef>
                <a:spcPts val="0"/>
              </a:spcBef>
              <a:buNone/>
            </a:pPr>
            <a:r>
              <a:rPr lang="zh-CN" altLang="en-US" sz="1700" b="1" dirty="0">
                <a:latin typeface="华文楷体" pitchFamily="2" charset="-122"/>
                <a:ea typeface="华文楷体" pitchFamily="2" charset="-122"/>
              </a:rPr>
              <a:t>        量化位数愈多，层次就分得愈细，量化误差就越小，视频效果就越好，但视频的数据量也也就越大。所以在选择量化位数时要综合考虑各方面的因素。</a:t>
            </a:r>
          </a:p>
          <a:p>
            <a:pPr marL="0" indent="0">
              <a:lnSpc>
                <a:spcPct val="160000"/>
              </a:lnSpc>
              <a:spcBef>
                <a:spcPts val="0"/>
              </a:spcBef>
              <a:buNone/>
            </a:pPr>
            <a:endParaRPr lang="zh-CN" altLang="en-US" sz="1700" b="1" dirty="0">
              <a:latin typeface="华文楷体" pitchFamily="2" charset="-122"/>
              <a:ea typeface="华文楷体" pitchFamily="2" charset="-122"/>
            </a:endParaRP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noProof="0" dirty="0">
                <a:solidFill>
                  <a:srgbClr val="FFFF00"/>
                </a:solidFill>
                <a:latin typeface="黑体" pitchFamily="49" charset="-122"/>
                <a:ea typeface="黑体" pitchFamily="49" charset="-122"/>
                <a:cs typeface="+mj-cs"/>
              </a:rPr>
              <a:t>视</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频数字化</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8945404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03" name="Rectangle 3"/>
          <p:cNvSpPr>
            <a:spLocks noGrp="1" noChangeArrowheads="1"/>
          </p:cNvSpPr>
          <p:nvPr>
            <p:ph type="body" idx="1"/>
          </p:nvPr>
        </p:nvSpPr>
        <p:spPr>
          <a:xfrm>
            <a:off x="395536" y="915566"/>
            <a:ext cx="8244408" cy="378023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rmAutofit lnSpcReduction="10000"/>
          </a:bodyPr>
          <a:lstStyle/>
          <a:p>
            <a:pPr marL="0" indent="0">
              <a:lnSpc>
                <a:spcPct val="160000"/>
              </a:lnSpc>
              <a:spcBef>
                <a:spcPts val="0"/>
              </a:spcBef>
              <a:buNone/>
            </a:pPr>
            <a:r>
              <a:rPr lang="en-US" altLang="zh-CN" sz="1900" b="1" dirty="0"/>
              <a:t>2</a:t>
            </a:r>
            <a:r>
              <a:rPr lang="zh-CN" altLang="en-US" sz="1900" b="1" dirty="0"/>
              <a:t>、视频数字化过程</a:t>
            </a:r>
            <a:endParaRPr lang="en-US" altLang="zh-CN" sz="1900" b="1" dirty="0"/>
          </a:p>
          <a:p>
            <a:pPr marL="0" indent="0">
              <a:lnSpc>
                <a:spcPct val="160000"/>
              </a:lnSpc>
              <a:spcBef>
                <a:spcPts val="0"/>
              </a:spcBef>
              <a:buNone/>
            </a:pPr>
            <a:r>
              <a:rPr lang="en-US" altLang="zh-CN" sz="1900" b="1" dirty="0">
                <a:latin typeface="华文楷体" pitchFamily="2" charset="-122"/>
                <a:ea typeface="华文楷体" pitchFamily="2" charset="-122"/>
              </a:rPr>
              <a:t>        </a:t>
            </a:r>
            <a:r>
              <a:rPr lang="en-US" altLang="zh-CN" sz="1700" b="1" dirty="0">
                <a:latin typeface="华文楷体" pitchFamily="2" charset="-122"/>
                <a:ea typeface="华文楷体" pitchFamily="2" charset="-122"/>
              </a:rPr>
              <a:t>(3)	</a:t>
            </a:r>
            <a:r>
              <a:rPr lang="zh-CN" altLang="en-US" sz="1700" b="1" dirty="0">
                <a:latin typeface="华文楷体" pitchFamily="2" charset="-122"/>
                <a:ea typeface="华文楷体" pitchFamily="2" charset="-122"/>
              </a:rPr>
              <a:t>编码</a:t>
            </a:r>
          </a:p>
          <a:p>
            <a:pPr marL="0" indent="0">
              <a:lnSpc>
                <a:spcPct val="160000"/>
              </a:lnSpc>
              <a:spcBef>
                <a:spcPts val="0"/>
              </a:spcBef>
              <a:buNone/>
            </a:pPr>
            <a:r>
              <a:rPr lang="zh-CN" altLang="en-US" sz="1700" b="1" dirty="0">
                <a:latin typeface="华文楷体" pitchFamily="2" charset="-122"/>
                <a:ea typeface="华文楷体" pitchFamily="2" charset="-122"/>
              </a:rPr>
              <a:t>         经采样和量化后得到数字视频的数据量将非常大，数据量太大导致保存和传输受限，例如一帧标清分辨率（</a:t>
            </a:r>
            <a:r>
              <a:rPr lang="en-US" altLang="zh-CN" sz="1700" b="1" dirty="0">
                <a:latin typeface="华文楷体" pitchFamily="2" charset="-122"/>
                <a:ea typeface="华文楷体" pitchFamily="2" charset="-122"/>
              </a:rPr>
              <a:t>720×576</a:t>
            </a:r>
            <a:r>
              <a:rPr lang="zh-CN" altLang="en-US" sz="1700" b="1" dirty="0">
                <a:latin typeface="华文楷体" pitchFamily="2" charset="-122"/>
                <a:ea typeface="华文楷体" pitchFamily="2" charset="-122"/>
              </a:rPr>
              <a:t>）原始视频数据要占用</a:t>
            </a:r>
            <a:r>
              <a:rPr lang="en-US" altLang="zh-CN" sz="1700" b="1" dirty="0">
                <a:latin typeface="华文楷体" pitchFamily="2" charset="-122"/>
                <a:ea typeface="华文楷体" pitchFamily="2" charset="-122"/>
              </a:rPr>
              <a:t>720×576×3=1244160 Bytes=9953280 bits</a:t>
            </a:r>
            <a:r>
              <a:rPr lang="zh-CN" altLang="en-US" sz="1700" b="1" dirty="0">
                <a:latin typeface="华文楷体" pitchFamily="2" charset="-122"/>
                <a:ea typeface="华文楷体" pitchFamily="2" charset="-122"/>
              </a:rPr>
              <a:t>，一秒的实时数据就是近</a:t>
            </a:r>
            <a:r>
              <a:rPr lang="en-US" altLang="zh-CN" sz="1700" b="1" dirty="0">
                <a:latin typeface="华文楷体" pitchFamily="2" charset="-122"/>
                <a:ea typeface="华文楷体" pitchFamily="2" charset="-122"/>
              </a:rPr>
              <a:t>250M bits</a:t>
            </a:r>
            <a:r>
              <a:rPr lang="zh-CN" altLang="en-US" sz="1700" b="1" dirty="0">
                <a:latin typeface="华文楷体" pitchFamily="2" charset="-122"/>
                <a:ea typeface="华文楷体" pitchFamily="2" charset="-122"/>
              </a:rPr>
              <a:t>。所以在编码时要进行压缩。</a:t>
            </a:r>
          </a:p>
          <a:p>
            <a:pPr marL="0" indent="0">
              <a:lnSpc>
                <a:spcPct val="160000"/>
              </a:lnSpc>
              <a:spcBef>
                <a:spcPts val="0"/>
              </a:spcBef>
              <a:buNone/>
            </a:pPr>
            <a:r>
              <a:rPr lang="zh-CN" altLang="en-US" sz="1700" b="1" dirty="0">
                <a:latin typeface="华文楷体" pitchFamily="2" charset="-122"/>
                <a:ea typeface="华文楷体" pitchFamily="2" charset="-122"/>
              </a:rPr>
              <a:t>        视频图像数据有极强的相关性，也就是说有大量的冗余信息，具有进行高比例压缩的潜力。其中冗余信息可分为空域冗余信息和时域冗余信息。压缩技术就是将数据中的冗余信息去掉（去除数据之间的相关性），压缩技术包含帧内图像数据压缩技术、帧间图像数据压缩技术和熵编码压缩技术等。</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noProof="0" dirty="0">
                <a:solidFill>
                  <a:srgbClr val="FFFF00"/>
                </a:solidFill>
                <a:latin typeface="黑体" pitchFamily="49" charset="-122"/>
                <a:ea typeface="黑体" pitchFamily="49" charset="-122"/>
                <a:cs typeface="+mj-cs"/>
              </a:rPr>
              <a:t>视</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频</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2538555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2130" name="Rectangle 2"/>
          <p:cNvSpPr>
            <a:spLocks noGrp="1" noChangeArrowheads="1"/>
          </p:cNvSpPr>
          <p:nvPr>
            <p:ph type="title"/>
          </p:nvPr>
        </p:nvSpPr>
        <p:spPr>
          <a:xfrm>
            <a:off x="251520" y="267494"/>
            <a:ext cx="7364784" cy="482204"/>
          </a:xfrm>
        </p:spPr>
        <p:txBody>
          <a:bodyPr>
            <a:noAutofit/>
          </a:bodyPr>
          <a:lstStyle/>
          <a:p>
            <a:pPr algn="l"/>
            <a:r>
              <a:rPr lang="zh-CN" altLang="en-US" sz="3600" b="0" dirty="0">
                <a:latin typeface="华文琥珀" pitchFamily="2" charset="-122"/>
              </a:rPr>
              <a:t>课堂</a:t>
            </a:r>
            <a:r>
              <a:rPr lang="zh-CN" altLang="en-US" sz="3600" dirty="0">
                <a:latin typeface="华文琥珀" pitchFamily="2" charset="-122"/>
              </a:rPr>
              <a:t>练习</a:t>
            </a:r>
            <a:endParaRPr lang="zh-CN" altLang="en-US" sz="3600" b="0" dirty="0">
              <a:latin typeface="Arial Unicode MS" pitchFamily="34" charset="-122"/>
              <a:ea typeface="Arial Unicode MS" pitchFamily="34" charset="-122"/>
              <a:cs typeface="Arial Unicode MS" pitchFamily="34" charset="-122"/>
            </a:endParaRPr>
          </a:p>
        </p:txBody>
      </p:sp>
      <p:sp>
        <p:nvSpPr>
          <p:cNvPr id="1712131" name="Rectangle 3"/>
          <p:cNvSpPr>
            <a:spLocks noGrp="1" noChangeArrowheads="1"/>
          </p:cNvSpPr>
          <p:nvPr>
            <p:ph type="body" sz="half" idx="1"/>
          </p:nvPr>
        </p:nvSpPr>
        <p:spPr>
          <a:xfrm>
            <a:off x="395536" y="1017814"/>
            <a:ext cx="8352928" cy="2778072"/>
          </a:xfrm>
        </p:spPr>
        <p:txBody>
          <a:bodyPr/>
          <a:lstStyle/>
          <a:p>
            <a:pPr>
              <a:lnSpc>
                <a:spcPct val="150000"/>
              </a:lnSpc>
              <a:spcBef>
                <a:spcPts val="0"/>
              </a:spcBef>
              <a:buSzPct val="90000"/>
            </a:pPr>
            <a:r>
              <a:rPr lang="zh-CN" altLang="zh-CN" sz="2800" dirty="0"/>
              <a:t>计算存储一幅</a:t>
            </a:r>
            <a:r>
              <a:rPr lang="en-US" altLang="zh-CN" sz="2800" dirty="0"/>
              <a:t>400</a:t>
            </a:r>
            <a:r>
              <a:rPr lang="zh-CN" altLang="zh-CN" sz="2800" dirty="0"/>
              <a:t>×</a:t>
            </a:r>
            <a:r>
              <a:rPr lang="en-US" altLang="zh-CN" sz="2800" dirty="0"/>
              <a:t>300</a:t>
            </a:r>
            <a:r>
              <a:rPr lang="zh-CN" altLang="zh-CN" sz="2800" dirty="0"/>
              <a:t>的静态</a:t>
            </a:r>
            <a:r>
              <a:rPr lang="en-US" altLang="zh-CN" sz="2800" dirty="0"/>
              <a:t>24</a:t>
            </a:r>
            <a:r>
              <a:rPr lang="zh-CN" altLang="zh-CN" sz="2800" dirty="0"/>
              <a:t>位真彩图像需要多少字节？如果采用该真彩图像进行视频存储，计算</a:t>
            </a:r>
            <a:r>
              <a:rPr lang="en-US" altLang="zh-CN" sz="2800" dirty="0"/>
              <a:t>20</a:t>
            </a:r>
            <a:r>
              <a:rPr lang="zh-CN" altLang="zh-CN" sz="2800" dirty="0"/>
              <a:t>秒视频（每秒</a:t>
            </a:r>
            <a:r>
              <a:rPr lang="en-US" altLang="zh-CN" sz="2800" dirty="0"/>
              <a:t>30</a:t>
            </a:r>
            <a:r>
              <a:rPr lang="zh-CN" altLang="zh-CN" sz="2800" dirty="0"/>
              <a:t>帧）需要多少字节</a:t>
            </a:r>
            <a:r>
              <a:rPr lang="zh-CN" altLang="en-US" sz="2600" dirty="0"/>
              <a:t>？</a:t>
            </a:r>
            <a:endParaRPr lang="zh-CN" altLang="en-US" sz="1800" dirty="0"/>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1025" name="Rectangle 1"/>
          <p:cNvSpPr>
            <a:spLocks noChangeArrowheads="1"/>
          </p:cNvSpPr>
          <p:nvPr/>
        </p:nvSpPr>
        <p:spPr bwMode="auto">
          <a:xfrm>
            <a:off x="683568" y="3057222"/>
            <a:ext cx="8064896"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a:ln>
                  <a:noFill/>
                </a:ln>
                <a:solidFill>
                  <a:srgbClr val="002060"/>
                </a:solidFill>
                <a:effectLst/>
                <a:latin typeface="Arial" pitchFamily="34" charset="0"/>
                <a:ea typeface="宋体" pitchFamily="2" charset="-122"/>
                <a:cs typeface="Times New Roman" pitchFamily="18" charset="0"/>
              </a:rPr>
              <a:t>存储时，记录每一个像素点的</a:t>
            </a:r>
            <a:r>
              <a:rPr kumimoji="0" lang="en-US" altLang="zh-CN" b="1" i="0" u="none" strike="noStrike" cap="none" normalizeH="0" baseline="0" dirty="0">
                <a:ln>
                  <a:noFill/>
                </a:ln>
                <a:solidFill>
                  <a:srgbClr val="002060"/>
                </a:solidFill>
                <a:effectLst/>
                <a:latin typeface="Arial" pitchFamily="34" charset="0"/>
                <a:ea typeface="宋体" pitchFamily="2" charset="-122"/>
                <a:cs typeface="Times New Roman" pitchFamily="18" charset="0"/>
              </a:rPr>
              <a:t>RGB</a:t>
            </a:r>
            <a:r>
              <a:rPr kumimoji="0" lang="zh-CN" altLang="en-US" b="1" i="0" u="none" strike="noStrike" cap="none" normalizeH="0" baseline="0" dirty="0">
                <a:ln>
                  <a:noFill/>
                </a:ln>
                <a:solidFill>
                  <a:srgbClr val="002060"/>
                </a:solidFill>
                <a:effectLst/>
                <a:latin typeface="Arial" pitchFamily="34" charset="0"/>
                <a:ea typeface="宋体" pitchFamily="2" charset="-122"/>
                <a:cs typeface="Times New Roman" pitchFamily="18" charset="0"/>
              </a:rPr>
              <a:t>值，对真彩色来讲用</a:t>
            </a:r>
            <a:r>
              <a:rPr kumimoji="0" lang="en-US" altLang="zh-CN" b="1" i="0" u="none" strike="noStrike" cap="none" normalizeH="0" baseline="0" dirty="0">
                <a:ln>
                  <a:noFill/>
                </a:ln>
                <a:solidFill>
                  <a:srgbClr val="002060"/>
                </a:solidFill>
                <a:effectLst/>
                <a:latin typeface="Arial" pitchFamily="34" charset="0"/>
                <a:ea typeface="宋体" pitchFamily="2" charset="-122"/>
                <a:cs typeface="Times New Roman" pitchFamily="18" charset="0"/>
              </a:rPr>
              <a:t>3B</a:t>
            </a:r>
            <a:r>
              <a:rPr kumimoji="0" lang="zh-CN" altLang="en-US" b="1" i="0" u="none" strike="noStrike" cap="none" normalizeH="0" baseline="0" dirty="0">
                <a:ln>
                  <a:noFill/>
                </a:ln>
                <a:solidFill>
                  <a:srgbClr val="002060"/>
                </a:solidFill>
                <a:effectLst/>
                <a:latin typeface="Arial" pitchFamily="34" charset="0"/>
                <a:ea typeface="宋体" pitchFamily="2" charset="-122"/>
                <a:cs typeface="Times New Roman" pitchFamily="18" charset="0"/>
              </a:rPr>
              <a:t>，因此该图像需要的存储空间为</a:t>
            </a:r>
            <a:r>
              <a:rPr kumimoji="0" lang="en-US" altLang="zh-CN" b="1" i="0" u="none" strike="noStrike" cap="none" normalizeH="0" baseline="0" dirty="0">
                <a:ln>
                  <a:noFill/>
                </a:ln>
                <a:solidFill>
                  <a:srgbClr val="002060"/>
                </a:solidFill>
                <a:effectLst/>
                <a:latin typeface="Arial" pitchFamily="34" charset="0"/>
                <a:ea typeface="宋体" pitchFamily="2" charset="-122"/>
                <a:cs typeface="Times New Roman" pitchFamily="18" charset="0"/>
              </a:rPr>
              <a:t>:</a:t>
            </a:r>
            <a:endParaRPr kumimoji="0" lang="en-US" altLang="zh-CN" b="1" i="0" u="none" strike="noStrike" cap="none" normalizeH="0" baseline="0" dirty="0">
              <a:ln>
                <a:noFill/>
              </a:ln>
              <a:solidFill>
                <a:srgbClr val="002060"/>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002060"/>
                </a:solidFill>
                <a:effectLst/>
                <a:latin typeface="Arial" pitchFamily="34" charset="0"/>
                <a:ea typeface="宋体" pitchFamily="2" charset="-122"/>
                <a:cs typeface="Times New Roman" pitchFamily="18" charset="0"/>
              </a:rPr>
              <a:t>     	400×300×24/8</a:t>
            </a:r>
            <a:r>
              <a:rPr kumimoji="0" lang="zh-CN" altLang="en-US" b="1" i="0" u="none" strike="noStrike" cap="none" normalizeH="0" baseline="0" dirty="0">
                <a:ln>
                  <a:noFill/>
                </a:ln>
                <a:solidFill>
                  <a:srgbClr val="002060"/>
                </a:solidFill>
                <a:effectLst/>
                <a:latin typeface="Arial" pitchFamily="34" charset="0"/>
                <a:ea typeface="宋体" pitchFamily="2" charset="-122"/>
                <a:cs typeface="Times New Roman" pitchFamily="18" charset="0"/>
              </a:rPr>
              <a:t>＝</a:t>
            </a:r>
            <a:r>
              <a:rPr kumimoji="0" lang="en-US" altLang="zh-CN" b="1" i="0" u="none" strike="noStrike" cap="none" normalizeH="0" baseline="0" dirty="0">
                <a:ln>
                  <a:noFill/>
                </a:ln>
                <a:solidFill>
                  <a:srgbClr val="002060"/>
                </a:solidFill>
                <a:effectLst/>
                <a:latin typeface="Arial" pitchFamily="34" charset="0"/>
                <a:ea typeface="宋体" pitchFamily="2" charset="-122"/>
                <a:cs typeface="Times New Roman" pitchFamily="18" charset="0"/>
              </a:rPr>
              <a:t>360000</a:t>
            </a:r>
            <a:r>
              <a:rPr kumimoji="0" lang="zh-CN" altLang="en-US" b="1" i="0" u="none" strike="noStrike" cap="none" normalizeH="0" baseline="0" dirty="0">
                <a:ln>
                  <a:noFill/>
                </a:ln>
                <a:solidFill>
                  <a:srgbClr val="002060"/>
                </a:solidFill>
                <a:effectLst/>
                <a:latin typeface="Arial" pitchFamily="34" charset="0"/>
                <a:ea typeface="宋体" pitchFamily="2" charset="-122"/>
                <a:cs typeface="Times New Roman" pitchFamily="18" charset="0"/>
              </a:rPr>
              <a:t>字节</a:t>
            </a:r>
            <a:endParaRPr kumimoji="0" lang="zh-CN" altLang="en-US" b="1" i="0" u="none" strike="noStrike" cap="none" normalizeH="0" baseline="0" dirty="0">
              <a:ln>
                <a:noFill/>
              </a:ln>
              <a:solidFill>
                <a:srgbClr val="002060"/>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2060"/>
                </a:solidFill>
                <a:effectLst/>
                <a:latin typeface="Arial" pitchFamily="34" charset="0"/>
                <a:ea typeface="宋体" pitchFamily="2" charset="-122"/>
                <a:cs typeface="Times New Roman" pitchFamily="18" charset="0"/>
              </a:rPr>
              <a:t>计算</a:t>
            </a:r>
            <a:r>
              <a:rPr kumimoji="0" lang="en-US" altLang="zh-CN" b="1" i="0" u="none" strike="noStrike" cap="none" normalizeH="0" baseline="0" dirty="0">
                <a:ln>
                  <a:noFill/>
                </a:ln>
                <a:solidFill>
                  <a:srgbClr val="002060"/>
                </a:solidFill>
                <a:effectLst/>
                <a:latin typeface="Arial" pitchFamily="34" charset="0"/>
                <a:ea typeface="宋体" pitchFamily="2" charset="-122"/>
                <a:cs typeface="Times New Roman" pitchFamily="18" charset="0"/>
              </a:rPr>
              <a:t>20</a:t>
            </a:r>
            <a:r>
              <a:rPr kumimoji="0" lang="zh-CN" altLang="en-US" b="1" i="0" u="none" strike="noStrike" cap="none" normalizeH="0" baseline="0" dirty="0">
                <a:ln>
                  <a:noFill/>
                </a:ln>
                <a:solidFill>
                  <a:srgbClr val="002060"/>
                </a:solidFill>
                <a:effectLst/>
                <a:latin typeface="Arial" pitchFamily="34" charset="0"/>
                <a:ea typeface="宋体" pitchFamily="2" charset="-122"/>
                <a:cs typeface="Times New Roman" pitchFamily="18" charset="0"/>
              </a:rPr>
              <a:t>秒视频（每秒</a:t>
            </a:r>
            <a:r>
              <a:rPr kumimoji="0" lang="en-US" altLang="zh-CN" b="1" i="0" u="none" strike="noStrike" cap="none" normalizeH="0" baseline="0" dirty="0">
                <a:ln>
                  <a:noFill/>
                </a:ln>
                <a:solidFill>
                  <a:srgbClr val="002060"/>
                </a:solidFill>
                <a:effectLst/>
                <a:latin typeface="Arial" pitchFamily="34" charset="0"/>
                <a:ea typeface="宋体" pitchFamily="2" charset="-122"/>
                <a:cs typeface="Times New Roman" pitchFamily="18" charset="0"/>
              </a:rPr>
              <a:t>30</a:t>
            </a:r>
            <a:r>
              <a:rPr kumimoji="0" lang="zh-CN" altLang="en-US" b="1" i="0" u="none" strike="noStrike" cap="none" normalizeH="0" baseline="0" dirty="0">
                <a:ln>
                  <a:noFill/>
                </a:ln>
                <a:solidFill>
                  <a:srgbClr val="002060"/>
                </a:solidFill>
                <a:effectLst/>
                <a:latin typeface="Arial" pitchFamily="34" charset="0"/>
                <a:ea typeface="宋体" pitchFamily="2" charset="-122"/>
                <a:cs typeface="Times New Roman" pitchFamily="18" charset="0"/>
              </a:rPr>
              <a:t>帧）所需的存储空间为： </a:t>
            </a:r>
            <a:endParaRPr kumimoji="0" lang="zh-CN" altLang="en-US" b="1" i="0" u="none" strike="noStrike" cap="none" normalizeH="0" baseline="0" dirty="0">
              <a:ln>
                <a:noFill/>
              </a:ln>
              <a:solidFill>
                <a:srgbClr val="002060"/>
              </a:solidFill>
              <a:effectLst/>
              <a:latin typeface="Times New Roman" pitchFamily="18"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solidFill>
                  <a:srgbClr val="002060"/>
                </a:solidFill>
                <a:effectLst/>
                <a:latin typeface="Times New Roman" pitchFamily="18" charset="0"/>
                <a:ea typeface="宋体" pitchFamily="2" charset="-122"/>
                <a:cs typeface="Times New Roman" pitchFamily="18" charset="0"/>
              </a:rPr>
              <a:t>     	</a:t>
            </a:r>
            <a:r>
              <a:rPr kumimoji="0" lang="en-US" altLang="zh-CN" b="1" i="0" u="none" strike="noStrike" cap="none" normalizeH="0" baseline="0" dirty="0">
                <a:ln>
                  <a:noFill/>
                </a:ln>
                <a:solidFill>
                  <a:srgbClr val="002060"/>
                </a:solidFill>
                <a:effectLst/>
                <a:latin typeface="Times New Roman" pitchFamily="18" charset="0"/>
                <a:ea typeface="宋体" pitchFamily="2" charset="-122"/>
                <a:cs typeface="Times New Roman" pitchFamily="18" charset="0"/>
              </a:rPr>
              <a:t>360000×30×20</a:t>
            </a:r>
            <a:r>
              <a:rPr kumimoji="0" lang="zh-CN" altLang="en-US" b="1" i="0" u="none" strike="noStrike" cap="none" normalizeH="0" baseline="0" dirty="0">
                <a:ln>
                  <a:noFill/>
                </a:ln>
                <a:solidFill>
                  <a:srgbClr val="002060"/>
                </a:solidFill>
                <a:effectLst/>
                <a:latin typeface="Times New Roman" pitchFamily="18" charset="0"/>
                <a:ea typeface="宋体" pitchFamily="2" charset="-122"/>
                <a:cs typeface="Times New Roman" pitchFamily="18" charset="0"/>
              </a:rPr>
              <a:t>＝</a:t>
            </a:r>
            <a:r>
              <a:rPr kumimoji="0" lang="en-US" altLang="zh-CN" b="1" i="0" u="none" strike="noStrike" cap="none" normalizeH="0" baseline="0" dirty="0">
                <a:ln>
                  <a:noFill/>
                </a:ln>
                <a:solidFill>
                  <a:srgbClr val="002060"/>
                </a:solidFill>
                <a:effectLst/>
                <a:latin typeface="Times New Roman" pitchFamily="18" charset="0"/>
                <a:ea typeface="宋体" pitchFamily="2" charset="-122"/>
                <a:cs typeface="Times New Roman" pitchFamily="18" charset="0"/>
              </a:rPr>
              <a:t>216000000</a:t>
            </a:r>
            <a:r>
              <a:rPr kumimoji="0" lang="zh-CN" altLang="en-US" b="1" i="0" u="none" strike="noStrike" cap="none" normalizeH="0" baseline="0" dirty="0">
                <a:ln>
                  <a:noFill/>
                </a:ln>
                <a:solidFill>
                  <a:srgbClr val="002060"/>
                </a:solidFill>
                <a:effectLst/>
                <a:latin typeface="Times New Roman" pitchFamily="18" charset="0"/>
                <a:ea typeface="宋体" pitchFamily="2" charset="-122"/>
                <a:cs typeface="Times New Roman" pitchFamily="18" charset="0"/>
              </a:rPr>
              <a:t>字节</a:t>
            </a:r>
            <a:endParaRPr kumimoji="0" lang="zh-CN" altLang="en-US" b="1" i="0" u="none" strike="noStrike" cap="none" normalizeH="0" baseline="0" dirty="0">
              <a:ln>
                <a:noFill/>
              </a:ln>
              <a:solidFill>
                <a:srgbClr val="002060"/>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274629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blinds(horizontal)">
                                      <p:cBhvr>
                                        <p:cTn id="7" dur="5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03" name="Rectangle 3"/>
          <p:cNvSpPr>
            <a:spLocks noGrp="1" noChangeArrowheads="1"/>
          </p:cNvSpPr>
          <p:nvPr>
            <p:ph type="body" idx="1"/>
          </p:nvPr>
        </p:nvSpPr>
        <p:spPr>
          <a:xfrm>
            <a:off x="395536" y="915566"/>
            <a:ext cx="8244408" cy="3780235"/>
          </a:xfrm>
          <a:noFill/>
          <a:ln/>
          <a:extLst>
            <a:ext uri="{909E8E84-426E-40DD-AFC4-6F175D3DCCD1}">
              <a14:hiddenFill xmlns:a14="http://schemas.microsoft.com/office/drawing/2010/main">
                <a:gradFill rotWithShape="0">
                  <a:gsLst>
                    <a:gs pos="0">
                      <a:srgbClr val="8C3D91"/>
                    </a:gs>
                    <a:gs pos="12000">
                      <a:srgbClr val="7005D4"/>
                    </a:gs>
                    <a:gs pos="30000">
                      <a:srgbClr val="181CC7"/>
                    </a:gs>
                    <a:gs pos="60001">
                      <a:srgbClr val="0A128C"/>
                    </a:gs>
                    <a:gs pos="100000">
                      <a:srgbClr val="000000"/>
                    </a:gs>
                  </a:gsLst>
                  <a:lin ang="5400000" scaled="1"/>
                </a:gradFill>
              </a14:hiddenFill>
            </a:ext>
          </a:extLst>
        </p:spPr>
        <p:txBody>
          <a:bodyPr lIns="92075" tIns="46038" rIns="92075" bIns="46038">
            <a:normAutofit/>
          </a:bodyPr>
          <a:lstStyle/>
          <a:p>
            <a:pPr marL="0" indent="0">
              <a:lnSpc>
                <a:spcPct val="160000"/>
              </a:lnSpc>
              <a:spcBef>
                <a:spcPts val="0"/>
              </a:spcBef>
              <a:buNone/>
            </a:pPr>
            <a:r>
              <a:rPr lang="en-US" altLang="zh-CN" sz="1900" b="1" dirty="0"/>
              <a:t>3</a:t>
            </a:r>
            <a:r>
              <a:rPr lang="zh-CN" altLang="en-US" sz="1900" b="1" dirty="0"/>
              <a:t>、	常见数字视频格式</a:t>
            </a:r>
            <a:endParaRPr lang="en-US" altLang="zh-CN" sz="1900" b="1" dirty="0"/>
          </a:p>
          <a:p>
            <a:pPr marL="0" indent="0">
              <a:lnSpc>
                <a:spcPct val="160000"/>
              </a:lnSpc>
              <a:spcBef>
                <a:spcPts val="0"/>
              </a:spcBef>
              <a:buNone/>
            </a:pPr>
            <a:r>
              <a:rPr lang="en-US" altLang="zh-CN" sz="1700" b="1" dirty="0">
                <a:latin typeface="华文楷体" pitchFamily="2" charset="-122"/>
                <a:ea typeface="华文楷体" pitchFamily="2" charset="-122"/>
              </a:rPr>
              <a:t>(1)	AVI</a:t>
            </a:r>
          </a:p>
          <a:p>
            <a:pPr marL="0" indent="0">
              <a:lnSpc>
                <a:spcPct val="160000"/>
              </a:lnSpc>
              <a:spcBef>
                <a:spcPts val="0"/>
              </a:spcBef>
              <a:buNone/>
            </a:pPr>
            <a:r>
              <a:rPr lang="en-US" altLang="zh-CN" sz="1700" b="1" dirty="0">
                <a:latin typeface="华文楷体" pitchFamily="2" charset="-122"/>
                <a:ea typeface="华文楷体" pitchFamily="2" charset="-122"/>
              </a:rPr>
              <a:t>(2)	DV</a:t>
            </a:r>
          </a:p>
          <a:p>
            <a:pPr marL="0" indent="0">
              <a:lnSpc>
                <a:spcPct val="160000"/>
              </a:lnSpc>
              <a:spcBef>
                <a:spcPts val="0"/>
              </a:spcBef>
              <a:buNone/>
            </a:pPr>
            <a:r>
              <a:rPr lang="en-US" altLang="zh-CN" sz="1700" b="1" dirty="0">
                <a:latin typeface="华文楷体" pitchFamily="2" charset="-122"/>
                <a:ea typeface="华文楷体" pitchFamily="2" charset="-122"/>
              </a:rPr>
              <a:t>(3)	MOV</a:t>
            </a:r>
          </a:p>
          <a:p>
            <a:pPr marL="0" indent="0">
              <a:lnSpc>
                <a:spcPct val="160000"/>
              </a:lnSpc>
              <a:spcBef>
                <a:spcPts val="0"/>
              </a:spcBef>
              <a:buNone/>
            </a:pPr>
            <a:r>
              <a:rPr lang="en-US" altLang="zh-CN" sz="1700" b="1" dirty="0">
                <a:latin typeface="华文楷体" pitchFamily="2" charset="-122"/>
                <a:ea typeface="华文楷体" pitchFamily="2" charset="-122"/>
              </a:rPr>
              <a:t>(4)	MEPG</a:t>
            </a:r>
          </a:p>
          <a:p>
            <a:pPr marL="0" indent="0">
              <a:lnSpc>
                <a:spcPct val="160000"/>
              </a:lnSpc>
              <a:spcBef>
                <a:spcPts val="0"/>
              </a:spcBef>
              <a:buNone/>
            </a:pPr>
            <a:r>
              <a:rPr lang="en-US" altLang="zh-CN" sz="1700" b="1" dirty="0">
                <a:latin typeface="华文楷体" pitchFamily="2" charset="-122"/>
                <a:ea typeface="华文楷体" pitchFamily="2" charset="-122"/>
              </a:rPr>
              <a:t>(5)	REAL VIDEO </a:t>
            </a:r>
          </a:p>
        </p:txBody>
      </p:sp>
      <p:sp>
        <p:nvSpPr>
          <p:cNvPr id="7"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lang="en-US" altLang="zh-CN" sz="3600" b="1" kern="0" dirty="0">
                <a:solidFill>
                  <a:srgbClr val="FFFFFF"/>
                </a:solidFill>
                <a:ea typeface="黑体" pitchFamily="2" charset="-122"/>
              </a:rPr>
              <a:t>2.5</a:t>
            </a:r>
            <a:r>
              <a:rPr lang="zh-CN" altLang="en-US" sz="3600" b="1" kern="0" dirty="0">
                <a:solidFill>
                  <a:srgbClr val="FFFFFF"/>
                </a:solidFill>
                <a:ea typeface="黑体" pitchFamily="2" charset="-122"/>
              </a:rPr>
              <a:t>  </a:t>
            </a:r>
            <a:r>
              <a:rPr lang="en-US" altLang="zh-CN" sz="3600" b="1" kern="0" dirty="0">
                <a:solidFill>
                  <a:srgbClr val="FFFFFF"/>
                </a:solidFill>
                <a:ea typeface="黑体" pitchFamily="2" charset="-122"/>
              </a:rPr>
              <a:t>0</a:t>
            </a:r>
            <a:r>
              <a:rPr lang="zh-CN" altLang="en-US" sz="3600" b="1" kern="0" dirty="0">
                <a:solidFill>
                  <a:srgbClr val="FFFFFF"/>
                </a:solidFill>
                <a:ea typeface="黑体" pitchFamily="2" charset="-122"/>
              </a:rPr>
              <a:t>与</a:t>
            </a:r>
            <a:r>
              <a:rPr lang="en-US" altLang="zh-CN" sz="3600" b="1" kern="0" dirty="0">
                <a:solidFill>
                  <a:srgbClr val="FFFFFF"/>
                </a:solidFill>
                <a:ea typeface="黑体" pitchFamily="2" charset="-122"/>
              </a:rPr>
              <a:t>1</a:t>
            </a:r>
            <a:r>
              <a:rPr lang="zh-CN" altLang="en-US" sz="3600" b="1" kern="0" dirty="0">
                <a:solidFill>
                  <a:srgbClr val="FFFFFF"/>
                </a:solidFill>
                <a:ea typeface="黑体" pitchFamily="2" charset="-122"/>
              </a:rPr>
              <a:t>的声色世界</a:t>
            </a:r>
            <a:endParaRPr lang="en-US" altLang="zh-CN" sz="3600" b="1" kern="0" dirty="0">
              <a:solidFill>
                <a:srgbClr val="FFFFFF"/>
              </a:solidFill>
              <a:ea typeface="宋体" pitchFamily="2" charset="-122"/>
            </a:endParaRPr>
          </a:p>
        </p:txBody>
      </p:sp>
      <p:sp>
        <p:nvSpPr>
          <p:cNvPr id="8" name="Rectangle 2"/>
          <p:cNvSpPr txBox="1">
            <a:spLocks noChangeArrowheads="1"/>
          </p:cNvSpPr>
          <p:nvPr/>
        </p:nvSpPr>
        <p:spPr bwMode="gray">
          <a:xfrm>
            <a:off x="4572000"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zh-CN" altLang="en-US" sz="2800" b="1" kern="0" noProof="0" dirty="0">
                <a:solidFill>
                  <a:srgbClr val="FFFF00"/>
                </a:solidFill>
                <a:latin typeface="黑体" pitchFamily="49" charset="-122"/>
                <a:ea typeface="黑体" pitchFamily="49" charset="-122"/>
                <a:cs typeface="+mj-cs"/>
              </a:rPr>
              <a:t>视</a:t>
            </a:r>
            <a:r>
              <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频</a:t>
            </a:r>
          </a:p>
        </p:txBody>
      </p:sp>
      <p:sp>
        <p:nvSpPr>
          <p:cNvPr id="5"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3312691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normAutofit/>
          </a:bodyPr>
          <a:lstStyle/>
          <a:p>
            <a:r>
              <a:rPr lang="zh-CN" altLang="en-US" dirty="0"/>
              <a:t>算术运算</a:t>
            </a:r>
          </a:p>
        </p:txBody>
      </p:sp>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908009"/>
            <a:ext cx="8230749" cy="180047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style>
          <a:lnRef idx="2">
            <a:schemeClr val="accent1"/>
          </a:lnRef>
          <a:fillRef idx="1">
            <a:schemeClr val="lt1"/>
          </a:fillRef>
          <a:effectRef idx="0">
            <a:schemeClr val="accent1"/>
          </a:effectRef>
          <a:fontRef idx="minor">
            <a:schemeClr val="dk1"/>
          </a:fontRef>
        </p:style>
      </p:pic>
      <p:sp>
        <p:nvSpPr>
          <p:cNvPr id="8" name="Rectangle 2"/>
          <p:cNvSpPr txBox="1">
            <a:spLocks noChangeArrowheads="1"/>
          </p:cNvSpPr>
          <p:nvPr/>
        </p:nvSpPr>
        <p:spPr bwMode="gray">
          <a:xfrm>
            <a:off x="214282" y="178594"/>
            <a:ext cx="6477000" cy="6512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defRPr/>
            </a:pPr>
            <a:r>
              <a:rPr lang="en-US" altLang="zh-CN" sz="3600" b="1" kern="0" dirty="0">
                <a:solidFill>
                  <a:srgbClr val="FFFFFF"/>
                </a:solidFill>
                <a:ea typeface="黑体" pitchFamily="2" charset="-122"/>
              </a:rPr>
              <a:t>2.2 </a:t>
            </a:r>
            <a:r>
              <a:rPr lang="zh-CN" altLang="en-US" sz="3600" b="1" kern="0" dirty="0">
                <a:solidFill>
                  <a:srgbClr val="FFFFFF"/>
                </a:solidFill>
                <a:ea typeface="黑体" pitchFamily="2" charset="-122"/>
              </a:rPr>
              <a:t>布尔逻辑与逻辑思维</a:t>
            </a:r>
            <a:endParaRPr lang="en-US" altLang="zh-CN" sz="3600" b="1" kern="0" dirty="0">
              <a:solidFill>
                <a:srgbClr val="FFFFFF"/>
              </a:solidFill>
              <a:ea typeface="宋体" pitchFamily="2" charset="-122"/>
            </a:endParaRPr>
          </a:p>
        </p:txBody>
      </p:sp>
      <p:sp>
        <p:nvSpPr>
          <p:cNvPr id="9" name="Rectangle 2"/>
          <p:cNvSpPr txBox="1">
            <a:spLocks noChangeArrowheads="1"/>
          </p:cNvSpPr>
          <p:nvPr/>
        </p:nvSpPr>
        <p:spPr bwMode="gray">
          <a:xfrm>
            <a:off x="5271702" y="248587"/>
            <a:ext cx="3260738" cy="5834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685800" lvl="0" indent="-685800" fontAlgn="base">
              <a:spcBef>
                <a:spcPct val="0"/>
              </a:spcBef>
              <a:spcAft>
                <a:spcPct val="0"/>
              </a:spcAft>
              <a:defRPr/>
            </a:pPr>
            <a:r>
              <a:rPr kumimoji="0" lang="en-US" altLang="zh-CN"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rPr>
              <a:t>--</a:t>
            </a:r>
            <a:r>
              <a:rPr lang="en-US" altLang="zh-CN" sz="2800" b="1" kern="0" dirty="0">
                <a:solidFill>
                  <a:srgbClr val="FFFF00"/>
                </a:solidFill>
                <a:latin typeface="黑体" pitchFamily="49" charset="-122"/>
                <a:ea typeface="黑体" pitchFamily="49" charset="-122"/>
              </a:rPr>
              <a:t>0</a:t>
            </a:r>
            <a:r>
              <a:rPr lang="zh-CN" altLang="en-US" sz="2800" b="1" kern="0" dirty="0">
                <a:solidFill>
                  <a:srgbClr val="FFFF00"/>
                </a:solidFill>
                <a:latin typeface="黑体" pitchFamily="49" charset="-122"/>
                <a:ea typeface="黑体" pitchFamily="49" charset="-122"/>
              </a:rPr>
              <a:t>与</a:t>
            </a:r>
            <a:r>
              <a:rPr lang="en-US" altLang="zh-CN" sz="2800" b="1" kern="0" dirty="0">
                <a:solidFill>
                  <a:srgbClr val="FFFF00"/>
                </a:solidFill>
                <a:latin typeface="黑体" pitchFamily="49" charset="-122"/>
                <a:ea typeface="黑体" pitchFamily="49" charset="-122"/>
              </a:rPr>
              <a:t>1</a:t>
            </a:r>
            <a:r>
              <a:rPr lang="zh-CN" altLang="en-US" sz="2800" b="1" kern="0" dirty="0">
                <a:solidFill>
                  <a:srgbClr val="FFFF00"/>
                </a:solidFill>
                <a:latin typeface="黑体" pitchFamily="49" charset="-122"/>
                <a:ea typeface="黑体" pitchFamily="49" charset="-122"/>
              </a:rPr>
              <a:t>的运算</a:t>
            </a:r>
            <a:endParaRPr kumimoji="0" lang="zh-CN" altLang="en-US" sz="2800" b="1" i="0" u="none" strike="noStrike" kern="0" cap="none" spc="0" normalizeH="0" baseline="0" noProof="0" dirty="0">
              <a:ln>
                <a:noFill/>
              </a:ln>
              <a:solidFill>
                <a:srgbClr val="FFFF00"/>
              </a:solidFill>
              <a:effectLst/>
              <a:uLnTx/>
              <a:uFillTx/>
              <a:latin typeface="黑体" pitchFamily="49" charset="-122"/>
              <a:ea typeface="黑体" pitchFamily="49" charset="-122"/>
              <a:cs typeface="+mj-cs"/>
            </a:endParaRPr>
          </a:p>
        </p:txBody>
      </p:sp>
      <p:sp>
        <p:nvSpPr>
          <p:cNvPr id="6" name="灯片编号占位符 3"/>
          <p:cNvSpPr txBox="1">
            <a:spLocks/>
          </p:cNvSpPr>
          <p:nvPr/>
        </p:nvSpPr>
        <p:spPr>
          <a:xfrm>
            <a:off x="7452320" y="4803998"/>
            <a:ext cx="1616075" cy="21788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6606AAF-FDC2-4271-BA67-FC2756D80E0C}" type="slidenum">
              <a:rPr kumimoji="0" lang="en-US" altLang="zh-CN" sz="14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4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9312506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60032" y="1131590"/>
            <a:ext cx="3312368" cy="1102519"/>
          </a:xfrm>
        </p:spPr>
        <p:txBody>
          <a:bodyPr>
            <a:normAutofit/>
          </a:bodyPr>
          <a:lstStyle/>
          <a:p>
            <a:r>
              <a:rPr lang="en-US" altLang="zh-CN" sz="6000" dirty="0"/>
              <a:t>Thanks</a:t>
            </a:r>
            <a:r>
              <a:rPr lang="zh-CN" altLang="en-US" sz="6000" dirty="0"/>
              <a:t>！</a:t>
            </a:r>
          </a:p>
        </p:txBody>
      </p:sp>
    </p:spTree>
    <p:extLst>
      <p:ext uri="{BB962C8B-B14F-4D97-AF65-F5344CB8AC3E}">
        <p14:creationId xmlns:p14="http://schemas.microsoft.com/office/powerpoint/2010/main" val="17410400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演示文稿2">
  <a:themeElements>
    <a:clrScheme name="自定义 37">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9A4"/>
      </a:hlink>
      <a:folHlink>
        <a:srgbClr val="1597EF"/>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3467</TotalTime>
  <Words>7364</Words>
  <Application>Microsoft Office PowerPoint</Application>
  <PresentationFormat>全屏显示(16:9)</PresentationFormat>
  <Paragraphs>862</Paragraphs>
  <Slides>90</Slides>
  <Notes>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90</vt:i4>
      </vt:variant>
    </vt:vector>
  </HeadingPairs>
  <TitlesOfParts>
    <vt:vector size="109" baseType="lpstr">
      <vt:lpstr>-apple-system</vt:lpstr>
      <vt:lpstr>Arial Unicode MS</vt:lpstr>
      <vt:lpstr>PingFang SC</vt:lpstr>
      <vt:lpstr>方正姚体</vt:lpstr>
      <vt:lpstr>黑体</vt:lpstr>
      <vt:lpstr>华文琥珀</vt:lpstr>
      <vt:lpstr>华文楷体</vt:lpstr>
      <vt:lpstr>华文中宋</vt:lpstr>
      <vt:lpstr>楷体</vt:lpstr>
      <vt:lpstr>宋体</vt:lpstr>
      <vt:lpstr>微软雅黑</vt:lpstr>
      <vt:lpstr>Arial</vt:lpstr>
      <vt:lpstr>Arial</vt:lpstr>
      <vt:lpstr>Calibri</vt:lpstr>
      <vt:lpstr>Comic Sans MS</vt:lpstr>
      <vt:lpstr>Times New Roman</vt:lpstr>
      <vt:lpstr>Trebuchet MS</vt:lpstr>
      <vt:lpstr>Wingdings</vt:lpstr>
      <vt:lpstr>演示文稿2</vt:lpstr>
      <vt:lpstr>第2章  信息表达与逻辑思维</vt:lpstr>
      <vt:lpstr>第二章  信息表达与逻辑思维</vt:lpstr>
      <vt:lpstr>PowerPoint 演示文稿</vt:lpstr>
      <vt:lpstr>PowerPoint 演示文稿</vt:lpstr>
      <vt:lpstr>PowerPoint 演示文稿</vt:lpstr>
      <vt:lpstr>PowerPoint 演示文稿</vt:lpstr>
      <vt:lpstr>PowerPoint 演示文稿</vt:lpstr>
      <vt:lpstr>计算机选择了0与1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补码的用途 ——变减法为加法</vt:lpstr>
      <vt:lpstr>PowerPoint 演示文稿</vt:lpstr>
      <vt:lpstr>PowerPoint 演示文稿</vt:lpstr>
      <vt:lpstr>PowerPoint 演示文稿</vt:lpstr>
      <vt:lpstr>变减法为加法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PowerPoint 演示文稿</vt:lpstr>
      <vt:lpstr>Thanks！</vt:lpstr>
    </vt:vector>
  </TitlesOfParts>
  <Company>杭州电子科技大学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《计算机与计算思维导论》教材配套PPT课件</dc:title>
  <dc:subject>《计算机与计算思维导论》教材配套PPT课件</dc:subject>
  <dc:creator>郭艳华</dc:creator>
  <dc:description>大学计算机基础课程教学资源</dc:description>
  <cp:lastModifiedBy>linfu</cp:lastModifiedBy>
  <cp:revision>453</cp:revision>
  <dcterms:created xsi:type="dcterms:W3CDTF">2014-07-31T06:32:58Z</dcterms:created>
  <dcterms:modified xsi:type="dcterms:W3CDTF">2020-10-12T14:24:11Z</dcterms:modified>
  <cp:category>大学计算机基础课程教学资源</cp:category>
</cp:coreProperties>
</file>