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542" r:id="rId3"/>
    <p:sldId id="54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8E6C4-717D-4907-B58D-968DE6ECC6E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5C565-4598-4993-A6CB-3BC1B1DEC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9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622A43-7A44-4D9F-A8C4-75F6D0780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F14769-52E1-44E1-98A5-27AC59B11BC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id="{2A2FFE55-4248-45DE-BE0A-CD9BDDDDFA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8CA903B3-2C88-4661-9EBB-AD9576D5D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F877-D131-4D8E-BC64-C49E7BAC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38301-32F5-4A23-8447-E212FF79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42672-81FD-4D9D-943C-AFE15A65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97739-ECE3-4E79-A28B-805FFD03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0C388-876F-4DFA-BAB1-01F0C344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1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94190-9EF8-4506-BD3F-9B818B69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FDBB2-5FDC-473E-8C3C-2FF8514A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1D276-F6C7-4BCC-A831-963EF971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D4F1E-3FF7-4649-9094-12FC0AF6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8C38C-D23C-448B-AD5E-069AF524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8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4CF85-11A6-4B60-95B2-94ECA6AE6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CECCC-4099-4F4D-818B-4082664E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6A423-5DD3-4E16-B0F8-3707392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6B6B6-15B0-4122-B46B-0A5E34CF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2748D-25C5-46B2-A5DA-E82314A0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2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578" name="Group 2">
            <a:extLst>
              <a:ext uri="{FF2B5EF4-FFF2-40B4-BE49-F238E27FC236}">
                <a16:creationId xmlns:a16="http://schemas.microsoft.com/office/drawing/2014/main" id="{0486E37F-BF97-41C2-AA21-4C70CCE6B0F8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280579" name="Freeform 3">
              <a:extLst>
                <a:ext uri="{FF2B5EF4-FFF2-40B4-BE49-F238E27FC236}">
                  <a16:creationId xmlns:a16="http://schemas.microsoft.com/office/drawing/2014/main" id="{8B14A063-D7A3-423D-AFB3-FFB5FD8945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0" name="Freeform 4">
              <a:extLst>
                <a:ext uri="{FF2B5EF4-FFF2-40B4-BE49-F238E27FC236}">
                  <a16:creationId xmlns:a16="http://schemas.microsoft.com/office/drawing/2014/main" id="{C9323F4F-0D12-46FE-9FA6-9032187474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1" name="Freeform 5">
              <a:extLst>
                <a:ext uri="{FF2B5EF4-FFF2-40B4-BE49-F238E27FC236}">
                  <a16:creationId xmlns:a16="http://schemas.microsoft.com/office/drawing/2014/main" id="{D00E1FB9-67FF-4A35-AE01-5320AAA262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2" name="Freeform 6">
              <a:extLst>
                <a:ext uri="{FF2B5EF4-FFF2-40B4-BE49-F238E27FC236}">
                  <a16:creationId xmlns:a16="http://schemas.microsoft.com/office/drawing/2014/main" id="{4C2C39C2-7938-411A-B9CE-067D1E3096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3" name="Freeform 7">
              <a:extLst>
                <a:ext uri="{FF2B5EF4-FFF2-40B4-BE49-F238E27FC236}">
                  <a16:creationId xmlns:a16="http://schemas.microsoft.com/office/drawing/2014/main" id="{21E60B60-84B8-44CD-8A60-FCE147FE1C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4" name="Freeform 8">
              <a:extLst>
                <a:ext uri="{FF2B5EF4-FFF2-40B4-BE49-F238E27FC236}">
                  <a16:creationId xmlns:a16="http://schemas.microsoft.com/office/drawing/2014/main" id="{D9BDC173-D36C-4765-88CB-1624C52977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5" name="Freeform 9">
              <a:extLst>
                <a:ext uri="{FF2B5EF4-FFF2-40B4-BE49-F238E27FC236}">
                  <a16:creationId xmlns:a16="http://schemas.microsoft.com/office/drawing/2014/main" id="{5FBB177A-C08B-4E34-AA2B-DEB5DC828C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6" name="Freeform 10">
              <a:extLst>
                <a:ext uri="{FF2B5EF4-FFF2-40B4-BE49-F238E27FC236}">
                  <a16:creationId xmlns:a16="http://schemas.microsoft.com/office/drawing/2014/main" id="{74C17AC7-F56D-4413-AB53-CDBCDEFDFF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7" name="Freeform 11">
              <a:extLst>
                <a:ext uri="{FF2B5EF4-FFF2-40B4-BE49-F238E27FC236}">
                  <a16:creationId xmlns:a16="http://schemas.microsoft.com/office/drawing/2014/main" id="{65566DB4-49D1-45F4-8D1B-E498C15A73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8" name="Freeform 12">
              <a:extLst>
                <a:ext uri="{FF2B5EF4-FFF2-40B4-BE49-F238E27FC236}">
                  <a16:creationId xmlns:a16="http://schemas.microsoft.com/office/drawing/2014/main" id="{1EBD1A09-AF2F-488B-99B7-2B3E126894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89" name="Freeform 13">
              <a:extLst>
                <a:ext uri="{FF2B5EF4-FFF2-40B4-BE49-F238E27FC236}">
                  <a16:creationId xmlns:a16="http://schemas.microsoft.com/office/drawing/2014/main" id="{A8DD8A55-F95B-401F-BD0B-A01CAE23CC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0" name="Freeform 14">
              <a:extLst>
                <a:ext uri="{FF2B5EF4-FFF2-40B4-BE49-F238E27FC236}">
                  <a16:creationId xmlns:a16="http://schemas.microsoft.com/office/drawing/2014/main" id="{F89EC3B5-6592-47F8-BDA2-23B7CC47CE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1" name="Freeform 15">
              <a:extLst>
                <a:ext uri="{FF2B5EF4-FFF2-40B4-BE49-F238E27FC236}">
                  <a16:creationId xmlns:a16="http://schemas.microsoft.com/office/drawing/2014/main" id="{735AD385-7CE9-45A1-AAD8-D10CC44AEE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2" name="Freeform 16">
              <a:extLst>
                <a:ext uri="{FF2B5EF4-FFF2-40B4-BE49-F238E27FC236}">
                  <a16:creationId xmlns:a16="http://schemas.microsoft.com/office/drawing/2014/main" id="{D855B340-4DAC-4E58-9CA2-1C9C64C526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3" name="Freeform 17">
              <a:extLst>
                <a:ext uri="{FF2B5EF4-FFF2-40B4-BE49-F238E27FC236}">
                  <a16:creationId xmlns:a16="http://schemas.microsoft.com/office/drawing/2014/main" id="{97DFCFC8-89DC-47A2-ADEC-59771E7215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4" name="Freeform 18">
              <a:extLst>
                <a:ext uri="{FF2B5EF4-FFF2-40B4-BE49-F238E27FC236}">
                  <a16:creationId xmlns:a16="http://schemas.microsoft.com/office/drawing/2014/main" id="{1440AA94-4688-44CF-ACD3-E172D80841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5" name="Freeform 19">
              <a:extLst>
                <a:ext uri="{FF2B5EF4-FFF2-40B4-BE49-F238E27FC236}">
                  <a16:creationId xmlns:a16="http://schemas.microsoft.com/office/drawing/2014/main" id="{843B1E27-7E9F-40AD-9536-43FCCFF906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6" name="Freeform 20">
              <a:extLst>
                <a:ext uri="{FF2B5EF4-FFF2-40B4-BE49-F238E27FC236}">
                  <a16:creationId xmlns:a16="http://schemas.microsoft.com/office/drawing/2014/main" id="{E6A4A9E1-2CD4-48E7-B3CD-76F1BFB502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7" name="Freeform 21">
              <a:extLst>
                <a:ext uri="{FF2B5EF4-FFF2-40B4-BE49-F238E27FC236}">
                  <a16:creationId xmlns:a16="http://schemas.microsoft.com/office/drawing/2014/main" id="{7903E330-8131-4D4A-B817-4215D03917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8" name="Freeform 22">
              <a:extLst>
                <a:ext uri="{FF2B5EF4-FFF2-40B4-BE49-F238E27FC236}">
                  <a16:creationId xmlns:a16="http://schemas.microsoft.com/office/drawing/2014/main" id="{420D7B58-8E07-495D-B073-2FFD6C09ED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599" name="Freeform 23">
              <a:extLst>
                <a:ext uri="{FF2B5EF4-FFF2-40B4-BE49-F238E27FC236}">
                  <a16:creationId xmlns:a16="http://schemas.microsoft.com/office/drawing/2014/main" id="{268A57B2-1991-445C-AF01-612D771D22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0" name="Freeform 24">
              <a:extLst>
                <a:ext uri="{FF2B5EF4-FFF2-40B4-BE49-F238E27FC236}">
                  <a16:creationId xmlns:a16="http://schemas.microsoft.com/office/drawing/2014/main" id="{91B5559F-1542-4D56-A1C3-F5D1F6A138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1" name="Freeform 25">
              <a:extLst>
                <a:ext uri="{FF2B5EF4-FFF2-40B4-BE49-F238E27FC236}">
                  <a16:creationId xmlns:a16="http://schemas.microsoft.com/office/drawing/2014/main" id="{D170A686-1A50-4C31-913D-4218833152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2" name="Freeform 26">
              <a:extLst>
                <a:ext uri="{FF2B5EF4-FFF2-40B4-BE49-F238E27FC236}">
                  <a16:creationId xmlns:a16="http://schemas.microsoft.com/office/drawing/2014/main" id="{73FDA770-55CE-408B-A66F-2517149305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3" name="Freeform 27">
              <a:extLst>
                <a:ext uri="{FF2B5EF4-FFF2-40B4-BE49-F238E27FC236}">
                  <a16:creationId xmlns:a16="http://schemas.microsoft.com/office/drawing/2014/main" id="{DE0C02C4-93F3-416B-A639-44181D2F7A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4" name="Freeform 28">
              <a:extLst>
                <a:ext uri="{FF2B5EF4-FFF2-40B4-BE49-F238E27FC236}">
                  <a16:creationId xmlns:a16="http://schemas.microsoft.com/office/drawing/2014/main" id="{987C04CD-B5AD-4E62-8B1B-B3D5A8D5B1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5" name="Freeform 29">
              <a:extLst>
                <a:ext uri="{FF2B5EF4-FFF2-40B4-BE49-F238E27FC236}">
                  <a16:creationId xmlns:a16="http://schemas.microsoft.com/office/drawing/2014/main" id="{4C8E2946-8082-415E-9B17-3BE6AD2118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6" name="Freeform 30">
              <a:extLst>
                <a:ext uri="{FF2B5EF4-FFF2-40B4-BE49-F238E27FC236}">
                  <a16:creationId xmlns:a16="http://schemas.microsoft.com/office/drawing/2014/main" id="{3B2C324C-D3B2-40A1-969E-3A49F05B18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7" name="Freeform 31">
              <a:extLst>
                <a:ext uri="{FF2B5EF4-FFF2-40B4-BE49-F238E27FC236}">
                  <a16:creationId xmlns:a16="http://schemas.microsoft.com/office/drawing/2014/main" id="{3E222CE9-9A00-4F30-8B9C-E60AF94887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8" name="Freeform 32">
              <a:extLst>
                <a:ext uri="{FF2B5EF4-FFF2-40B4-BE49-F238E27FC236}">
                  <a16:creationId xmlns:a16="http://schemas.microsoft.com/office/drawing/2014/main" id="{263165B4-7FDA-434F-B07A-5B908EA781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09" name="Freeform 33">
              <a:extLst>
                <a:ext uri="{FF2B5EF4-FFF2-40B4-BE49-F238E27FC236}">
                  <a16:creationId xmlns:a16="http://schemas.microsoft.com/office/drawing/2014/main" id="{1DFE2C18-6F55-4DD1-9851-2CEF7D5FAD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10" name="Freeform 34">
              <a:extLst>
                <a:ext uri="{FF2B5EF4-FFF2-40B4-BE49-F238E27FC236}">
                  <a16:creationId xmlns:a16="http://schemas.microsoft.com/office/drawing/2014/main" id="{229FD3B2-D095-41FD-9227-4D7338D86A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11" name="Freeform 35">
              <a:extLst>
                <a:ext uri="{FF2B5EF4-FFF2-40B4-BE49-F238E27FC236}">
                  <a16:creationId xmlns:a16="http://schemas.microsoft.com/office/drawing/2014/main" id="{DE29ABCD-46F7-4650-A630-20D648BCE4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12" name="Freeform 36">
              <a:extLst>
                <a:ext uri="{FF2B5EF4-FFF2-40B4-BE49-F238E27FC236}">
                  <a16:creationId xmlns:a16="http://schemas.microsoft.com/office/drawing/2014/main" id="{DB48B126-A19E-452E-97C8-6EA64D098F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13" name="Freeform 37">
              <a:extLst>
                <a:ext uri="{FF2B5EF4-FFF2-40B4-BE49-F238E27FC236}">
                  <a16:creationId xmlns:a16="http://schemas.microsoft.com/office/drawing/2014/main" id="{4A56B872-F0BC-4CA5-B23B-8069AA3108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0614" name="Freeform 38">
              <a:extLst>
                <a:ext uri="{FF2B5EF4-FFF2-40B4-BE49-F238E27FC236}">
                  <a16:creationId xmlns:a16="http://schemas.microsoft.com/office/drawing/2014/main" id="{9C4AB399-D4FC-4E03-A0F5-C1D24547A09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80615" name="Group 39">
              <a:extLst>
                <a:ext uri="{FF2B5EF4-FFF2-40B4-BE49-F238E27FC236}">
                  <a16:creationId xmlns:a16="http://schemas.microsoft.com/office/drawing/2014/main" id="{34DD9E04-0755-42EC-BF99-A3547E0C20D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80616" name="Freeform 40">
                <a:extLst>
                  <a:ext uri="{FF2B5EF4-FFF2-40B4-BE49-F238E27FC236}">
                    <a16:creationId xmlns:a16="http://schemas.microsoft.com/office/drawing/2014/main" id="{3412D9B6-1238-42B9-915B-0C64693407B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80617" name="Freeform 41">
                <a:extLst>
                  <a:ext uri="{FF2B5EF4-FFF2-40B4-BE49-F238E27FC236}">
                    <a16:creationId xmlns:a16="http://schemas.microsoft.com/office/drawing/2014/main" id="{CF09A5B6-F218-4710-B4DC-9325D07B0B2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280618" name="Rectangle 42">
            <a:extLst>
              <a:ext uri="{FF2B5EF4-FFF2-40B4-BE49-F238E27FC236}">
                <a16:creationId xmlns:a16="http://schemas.microsoft.com/office/drawing/2014/main" id="{3ED2689B-9D0B-486C-B0BF-5E71426B85C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80619" name="Rectangle 43">
            <a:extLst>
              <a:ext uri="{FF2B5EF4-FFF2-40B4-BE49-F238E27FC236}">
                <a16:creationId xmlns:a16="http://schemas.microsoft.com/office/drawing/2014/main" id="{DB4AA637-5027-41A0-ADAD-700A03748DD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80620" name="Rectangle 44">
            <a:extLst>
              <a:ext uri="{FF2B5EF4-FFF2-40B4-BE49-F238E27FC236}">
                <a16:creationId xmlns:a16="http://schemas.microsoft.com/office/drawing/2014/main" id="{21DED397-13F1-4548-BB98-D64CE8C4EA45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0621" name="Rectangle 45">
            <a:extLst>
              <a:ext uri="{FF2B5EF4-FFF2-40B4-BE49-F238E27FC236}">
                <a16:creationId xmlns:a16="http://schemas.microsoft.com/office/drawing/2014/main" id="{DD94521B-A645-4B48-8CA2-A8019B9F67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0622" name="Rectangle 46">
            <a:extLst>
              <a:ext uri="{FF2B5EF4-FFF2-40B4-BE49-F238E27FC236}">
                <a16:creationId xmlns:a16="http://schemas.microsoft.com/office/drawing/2014/main" id="{51BD7781-220C-45A1-94BC-D679F48E64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7CF60D-32F0-4465-AA42-29DBD18D87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449436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66B25-6C5F-4D12-93E2-769F2243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58D4E-236E-4B62-83AF-8F897D0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AA481-97B0-49C0-834B-F120CBF4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656F2-8467-4AA9-A108-99D8CF6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FAAEB-9D71-44BB-B6D1-DC48388D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5E529-CC12-4708-8D30-CD75E249A0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657144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C6B9-DC02-4CA6-B4E4-E2CCA4AE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8FBB8-EA10-4857-9E34-BD3197B5D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FCB5F-049F-4731-970F-CF7C4357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22383-8559-4F01-AA30-623C3FE0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CAA98-262F-446F-A370-7D0C42D4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F02F-4917-4368-8A20-185A8D8B47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640978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EE5CB-593B-477F-B0B9-CCB9A81C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AFD0F-8C83-498C-B63A-28ED0FD5D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63F5E-AB4B-444F-9C69-B75F21C9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0E775-96DF-4CB1-98A3-B0DD27F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5E594-CCDF-45F7-9C3F-755925A4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65FA-63BC-4585-81BD-83571546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C02DF-1C1A-4B62-A033-241BA6221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996781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32A39-F3D9-46DD-AAF6-C48A191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5E39E-0DDB-445F-AB3C-E942B85E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C434C-FFBF-420B-91B5-CE2E9B6E7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1A1921-DB39-476E-B5BC-8BC4075C5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A69F8-83CD-49BC-A861-8A93EFBD7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D37BB1-0F89-4ECD-8E52-EAFF110A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A4E204-5DA6-490C-965A-79D71C22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E08921-3CEB-4B8C-ACDC-71F6EF2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7D63D-7301-4CE4-BA2B-8090A60AD6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717300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49CA3-50A3-44FF-AFF4-56C127DC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853DB5-FCD4-4672-A212-EE14AD65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0BFCE-8ACD-4E18-BC11-7D10026B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153FC-BD85-424E-9332-E53212CD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4F1BF-DF85-419E-9960-3F8C04B54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754467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E025C-A9B7-4A1B-B4DA-6E2449F5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2DE693-D0D3-43D3-9658-E1D8DFE3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3671E-ED3C-4A15-A967-F4B8FF4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5B9A9-6EA2-4638-836E-30947BFCF7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453323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A66A0-EF2C-432A-B852-05A3B3A0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8A0AC-1FA0-4F1F-AB99-975E772D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EE23C-F858-48FC-B1E2-5CA51353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0110E-5600-4F1C-931B-59091BF8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E5254-517F-4930-94C8-A8DD5AA9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03744-A457-4220-976E-077160D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F33AD-4F40-44DA-87FA-8B69C039B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601344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46CDF-3F47-4B64-BC6B-C79F8101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2344F-53FC-4F41-BA58-05E40EE6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FDBA5-7C2F-4B33-8418-39D95FB1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3943-1CB6-414F-AE2C-3B1250F5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78CFB-6DB4-4D72-B8EB-9BC0D53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28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3CA5A-0414-4E90-A536-F639B87B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BAA37D-3491-483A-98B8-78174AD9E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38CB8-B2E6-429F-B74F-61D99C25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06F21-7901-4A72-991F-217AD012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CFDCF-4CE7-4614-B30E-AFB627C6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6428A-4CE6-453D-B0D9-992707FC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7DE31-16D3-4B6D-99CC-98C4F0D42A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678107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F5C96-A5CC-424A-BD0B-02BB5427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4BF6C-12F5-4B69-8ECF-DCC47F4F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30402-CEA5-4693-9E83-576D5D9F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7CBCE-EA90-48B8-81E4-2C86BCC3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92372-76F7-4BA9-B568-C70CDF65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32980-B677-4C9D-BFEE-8ACB772E8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066970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85A74-C21F-47A1-9B2C-1B00A45D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72A06-4A7B-49B3-BE79-36129561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B6FD1-AC7A-404F-81B0-4F84B8B2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02B6D-216A-4B6C-B924-AF2518D3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3618E-9CE3-4947-9B9B-894BADC2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A6DFB-9F14-4F4C-8D32-3521E5E790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807144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2464-CD5E-4990-82AF-41BCF71F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E0542FB5-AF9C-4F56-A612-2450A03EAAE5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0F318-B2C1-45A1-85F2-E4296FCB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A3A5E-4678-4CF9-AE78-154A18C6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2125A-FC23-4136-9F7D-CBE47A19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4D057C1-B883-48E8-8F10-B2B6341B06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783157"/>
      </p:ext>
    </p:extLst>
  </p:cSld>
  <p:clrMapOvr>
    <a:masterClrMapping/>
  </p:clrMapOvr>
  <p:transition spd="slow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5C9167-422A-45EB-8E95-285C9AFB8D5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44F032-D8EB-4114-937A-8ED46549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233B55-92A5-424C-941D-B9DE0FAB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35580E-6FAF-4751-B151-3CB9742F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B1A1C97-009C-4AC5-ABA0-8FBEFE03B0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44865"/>
      </p:ext>
    </p:extLst>
  </p:cSld>
  <p:clrMapOvr>
    <a:masterClrMapping/>
  </p:clrMapOvr>
  <p:transition spd="slow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806E9-B25D-48E7-AF83-0E7692D4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EED72-8075-4CAE-A8DB-2C4A0C75237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1D7F6-C65E-40A5-B7D8-6B0271D4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67317-3BC3-4A88-978F-3A284E75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80AD3-C461-479F-94FF-72F9DC61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14D72-01BB-4EBE-887D-924905E7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D6FB029-E396-4623-B17A-E651F49510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671141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CBA4D-BEE8-44EC-AA7D-AF3B2C6B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50577-6557-45A5-8312-C19632EA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346CB-719E-4B7C-A710-5D3FBB5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D6220-8A29-4385-93D0-263EE62F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88A59-E85F-4153-8193-C4E75CA2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EB46D-7461-4E06-B284-73334AC9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493DA-5496-43B3-A029-B71F5E715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8970A-68A5-4155-8834-043AB6B13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0019E-4220-4D12-93AF-4AE7C446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BC412-328A-4B7A-BD3D-2ABB2BF6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6AAED-D586-4B69-8398-497A0161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58A37-81E1-4CD6-B4A0-BB49F1DD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4AB9E-DB09-436E-BD71-51446A0E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FBEEF-E9B7-4A1D-A728-5CAB2337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43AC69-6512-4B7C-9C35-2E5A24F06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AF30FB-D262-486C-8947-7FD0D2ABB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32D13-1479-4D35-862B-E700E9B9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55A7A3-09D8-422B-8D5F-2B5BCF75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C07EF4-BCEE-4DB4-96F9-ACDE0988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9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ADC5D-3E6D-40B4-A62B-B05FF815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A25EED-5B32-4968-8F8F-8D6244F8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A5A64-8837-4620-A61C-571B7DA8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F692E3-62CB-49E7-9B13-B47BE9B1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9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44F89B-2CB8-4386-A9D7-3568BF71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7337FA-7F5B-463A-94D4-D89C5864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175AC3-0C7C-4A6F-BF48-C71DADFB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3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C2D52-ECBE-46F5-BFFC-45A22833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8440B-3CAD-408A-B622-E24BEC00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D17FDD-58A3-48F5-9497-36EF946F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E4416-2607-4DBC-9AF7-0C55FE1C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4EF4C-9938-43C2-B2D8-9F699CF6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A3C1E-42DA-44CA-827F-550B7802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8F7BF-F498-417D-9BB5-393C27F1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9F6EC-8DCD-429A-B1CF-677799A8E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8A1E1-C981-4913-9019-644383951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231EB-1A0D-4657-97B0-3BECDB32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FC4F1-161D-42FF-9462-2F200192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FDB2F-57E3-4B18-B064-FA00FD57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7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6CFE9E-16D1-4A71-BC80-3D1340EA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A744D-C226-4B65-B37B-B572291B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9534-9873-4A2C-87AE-0B6EDF2C3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887-BF08-4EBD-B2D5-DE76FE380E1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84122-03C4-417F-8D5D-BBD1F0CC7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A6F16-9CB6-4EDB-AF07-6340F42DD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9235-F88E-41B2-B4F4-2D3D73799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554" name="Group 2">
            <a:extLst>
              <a:ext uri="{FF2B5EF4-FFF2-40B4-BE49-F238E27FC236}">
                <a16:creationId xmlns:a16="http://schemas.microsoft.com/office/drawing/2014/main" id="{35B5A2CF-C28A-46C9-A9FF-92052C1CB088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279555" name="Freeform 3">
              <a:extLst>
                <a:ext uri="{FF2B5EF4-FFF2-40B4-BE49-F238E27FC236}">
                  <a16:creationId xmlns:a16="http://schemas.microsoft.com/office/drawing/2014/main" id="{418CEBE0-F9C0-4336-A1DA-6E7D1F9F44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56" name="Freeform 4">
              <a:extLst>
                <a:ext uri="{FF2B5EF4-FFF2-40B4-BE49-F238E27FC236}">
                  <a16:creationId xmlns:a16="http://schemas.microsoft.com/office/drawing/2014/main" id="{111B7306-C840-48BA-BB35-A71A945868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57" name="Freeform 5">
              <a:extLst>
                <a:ext uri="{FF2B5EF4-FFF2-40B4-BE49-F238E27FC236}">
                  <a16:creationId xmlns:a16="http://schemas.microsoft.com/office/drawing/2014/main" id="{19068006-4BD9-4458-A613-CD8E542530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58" name="Freeform 6">
              <a:extLst>
                <a:ext uri="{FF2B5EF4-FFF2-40B4-BE49-F238E27FC236}">
                  <a16:creationId xmlns:a16="http://schemas.microsoft.com/office/drawing/2014/main" id="{2273A399-9CD5-40B2-828C-FEA5F893FED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59" name="Freeform 7">
              <a:extLst>
                <a:ext uri="{FF2B5EF4-FFF2-40B4-BE49-F238E27FC236}">
                  <a16:creationId xmlns:a16="http://schemas.microsoft.com/office/drawing/2014/main" id="{15505E5B-0E14-47D6-AED8-DAF38BE08B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0" name="Freeform 8">
              <a:extLst>
                <a:ext uri="{FF2B5EF4-FFF2-40B4-BE49-F238E27FC236}">
                  <a16:creationId xmlns:a16="http://schemas.microsoft.com/office/drawing/2014/main" id="{3B8A5750-17A7-4B39-858C-DD4DCFFB26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1" name="Freeform 9">
              <a:extLst>
                <a:ext uri="{FF2B5EF4-FFF2-40B4-BE49-F238E27FC236}">
                  <a16:creationId xmlns:a16="http://schemas.microsoft.com/office/drawing/2014/main" id="{C7FF5FB3-8388-471B-B1D5-62A20521E5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2" name="Freeform 10">
              <a:extLst>
                <a:ext uri="{FF2B5EF4-FFF2-40B4-BE49-F238E27FC236}">
                  <a16:creationId xmlns:a16="http://schemas.microsoft.com/office/drawing/2014/main" id="{BDB266DB-9242-49AD-984A-384028FF10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3" name="Freeform 11">
              <a:extLst>
                <a:ext uri="{FF2B5EF4-FFF2-40B4-BE49-F238E27FC236}">
                  <a16:creationId xmlns:a16="http://schemas.microsoft.com/office/drawing/2014/main" id="{1AFD5360-E096-4817-AD42-A951B0C101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4" name="Freeform 12">
              <a:extLst>
                <a:ext uri="{FF2B5EF4-FFF2-40B4-BE49-F238E27FC236}">
                  <a16:creationId xmlns:a16="http://schemas.microsoft.com/office/drawing/2014/main" id="{9E02C936-2564-406B-8094-D65F3442B9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5" name="Freeform 13">
              <a:extLst>
                <a:ext uri="{FF2B5EF4-FFF2-40B4-BE49-F238E27FC236}">
                  <a16:creationId xmlns:a16="http://schemas.microsoft.com/office/drawing/2014/main" id="{373F263F-1745-492E-A89B-B66827CC75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6" name="Freeform 14">
              <a:extLst>
                <a:ext uri="{FF2B5EF4-FFF2-40B4-BE49-F238E27FC236}">
                  <a16:creationId xmlns:a16="http://schemas.microsoft.com/office/drawing/2014/main" id="{30354E55-055D-4656-9A58-F6C55012F5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7" name="Freeform 15">
              <a:extLst>
                <a:ext uri="{FF2B5EF4-FFF2-40B4-BE49-F238E27FC236}">
                  <a16:creationId xmlns:a16="http://schemas.microsoft.com/office/drawing/2014/main" id="{5AD504C4-8E7F-403C-9E7D-798AE759E0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8" name="Freeform 16">
              <a:extLst>
                <a:ext uri="{FF2B5EF4-FFF2-40B4-BE49-F238E27FC236}">
                  <a16:creationId xmlns:a16="http://schemas.microsoft.com/office/drawing/2014/main" id="{24A9A8F4-0D1A-4079-BCB7-9D2F8027C67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69" name="Freeform 17">
              <a:extLst>
                <a:ext uri="{FF2B5EF4-FFF2-40B4-BE49-F238E27FC236}">
                  <a16:creationId xmlns:a16="http://schemas.microsoft.com/office/drawing/2014/main" id="{9AADAB3B-B84E-4A60-9BA5-3E38ED271C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0" name="Freeform 18">
              <a:extLst>
                <a:ext uri="{FF2B5EF4-FFF2-40B4-BE49-F238E27FC236}">
                  <a16:creationId xmlns:a16="http://schemas.microsoft.com/office/drawing/2014/main" id="{973ABFCD-D2D0-4CFD-A4DB-FED7C69775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1" name="Freeform 19">
              <a:extLst>
                <a:ext uri="{FF2B5EF4-FFF2-40B4-BE49-F238E27FC236}">
                  <a16:creationId xmlns:a16="http://schemas.microsoft.com/office/drawing/2014/main" id="{177FA662-FF0D-4AAC-8727-A3C098C72F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2" name="Freeform 20">
              <a:extLst>
                <a:ext uri="{FF2B5EF4-FFF2-40B4-BE49-F238E27FC236}">
                  <a16:creationId xmlns:a16="http://schemas.microsoft.com/office/drawing/2014/main" id="{675F0001-8B0C-4B65-AD08-85549220BC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3" name="Freeform 21">
              <a:extLst>
                <a:ext uri="{FF2B5EF4-FFF2-40B4-BE49-F238E27FC236}">
                  <a16:creationId xmlns:a16="http://schemas.microsoft.com/office/drawing/2014/main" id="{D85200EF-882E-47DA-A218-61DD95761A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4" name="Freeform 22">
              <a:extLst>
                <a:ext uri="{FF2B5EF4-FFF2-40B4-BE49-F238E27FC236}">
                  <a16:creationId xmlns:a16="http://schemas.microsoft.com/office/drawing/2014/main" id="{6A9AC492-9660-4E8B-84C4-95FD583525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5" name="Freeform 23">
              <a:extLst>
                <a:ext uri="{FF2B5EF4-FFF2-40B4-BE49-F238E27FC236}">
                  <a16:creationId xmlns:a16="http://schemas.microsoft.com/office/drawing/2014/main" id="{487CE8CF-8626-4E0A-B0A2-F4A1CBB88B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6" name="Freeform 24">
              <a:extLst>
                <a:ext uri="{FF2B5EF4-FFF2-40B4-BE49-F238E27FC236}">
                  <a16:creationId xmlns:a16="http://schemas.microsoft.com/office/drawing/2014/main" id="{4649E81D-0E9B-47FA-92BD-6AAE1B2EDD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7" name="Freeform 25">
              <a:extLst>
                <a:ext uri="{FF2B5EF4-FFF2-40B4-BE49-F238E27FC236}">
                  <a16:creationId xmlns:a16="http://schemas.microsoft.com/office/drawing/2014/main" id="{99993761-341A-415A-B010-4F18387493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8" name="Freeform 26">
              <a:extLst>
                <a:ext uri="{FF2B5EF4-FFF2-40B4-BE49-F238E27FC236}">
                  <a16:creationId xmlns:a16="http://schemas.microsoft.com/office/drawing/2014/main" id="{78C48ACF-2B7E-471B-B803-3A32D65020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79" name="Freeform 27">
              <a:extLst>
                <a:ext uri="{FF2B5EF4-FFF2-40B4-BE49-F238E27FC236}">
                  <a16:creationId xmlns:a16="http://schemas.microsoft.com/office/drawing/2014/main" id="{9774BD7A-91B2-44A5-BC22-C470248CE21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0" name="Freeform 28">
              <a:extLst>
                <a:ext uri="{FF2B5EF4-FFF2-40B4-BE49-F238E27FC236}">
                  <a16:creationId xmlns:a16="http://schemas.microsoft.com/office/drawing/2014/main" id="{ED018323-30DF-41F2-AD53-D1F2F8EE43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1" name="Freeform 29">
              <a:extLst>
                <a:ext uri="{FF2B5EF4-FFF2-40B4-BE49-F238E27FC236}">
                  <a16:creationId xmlns:a16="http://schemas.microsoft.com/office/drawing/2014/main" id="{2A9F99F7-EE46-40F8-AAE8-AAC0B1C208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2" name="Freeform 30">
              <a:extLst>
                <a:ext uri="{FF2B5EF4-FFF2-40B4-BE49-F238E27FC236}">
                  <a16:creationId xmlns:a16="http://schemas.microsoft.com/office/drawing/2014/main" id="{47F42B5B-9C91-4FD9-B837-80E7ADEF65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3" name="Freeform 31">
              <a:extLst>
                <a:ext uri="{FF2B5EF4-FFF2-40B4-BE49-F238E27FC236}">
                  <a16:creationId xmlns:a16="http://schemas.microsoft.com/office/drawing/2014/main" id="{3E8A2782-1660-43AA-998F-A9AC5F91C4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4" name="Freeform 32">
              <a:extLst>
                <a:ext uri="{FF2B5EF4-FFF2-40B4-BE49-F238E27FC236}">
                  <a16:creationId xmlns:a16="http://schemas.microsoft.com/office/drawing/2014/main" id="{FB5C85AC-A562-4C40-B35B-B57F802663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5" name="Freeform 33">
              <a:extLst>
                <a:ext uri="{FF2B5EF4-FFF2-40B4-BE49-F238E27FC236}">
                  <a16:creationId xmlns:a16="http://schemas.microsoft.com/office/drawing/2014/main" id="{6E626EFB-F3D1-43FC-9C2C-155B2DF2D5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6" name="Freeform 34">
              <a:extLst>
                <a:ext uri="{FF2B5EF4-FFF2-40B4-BE49-F238E27FC236}">
                  <a16:creationId xmlns:a16="http://schemas.microsoft.com/office/drawing/2014/main" id="{65820FE7-8565-461E-9F87-DA660B76F8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7" name="Freeform 35">
              <a:extLst>
                <a:ext uri="{FF2B5EF4-FFF2-40B4-BE49-F238E27FC236}">
                  <a16:creationId xmlns:a16="http://schemas.microsoft.com/office/drawing/2014/main" id="{E4B25555-A50C-4A7F-991B-AD49B9472C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8" name="Freeform 36">
              <a:extLst>
                <a:ext uri="{FF2B5EF4-FFF2-40B4-BE49-F238E27FC236}">
                  <a16:creationId xmlns:a16="http://schemas.microsoft.com/office/drawing/2014/main" id="{DDCC46C5-7BF1-40CC-80FD-EBFD88BE15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89" name="Freeform 37">
              <a:extLst>
                <a:ext uri="{FF2B5EF4-FFF2-40B4-BE49-F238E27FC236}">
                  <a16:creationId xmlns:a16="http://schemas.microsoft.com/office/drawing/2014/main" id="{E5CBA123-D782-497F-BFEA-BCB64E2803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9590" name="Freeform 38">
              <a:extLst>
                <a:ext uri="{FF2B5EF4-FFF2-40B4-BE49-F238E27FC236}">
                  <a16:creationId xmlns:a16="http://schemas.microsoft.com/office/drawing/2014/main" id="{B187C9B3-4582-460B-825C-D3AF70D7A8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9591" name="Group 39">
              <a:extLst>
                <a:ext uri="{FF2B5EF4-FFF2-40B4-BE49-F238E27FC236}">
                  <a16:creationId xmlns:a16="http://schemas.microsoft.com/office/drawing/2014/main" id="{4AB611E7-5D34-4185-A399-0A4DE0F8245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79592" name="Freeform 40">
                <a:extLst>
                  <a:ext uri="{FF2B5EF4-FFF2-40B4-BE49-F238E27FC236}">
                    <a16:creationId xmlns:a16="http://schemas.microsoft.com/office/drawing/2014/main" id="{DB9DA286-2103-47DA-A9A4-8C4C03D723B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79593" name="Freeform 41">
                <a:extLst>
                  <a:ext uri="{FF2B5EF4-FFF2-40B4-BE49-F238E27FC236}">
                    <a16:creationId xmlns:a16="http://schemas.microsoft.com/office/drawing/2014/main" id="{BCEA58FB-D97F-49A4-811F-3255CDC68AD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279594" name="Rectangle 42">
            <a:extLst>
              <a:ext uri="{FF2B5EF4-FFF2-40B4-BE49-F238E27FC236}">
                <a16:creationId xmlns:a16="http://schemas.microsoft.com/office/drawing/2014/main" id="{5578348A-EA0D-42F0-AE6B-FB946B7E7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9595" name="Rectangle 43">
            <a:extLst>
              <a:ext uri="{FF2B5EF4-FFF2-40B4-BE49-F238E27FC236}">
                <a16:creationId xmlns:a16="http://schemas.microsoft.com/office/drawing/2014/main" id="{53FD99D7-E148-414A-8018-E7ECCF34B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9596" name="Rectangle 44">
            <a:extLst>
              <a:ext uri="{FF2B5EF4-FFF2-40B4-BE49-F238E27FC236}">
                <a16:creationId xmlns:a16="http://schemas.microsoft.com/office/drawing/2014/main" id="{84150A1F-20C1-4FD0-9498-83D4FBB28B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79597" name="Rectangle 45">
            <a:extLst>
              <a:ext uri="{FF2B5EF4-FFF2-40B4-BE49-F238E27FC236}">
                <a16:creationId xmlns:a16="http://schemas.microsoft.com/office/drawing/2014/main" id="{0E117EA8-1A8E-4F7C-A409-362AC333B1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79598" name="Rectangle 46">
            <a:extLst>
              <a:ext uri="{FF2B5EF4-FFF2-40B4-BE49-F238E27FC236}">
                <a16:creationId xmlns:a16="http://schemas.microsoft.com/office/drawing/2014/main" id="{B9501E4C-6C12-42EB-AC68-6FB706387A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fld id="{9F46B7F0-4DA0-423B-99A9-7556809B8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20586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slow">
    <p:pull dir="ru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6"/>
        </a:buBlip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u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7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8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>
            <a:extLst>
              <a:ext uri="{FF2B5EF4-FFF2-40B4-BE49-F238E27FC236}">
                <a16:creationId xmlns:a16="http://schemas.microsoft.com/office/drawing/2014/main" id="{10162BC9-735E-4485-A880-42011348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00200"/>
            <a:ext cx="7010400" cy="2133600"/>
          </a:xfrm>
          <a:prstGeom prst="rect">
            <a:avLst/>
          </a:prstGeom>
          <a:solidFill>
            <a:srgbClr val="008000"/>
          </a:solidFill>
          <a:ln w="3175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所有类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A</a:t>
            </a:r>
          </a:p>
        </p:txBody>
      </p:sp>
      <p:sp>
        <p:nvSpPr>
          <p:cNvPr id="481284" name="Oval 4">
            <a:extLst>
              <a:ext uri="{FF2B5EF4-FFF2-40B4-BE49-F238E27FC236}">
                <a16:creationId xmlns:a16="http://schemas.microsoft.com/office/drawing/2014/main" id="{FE34BFA7-18C6-4409-B657-AC2DE778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3124200" cy="1524000"/>
          </a:xfrm>
          <a:prstGeom prst="ellipse">
            <a:avLst/>
          </a:prstGeom>
          <a:noFill/>
          <a:ln w="25400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        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所有子类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C</a:t>
            </a:r>
          </a:p>
        </p:txBody>
      </p:sp>
      <p:sp>
        <p:nvSpPr>
          <p:cNvPr id="481285" name="Oval 5">
            <a:extLst>
              <a:ext uri="{FF2B5EF4-FFF2-40B4-BE49-F238E27FC236}">
                <a16:creationId xmlns:a16="http://schemas.microsoft.com/office/drawing/2014/main" id="{DBA4527A-3B2C-4413-8315-8BD36634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3124200" cy="1524000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                  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包中类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B            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                                           </a:t>
            </a: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包中子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                                        类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E</a:t>
            </a:r>
          </a:p>
        </p:txBody>
      </p:sp>
      <p:sp>
        <p:nvSpPr>
          <p:cNvPr id="481286" name="Oval 6">
            <a:extLst>
              <a:ext uri="{FF2B5EF4-FFF2-40B4-BE49-F238E27FC236}">
                <a16:creationId xmlns:a16="http://schemas.microsoft.com/office/drawing/2014/main" id="{ED2056F2-8C64-4659-A967-D03153720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838200" cy="609600"/>
          </a:xfrm>
          <a:prstGeom prst="ellipse">
            <a:avLst/>
          </a:prstGeom>
          <a:solidFill>
            <a:schemeClr val="hlink"/>
          </a:solidFill>
          <a:ln w="25400" cap="sq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本类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D</a:t>
            </a:r>
          </a:p>
        </p:txBody>
      </p:sp>
      <p:graphicFrame>
        <p:nvGraphicFramePr>
          <p:cNvPr id="481313" name="Group 33">
            <a:extLst>
              <a:ext uri="{FF2B5EF4-FFF2-40B4-BE49-F238E27FC236}">
                <a16:creationId xmlns:a16="http://schemas.microsoft.com/office/drawing/2014/main" id="{9C277BA3-AA1F-4D48-88C6-56ED1CD82B69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070351"/>
          <a:ext cx="8153400" cy="2103755"/>
        </p:xfrm>
        <a:graphic>
          <a:graphicData uri="http://schemas.openxmlformats.org/drawingml/2006/table">
            <a:tbl>
              <a:tblPr/>
              <a:tblGrid>
                <a:gridCol w="2544763">
                  <a:extLst>
                    <a:ext uri="{9D8B030D-6E8A-4147-A177-3AD203B41FA5}">
                      <a16:colId xmlns:a16="http://schemas.microsoft.com/office/drawing/2014/main" val="293385755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98142656"/>
                    </a:ext>
                  </a:extLst>
                </a:gridCol>
                <a:gridCol w="2789237">
                  <a:extLst>
                    <a:ext uri="{9D8B030D-6E8A-4147-A177-3AD203B41FA5}">
                      <a16:colId xmlns:a16="http://schemas.microsoft.com/office/drawing/2014/main" val="910355587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类、变量、方法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18434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变量、方法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B+C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5697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类、变量、方法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05365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变量、方法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87050"/>
                  </a:ext>
                </a:extLst>
              </a:tr>
            </a:tbl>
          </a:graphicData>
        </a:graphic>
      </p:graphicFrame>
      <p:sp>
        <p:nvSpPr>
          <p:cNvPr id="481314" name="Rectangle 34">
            <a:extLst>
              <a:ext uri="{FF2B5EF4-FFF2-40B4-BE49-F238E27FC236}">
                <a16:creationId xmlns:a16="http://schemas.microsoft.com/office/drawing/2014/main" id="{AFF1A19B-6993-4CF0-8D54-162D40F0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Accessibility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333" name="Picture 5">
            <a:extLst>
              <a:ext uri="{FF2B5EF4-FFF2-40B4-BE49-F238E27FC236}">
                <a16:creationId xmlns:a16="http://schemas.microsoft.com/office/drawing/2014/main" id="{3F3D8AF0-6330-4554-9048-961BD101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143000"/>
            <a:ext cx="3943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3334" name="Picture 6">
            <a:extLst>
              <a:ext uri="{FF2B5EF4-FFF2-40B4-BE49-F238E27FC236}">
                <a16:creationId xmlns:a16="http://schemas.microsoft.com/office/drawing/2014/main" id="{0BCA07D3-678F-4E06-9331-C0DA0622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143001"/>
            <a:ext cx="36861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3335" name="Picture 7">
            <a:extLst>
              <a:ext uri="{FF2B5EF4-FFF2-40B4-BE49-F238E27FC236}">
                <a16:creationId xmlns:a16="http://schemas.microsoft.com/office/drawing/2014/main" id="{178049AB-6A2B-4FDF-8666-4BDE1358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429001"/>
            <a:ext cx="53816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3336" name="Rectangle 8">
            <a:extLst>
              <a:ext uri="{FF2B5EF4-FFF2-40B4-BE49-F238E27FC236}">
                <a16:creationId xmlns:a16="http://schemas.microsoft.com/office/drawing/2014/main" id="{F1AB6EB5-AEF4-4699-8980-58A7AA95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Protected: 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假设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B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与</a:t>
            </a: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A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在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同一个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包中</a:t>
            </a:r>
            <a:r>
              <a:rPr lang="zh-CN" altLang="en-US" sz="32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 </a:t>
            </a:r>
          </a:p>
        </p:txBody>
      </p:sp>
      <p:sp>
        <p:nvSpPr>
          <p:cNvPr id="483338" name="Line 10">
            <a:extLst>
              <a:ext uri="{FF2B5EF4-FFF2-40B4-BE49-F238E27FC236}">
                <a16:creationId xmlns:a16="http://schemas.microsoft.com/office/drawing/2014/main" id="{D4D46AA1-6247-454D-95D7-619C9D6EC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752600"/>
            <a:ext cx="1828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483339" name="Rectangle 11">
            <a:extLst>
              <a:ext uri="{FF2B5EF4-FFF2-40B4-BE49-F238E27FC236}">
                <a16:creationId xmlns:a16="http://schemas.microsoft.com/office/drawing/2014/main" id="{734FEE7E-A699-44B9-BEBD-F5F901D9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895601"/>
            <a:ext cx="478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private: </a:t>
            </a:r>
            <a:r>
              <a:rPr lang="zh-CN" altLang="en-US" sz="28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/>
              </a:rPr>
              <a:t>只能在本类中访问。 </a:t>
            </a:r>
          </a:p>
        </p:txBody>
      </p:sp>
      <p:sp>
        <p:nvSpPr>
          <p:cNvPr id="483340" name="Line 12">
            <a:extLst>
              <a:ext uri="{FF2B5EF4-FFF2-40B4-BE49-F238E27FC236}">
                <a16:creationId xmlns:a16="http://schemas.microsoft.com/office/drawing/2014/main" id="{5B00F14F-F56E-4296-8157-056988C56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447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483341" name="Line 13">
            <a:extLst>
              <a:ext uri="{FF2B5EF4-FFF2-40B4-BE49-F238E27FC236}">
                <a16:creationId xmlns:a16="http://schemas.microsoft.com/office/drawing/2014/main" id="{B1BFDFFC-AFE7-4133-835A-63E3B33AA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62400"/>
            <a:ext cx="14478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/>
            </a:endParaRPr>
          </a:p>
        </p:txBody>
      </p:sp>
    </p:spTree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Times New Roman"/>
      </a:majorFont>
      <a:minorFont>
        <a:latin typeface="Times New Roman"/>
        <a:ea typeface="宋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宽屏</PresentationFormat>
  <Paragraphs>22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Beam</vt:lpstr>
      <vt:lpstr>Accessibility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liwei.wang@whu.edu.cn</dc:creator>
  <cp:lastModifiedBy>liwei.wang@whu.edu.cn</cp:lastModifiedBy>
  <cp:revision>1</cp:revision>
  <dcterms:created xsi:type="dcterms:W3CDTF">2019-11-07T05:48:33Z</dcterms:created>
  <dcterms:modified xsi:type="dcterms:W3CDTF">2019-11-07T05:48:49Z</dcterms:modified>
</cp:coreProperties>
</file>