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60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96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505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6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39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23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2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0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DA6CB62-D797-414B-840D-C63F0FAF30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97F70AB-FF9F-4ACB-B71E-C8EC39235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4FBDC-2A85-478A-9970-0C198F4B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616402" y="1808961"/>
            <a:ext cx="9476344" cy="1215157"/>
          </a:xfrm>
        </p:spPr>
        <p:txBody>
          <a:bodyPr>
            <a:noAutofit/>
          </a:bodyPr>
          <a:lstStyle/>
          <a:p>
            <a:pPr algn="l"/>
            <a:r>
              <a:rPr lang="en-US" altLang="ja-JP" sz="72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Observer</a:t>
            </a:r>
            <a:r>
              <a:rPr lang="ja-JP" altLang="en-US" sz="72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72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error</a:t>
            </a:r>
            <a:endParaRPr kumimoji="1" lang="ja-JP" altLang="en-US" sz="72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2C23B7-5D5C-42CD-B581-ABD3C495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630" y="4166785"/>
            <a:ext cx="5501329" cy="550333"/>
          </a:xfrm>
        </p:spPr>
        <p:txBody>
          <a:bodyPr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TEAM</a:t>
            </a:r>
            <a:r>
              <a:rPr kumimoji="1"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Over</a:t>
            </a:r>
            <a:r>
              <a:rPr kumimoji="1"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Sleepers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0DFF842-84EA-427B-8BC1-FB8D632735F6}"/>
              </a:ext>
            </a:extLst>
          </p:cNvPr>
          <p:cNvSpPr txBox="1">
            <a:spLocks/>
          </p:cNvSpPr>
          <p:nvPr/>
        </p:nvSpPr>
        <p:spPr>
          <a:xfrm rot="21420000">
            <a:off x="4491510" y="2791493"/>
            <a:ext cx="6437717" cy="680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0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ジャンル：</a:t>
            </a:r>
            <a:r>
              <a:rPr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lang="ja-JP" altLang="en-US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タワーディフェンス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A066B621-3A4D-4550-934A-28F6FCEE8E6D}"/>
              </a:ext>
            </a:extLst>
          </p:cNvPr>
          <p:cNvSpPr txBox="1">
            <a:spLocks/>
          </p:cNvSpPr>
          <p:nvPr/>
        </p:nvSpPr>
        <p:spPr>
          <a:xfrm rot="21420000">
            <a:off x="603284" y="4808056"/>
            <a:ext cx="3229999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１人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1E9A0A23-C135-44DC-AC95-7123547519E7}"/>
              </a:ext>
            </a:extLst>
          </p:cNvPr>
          <p:cNvSpPr txBox="1">
            <a:spLocks/>
          </p:cNvSpPr>
          <p:nvPr/>
        </p:nvSpPr>
        <p:spPr>
          <a:xfrm rot="21420000">
            <a:off x="1050199" y="5404875"/>
            <a:ext cx="4228264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:PC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4DD3443-2430-4D73-BFDF-276D482AEEE4}"/>
              </a:ext>
            </a:extLst>
          </p:cNvPr>
          <p:cNvSpPr txBox="1">
            <a:spLocks/>
          </p:cNvSpPr>
          <p:nvPr/>
        </p:nvSpPr>
        <p:spPr>
          <a:xfrm rot="21420000">
            <a:off x="1631248" y="1381515"/>
            <a:ext cx="7218928" cy="64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0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オブザーバー　　　     エラー</a:t>
            </a:r>
          </a:p>
        </p:txBody>
      </p:sp>
    </p:spTree>
    <p:extLst>
      <p:ext uri="{BB962C8B-B14F-4D97-AF65-F5344CB8AC3E}">
        <p14:creationId xmlns:p14="http://schemas.microsoft.com/office/powerpoint/2010/main" val="5238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C160B36-422A-40BE-8F5F-94DF670C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52" y="3429000"/>
            <a:ext cx="4276725" cy="240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26A094B-78A7-429C-B514-F6E8DD1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24207" cy="1151965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45102-A433-434C-8998-6992B032C2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1552356"/>
            <a:ext cx="11069053" cy="1687488"/>
          </a:xfrm>
        </p:spPr>
        <p:txBody>
          <a:bodyPr/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カメラを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通して迫りくるモンスターの侵入を妨害し救助が来るまで生き残れ！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7DFDBD4-59F2-4CFE-947C-B61332A5B252}"/>
              </a:ext>
            </a:extLst>
          </p:cNvPr>
          <p:cNvSpPr txBox="1">
            <a:spLocks/>
          </p:cNvSpPr>
          <p:nvPr/>
        </p:nvSpPr>
        <p:spPr>
          <a:xfrm>
            <a:off x="1792646" y="5779269"/>
            <a:ext cx="2877761" cy="77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i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ゲーム画面構図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9D51A3F-1CB6-47F5-B6B0-97DACD7768CC}"/>
              </a:ext>
            </a:extLst>
          </p:cNvPr>
          <p:cNvSpPr txBox="1">
            <a:spLocks/>
          </p:cNvSpPr>
          <p:nvPr/>
        </p:nvSpPr>
        <p:spPr>
          <a:xfrm>
            <a:off x="7671676" y="5779269"/>
            <a:ext cx="2070276" cy="622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カメラ参考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6C8290-36E6-40A3-85ED-5B8ED0D3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63" y="3429000"/>
            <a:ext cx="4276725" cy="2408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878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97CBD-7865-4490-B985-BE833E19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34435" cy="1151965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モンスター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4BB4AF-24A8-41FF-82DC-128808B98931}"/>
              </a:ext>
            </a:extLst>
          </p:cNvPr>
          <p:cNvSpPr txBox="1"/>
          <p:nvPr/>
        </p:nvSpPr>
        <p:spPr>
          <a:xfrm>
            <a:off x="332357" y="1490815"/>
            <a:ext cx="249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種類と特徴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1BDF27-CC02-46CF-A7F7-680DFB5E0132}"/>
              </a:ext>
            </a:extLst>
          </p:cNvPr>
          <p:cNvSpPr txBox="1"/>
          <p:nvPr/>
        </p:nvSpPr>
        <p:spPr>
          <a:xfrm>
            <a:off x="332357" y="2274211"/>
            <a:ext cx="706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・ノーマル（目立った特徴なし）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F47327-A463-4304-BA08-B72E45C5E707}"/>
              </a:ext>
            </a:extLst>
          </p:cNvPr>
          <p:cNvSpPr txBox="1"/>
          <p:nvPr/>
        </p:nvSpPr>
        <p:spPr>
          <a:xfrm>
            <a:off x="332357" y="2936226"/>
            <a:ext cx="772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・スピード（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侵入速度が速く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厄介）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0C7558-C488-45D7-8E03-78205C34A520}"/>
              </a:ext>
            </a:extLst>
          </p:cNvPr>
          <p:cNvSpPr txBox="1"/>
          <p:nvPr/>
        </p:nvSpPr>
        <p:spPr>
          <a:xfrm>
            <a:off x="332357" y="3578994"/>
            <a:ext cx="946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・ジャマー（カメラとトラップを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阻害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43F32F-36F5-4F31-875F-9339A3BF0C6B}"/>
              </a:ext>
            </a:extLst>
          </p:cNvPr>
          <p:cNvSpPr txBox="1"/>
          <p:nvPr/>
        </p:nvSpPr>
        <p:spPr>
          <a:xfrm>
            <a:off x="332357" y="4197420"/>
            <a:ext cx="10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・ハイド（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スキャン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でしか見ることができない）</a:t>
            </a:r>
          </a:p>
        </p:txBody>
      </p:sp>
    </p:spTree>
    <p:extLst>
      <p:ext uri="{BB962C8B-B14F-4D97-AF65-F5344CB8AC3E}">
        <p14:creationId xmlns:p14="http://schemas.microsoft.com/office/powerpoint/2010/main" val="321070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70684-F7F9-45FB-93DD-BC56D0DC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02967" cy="1151965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プレイヤーの操作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3C09B4-D1A5-43F7-916A-CC92A583C383}"/>
              </a:ext>
            </a:extLst>
          </p:cNvPr>
          <p:cNvSpPr txBox="1"/>
          <p:nvPr/>
        </p:nvSpPr>
        <p:spPr>
          <a:xfrm>
            <a:off x="312820" y="1301155"/>
            <a:ext cx="998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・カメラとスキャンを使い各エリアを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チェック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5CDA35-40A2-4967-B3E6-9DC678A888FC}"/>
              </a:ext>
            </a:extLst>
          </p:cNvPr>
          <p:cNvSpPr txBox="1"/>
          <p:nvPr/>
        </p:nvSpPr>
        <p:spPr>
          <a:xfrm>
            <a:off x="312820" y="2109068"/>
            <a:ext cx="899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・モンスターにトラップを駆使して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侵入を妨害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9B307E-5D86-4F99-BDD3-1B46172AE191}"/>
              </a:ext>
            </a:extLst>
          </p:cNvPr>
          <p:cNvSpPr txBox="1"/>
          <p:nvPr/>
        </p:nvSpPr>
        <p:spPr>
          <a:xfrm>
            <a:off x="1037056" y="4195789"/>
            <a:ext cx="853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電力はトラップの使用やスキャンを使う間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消費する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02ED19-7B5B-4C5F-AA8A-AA0929D30F9E}"/>
              </a:ext>
            </a:extLst>
          </p:cNvPr>
          <p:cNvSpPr txBox="1"/>
          <p:nvPr/>
        </p:nvSpPr>
        <p:spPr>
          <a:xfrm>
            <a:off x="312820" y="3470980"/>
            <a:ext cx="388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・電力を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維持する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915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679</TotalTime>
  <Words>133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HG明朝B</vt:lpstr>
      <vt:lpstr>ＭＳ Ｐゴシック</vt:lpstr>
      <vt:lpstr>メイリオ</vt:lpstr>
      <vt:lpstr>Arial</vt:lpstr>
      <vt:lpstr>Impact</vt:lpstr>
      <vt:lpstr>メイン イベント</vt:lpstr>
      <vt:lpstr>Observer　error</vt:lpstr>
      <vt:lpstr>ゲーム内容</vt:lpstr>
      <vt:lpstr>モンスター</vt:lpstr>
      <vt:lpstr>プレイヤーの操作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user</dc:creator>
  <cp:lastModifiedBy>user</cp:lastModifiedBy>
  <cp:revision>69</cp:revision>
  <dcterms:created xsi:type="dcterms:W3CDTF">2024-04-01T13:30:23Z</dcterms:created>
  <dcterms:modified xsi:type="dcterms:W3CDTF">2024-05-09T03:33:14Z</dcterms:modified>
</cp:coreProperties>
</file>