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29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5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9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50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2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2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23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85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79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00F0-52F0-4E81-93E0-F3924EF11583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49AB-4E61-4216-B9C1-89F626EE7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991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DD9789-7D15-4230-AAD3-BB17A8F27822}"/>
              </a:ext>
            </a:extLst>
          </p:cNvPr>
          <p:cNvSpPr txBox="1"/>
          <p:nvPr/>
        </p:nvSpPr>
        <p:spPr>
          <a:xfrm>
            <a:off x="2930105" y="1371600"/>
            <a:ext cx="6331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ゲームタイトル未定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E164E-E60E-4469-AFA3-159CB2AF49CF}"/>
              </a:ext>
            </a:extLst>
          </p:cNvPr>
          <p:cNvSpPr txBox="1"/>
          <p:nvPr/>
        </p:nvSpPr>
        <p:spPr>
          <a:xfrm>
            <a:off x="3769743" y="3045213"/>
            <a:ext cx="465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u="sng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対応プラットフォーム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E2C328-D2EB-489A-B59D-3DBA936E3CD6}"/>
              </a:ext>
            </a:extLst>
          </p:cNvPr>
          <p:cNvSpPr txBox="1"/>
          <p:nvPr/>
        </p:nvSpPr>
        <p:spPr>
          <a:xfrm>
            <a:off x="5704935" y="3700887"/>
            <a:ext cx="78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PC</a:t>
            </a:r>
            <a:endParaRPr kumimoji="1" lang="ja-JP" altLang="en-US" sz="3600" dirty="0">
              <a:latin typeface="JK丸ゴシック Medium" panose="02000600000000000000" pitchFamily="50" charset="-128"/>
              <a:ea typeface="JK丸ゴシック Medium" panose="020006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F3964D-211B-4650-87AB-658C45AEA35C}"/>
              </a:ext>
            </a:extLst>
          </p:cNvPr>
          <p:cNvSpPr txBox="1"/>
          <p:nvPr/>
        </p:nvSpPr>
        <p:spPr>
          <a:xfrm>
            <a:off x="3769743" y="4498214"/>
            <a:ext cx="4652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u="sng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ジャンル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4C0354-3DFE-4A83-A456-F340D33059A3}"/>
              </a:ext>
            </a:extLst>
          </p:cNvPr>
          <p:cNvSpPr txBox="1"/>
          <p:nvPr/>
        </p:nvSpPr>
        <p:spPr>
          <a:xfrm>
            <a:off x="3690666" y="5295541"/>
            <a:ext cx="4810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対戦アクションゲーム</a:t>
            </a:r>
          </a:p>
        </p:txBody>
      </p:sp>
    </p:spTree>
    <p:extLst>
      <p:ext uri="{BB962C8B-B14F-4D97-AF65-F5344CB8AC3E}">
        <p14:creationId xmlns:p14="http://schemas.microsoft.com/office/powerpoint/2010/main" val="9810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E164E-E60E-4469-AFA3-159CB2AF49CF}"/>
              </a:ext>
            </a:extLst>
          </p:cNvPr>
          <p:cNvSpPr txBox="1"/>
          <p:nvPr/>
        </p:nvSpPr>
        <p:spPr>
          <a:xfrm>
            <a:off x="2168823" y="268955"/>
            <a:ext cx="7854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格闘ゲームの</a:t>
            </a:r>
            <a:r>
              <a:rPr kumimoji="1" lang="ja-JP" altLang="en-US" sz="3600" b="1" dirty="0">
                <a:solidFill>
                  <a:srgbClr val="FFFF00"/>
                </a:solidFill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読み合い</a:t>
            </a:r>
            <a:r>
              <a:rPr kumimoji="1" lang="ja-JP" altLang="en-US" sz="36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にフォーカス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4C0354-3DFE-4A83-A456-F340D33059A3}"/>
              </a:ext>
            </a:extLst>
          </p:cNvPr>
          <p:cNvSpPr txBox="1"/>
          <p:nvPr/>
        </p:nvSpPr>
        <p:spPr>
          <a:xfrm rot="20961560">
            <a:off x="227647" y="2053709"/>
            <a:ext cx="522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格ゲーはじゃんけんだ！</a:t>
            </a:r>
            <a:endParaRPr kumimoji="1" lang="en-US" altLang="ja-JP" sz="3600" dirty="0">
              <a:latin typeface="JK丸ゴシック Medium" panose="02000600000000000000" pitchFamily="50" charset="-128"/>
              <a:ea typeface="JK丸ゴシック Medium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F7649F-3E79-4E7A-BB8A-46A518E36493}"/>
              </a:ext>
            </a:extLst>
          </p:cNvPr>
          <p:cNvSpPr txBox="1"/>
          <p:nvPr/>
        </p:nvSpPr>
        <p:spPr>
          <a:xfrm rot="390071">
            <a:off x="5214947" y="3310151"/>
            <a:ext cx="695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予測して攻撃</a:t>
            </a:r>
            <a:r>
              <a:rPr kumimoji="1" lang="en-US" altLang="ja-JP" sz="36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or</a:t>
            </a:r>
            <a:r>
              <a:rPr kumimoji="1" lang="ja-JP" altLang="en-US" sz="3600" dirty="0">
                <a:latin typeface="JK丸ゴシック Medium" panose="02000600000000000000" pitchFamily="50" charset="-128"/>
                <a:ea typeface="JK丸ゴシック Medium" panose="02000600000000000000" pitchFamily="50" charset="-128"/>
              </a:rPr>
              <a:t>後出しで有利攻撃</a:t>
            </a:r>
            <a:endParaRPr kumimoji="1" lang="en-US" altLang="ja-JP" sz="3600" dirty="0">
              <a:latin typeface="JK丸ゴシック Medium" panose="02000600000000000000" pitchFamily="50" charset="-128"/>
              <a:ea typeface="JK丸ゴシック Medium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068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28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JK丸ゴシック Medium</vt:lpstr>
      <vt:lpstr>游ゴシック</vt:lpstr>
      <vt:lpstr>游ゴシック Light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10</cp:revision>
  <dcterms:created xsi:type="dcterms:W3CDTF">2025-10-14T00:49:41Z</dcterms:created>
  <dcterms:modified xsi:type="dcterms:W3CDTF">2025-10-14T05:55:09Z</dcterms:modified>
</cp:coreProperties>
</file>