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单击以编辑母版副标题样式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9735-BF9A-4141-B387-2D578527F7C6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7896-3D03-405C-BBBC-418990E67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63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9735-BF9A-4141-B387-2D578527F7C6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7896-3D03-405C-BBBC-418990E67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57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9735-BF9A-4141-B387-2D578527F7C6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7896-3D03-405C-BBBC-418990E67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53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9735-BF9A-4141-B387-2D578527F7C6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7896-3D03-405C-BBBC-418990E67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0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9735-BF9A-4141-B387-2D578527F7C6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7896-3D03-405C-BBBC-418990E67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57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9735-BF9A-4141-B387-2D578527F7C6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7896-3D03-405C-BBBC-418990E67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85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9735-BF9A-4141-B387-2D578527F7C6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7896-3D03-405C-BBBC-418990E67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6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9735-BF9A-4141-B387-2D578527F7C6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7896-3D03-405C-BBBC-418990E67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54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9735-BF9A-4141-B387-2D578527F7C6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7896-3D03-405C-BBBC-418990E67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5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9735-BF9A-4141-B387-2D578527F7C6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7896-3D03-405C-BBBC-418990E67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3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9735-BF9A-4141-B387-2D578527F7C6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7896-3D03-405C-BBBC-418990E67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23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9735-BF9A-4141-B387-2D578527F7C6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B7896-3D03-405C-BBBC-418990E67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89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search?q=%E5%A4%8F%E7%BA%AA%E7%9C%9F&amp;search_source=Entity&amp;hybrid_search_source=Entity&amp;hybrid_search_extra=%7B%22sourceType%22%3A%22answer%22%2C%22sourceId%22%3A981335757%7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1053" y="132461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>１．プレスデータの解析； </a:t>
            </a:r>
            <a:endParaRPr lang="en-US" altLang="ja-JP" dirty="0" smtClean="0"/>
          </a:p>
          <a:p>
            <a:r>
              <a:rPr lang="en-US" altLang="ja-JP" dirty="0" smtClean="0"/>
              <a:t>• </a:t>
            </a:r>
            <a:r>
              <a:rPr lang="ja-JP" altLang="en-US" dirty="0" smtClean="0"/>
              <a:t>時間応答波形から，異常値を確認 </a:t>
            </a:r>
            <a:endParaRPr lang="en-US" altLang="ja-JP" dirty="0" smtClean="0"/>
          </a:p>
          <a:p>
            <a:r>
              <a:rPr lang="en-US" altLang="ja-JP" dirty="0" smtClean="0"/>
              <a:t>• </a:t>
            </a:r>
            <a:r>
              <a:rPr lang="ja-JP" altLang="en-US" dirty="0" smtClean="0"/>
              <a:t>周波数解析では異常値のみ分類可能</a:t>
            </a:r>
            <a:r>
              <a:rPr lang="en-US" altLang="ja-JP" dirty="0" smtClean="0"/>
              <a:t>!? </a:t>
            </a:r>
          </a:p>
          <a:p>
            <a:endParaRPr lang="en-US" altLang="ja-JP" dirty="0"/>
          </a:p>
          <a:p>
            <a:r>
              <a:rPr lang="ja-JP" altLang="en-US" dirty="0" smtClean="0"/>
              <a:t>２．ニューラルネットワークによる分類・診断（４軸）；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en-US" altLang="ja-JP" dirty="0" smtClean="0"/>
              <a:t>• </a:t>
            </a:r>
            <a:r>
              <a:rPr lang="ja-JP" altLang="en-US" dirty="0" smtClean="0"/>
              <a:t>軸情報の分類は可能 </a:t>
            </a:r>
            <a:endParaRPr lang="en-US" altLang="ja-JP" dirty="0" smtClean="0"/>
          </a:p>
          <a:p>
            <a:r>
              <a:rPr lang="en-US" altLang="ja-JP" dirty="0" smtClean="0"/>
              <a:t>• </a:t>
            </a:r>
            <a:r>
              <a:rPr lang="ja-JP" altLang="en-US" dirty="0" smtClean="0"/>
              <a:t>精度：</a:t>
            </a:r>
            <a:r>
              <a:rPr lang="en-US" altLang="ja-JP" dirty="0" smtClean="0"/>
              <a:t>98.8% </a:t>
            </a:r>
          </a:p>
          <a:p>
            <a:r>
              <a:rPr lang="ja-JP" altLang="en-US" dirty="0" smtClean="0"/>
              <a:t>３．ニューラルネットワークによる分類・診断</a:t>
            </a:r>
            <a:endParaRPr lang="en-US" altLang="ja-JP" dirty="0" smtClean="0"/>
          </a:p>
          <a:p>
            <a:r>
              <a:rPr lang="ja-JP" altLang="en-US" dirty="0" smtClean="0"/>
              <a:t>（異常値）； </a:t>
            </a:r>
            <a:endParaRPr lang="en-US" altLang="ja-JP" dirty="0" smtClean="0"/>
          </a:p>
          <a:p>
            <a:r>
              <a:rPr lang="en-US" altLang="ja-JP" dirty="0" smtClean="0"/>
              <a:t>• </a:t>
            </a:r>
            <a:r>
              <a:rPr lang="ja-JP" altLang="en-US" dirty="0" smtClean="0"/>
              <a:t>異常値の分類は可能 </a:t>
            </a:r>
            <a:endParaRPr lang="en-US" altLang="ja-JP" dirty="0" smtClean="0"/>
          </a:p>
          <a:p>
            <a:r>
              <a:rPr lang="en-US" altLang="ja-JP" dirty="0" smtClean="0"/>
              <a:t>• </a:t>
            </a:r>
            <a:r>
              <a:rPr lang="ja-JP" altLang="en-US" dirty="0" smtClean="0"/>
              <a:t>精度：</a:t>
            </a:r>
            <a:r>
              <a:rPr lang="en-US" altLang="ja-JP" dirty="0" smtClean="0"/>
              <a:t>99.2%</a:t>
            </a:r>
            <a:endParaRPr lang="ja-JP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79136" y="678285"/>
            <a:ext cx="6211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声发射是固体中的声波辐射现象，材料和结构由于荷载、温度产生变形过程会产生能量释放，并以弹性波或应力波的形式释放。</a:t>
            </a:r>
            <a:endParaRPr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9010" y="1878614"/>
            <a:ext cx="406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ja-JP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声发射</a:t>
            </a:r>
            <a:r>
              <a:rPr lang="en-US" altLang="ja-JP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AE</a:t>
            </a:r>
            <a:r>
              <a:rPr lang="ja-JP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ja-JP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Acoustic Emission</a:t>
            </a:r>
            <a:r>
              <a:rPr lang="ja-JP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）操作</a:t>
            </a:r>
            <a:endParaRPr lang="ja-JP" altLang="en-US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63" y="2803358"/>
            <a:ext cx="4395834" cy="30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1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257" y="1099829"/>
            <a:ext cx="7182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各种材料声发射频谱一般很宽，从次声频到人耳可听声频，甚至数兆赫兹超声频也有。声信号幅度范围变化很大，波形发射规律复杂，这和材料本身的性能以及受应力情况有关。</a:t>
            </a:r>
            <a:endParaRPr lang="ja-JP" altLang="en-US" dirty="0">
              <a:solidFill>
                <a:srgbClr val="1212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499" y="22266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上世纪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年代初，德国人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Kaiser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对铜、锌等多种金属进行系统性研究，</a:t>
            </a:r>
            <a:endParaRPr lang="en-US" altLang="zh-CN" b="0" i="0" dirty="0" smtClean="0">
              <a:solidFill>
                <a:srgbClr val="12121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并观察到材料形变声发射的</a:t>
            </a:r>
            <a:r>
              <a:rPr lang="zh-CN" altLang="en-US" b="1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不可逆效应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：当应力不超过以前所受最大应力时，没有声发射产生，一旦应力超过原来承受过的最大应力，声发射活动性显著增强。</a:t>
            </a:r>
            <a:endParaRPr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1684" y="422901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我们把材料的这种塑性形变具有不可逆，塑形形变产生声发射也不可逆的现象称为“</a:t>
            </a:r>
            <a:r>
              <a:rPr lang="en-US" altLang="ja-JP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Kaiser</a:t>
            </a:r>
            <a:r>
              <a:rPr lang="ja-JP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效应</a:t>
            </a:r>
            <a:r>
              <a:rPr lang="ja-JP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”，即声发射检测技术的物理基础。我们利用</a:t>
            </a:r>
            <a:r>
              <a:rPr lang="en-US" altLang="ja-JP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Kaiser</a:t>
            </a:r>
            <a:r>
              <a:rPr lang="ja-JP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效应准确地测定声发射的应力等级，鉴定物体结构受力状态。与此同时，</a:t>
            </a:r>
            <a:r>
              <a:rPr lang="en-US" altLang="ja-JP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Kaiser</a:t>
            </a:r>
            <a:r>
              <a:rPr lang="ja-JP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还提出连续型和突发型声发射信号的概念，这也是现代声发射技术的开端。</a:t>
            </a:r>
          </a:p>
          <a:p>
            <a:r>
              <a:rPr lang="en-US" altLang="ja-JP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https://www.zhihu.com/question/367282898/answer/981335757</a:t>
            </a:r>
            <a:br>
              <a:rPr lang="en-US" altLang="ja-JP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499" y="39008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u="none" strike="noStrike" dirty="0" smtClean="0">
                <a:solidFill>
                  <a:srgbClr val="175199"/>
                </a:solidFill>
                <a:effectLst/>
                <a:latin typeface="-apple-system"/>
                <a:hlinkClick r:id="rId2"/>
              </a:rPr>
              <a:t>夏纪真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《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无损检测导论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》</a:t>
            </a:r>
            <a:endParaRPr lang="ja-JP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80831" y="3305881"/>
            <a:ext cx="31720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“声发射</a:t>
            </a:r>
            <a:r>
              <a:rPr lang="en-US" altLang="ja-JP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ja-JP" altLang="en-US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的英文全拼是</a:t>
            </a:r>
            <a:r>
              <a:rPr lang="en-US" altLang="ja-JP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"Acoustic Emission"</a:t>
            </a:r>
            <a:r>
              <a:rPr lang="ja-JP" altLang="en-US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，简称</a:t>
            </a:r>
            <a:r>
              <a:rPr lang="en-US" altLang="ja-JP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"AE”</a:t>
            </a:r>
            <a:r>
              <a:rPr lang="ja-JP" altLang="en-US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</a:t>
            </a:r>
            <a:r>
              <a:rPr lang="ja-JP" altLang="en-US" b="1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材料内部积蓄的能量以机械波的形式快速释放的过程</a:t>
            </a:r>
            <a:r>
              <a:rPr lang="ja-JP" altLang="en-US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，因为机械波和声波的相似性，所以用</a:t>
            </a:r>
            <a:r>
              <a:rPr lang="en-US" altLang="ja-JP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"Acoustic Emission"</a:t>
            </a:r>
            <a:r>
              <a:rPr lang="ja-JP" altLang="en-US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表示释放机械波的这个现象。</a:t>
            </a:r>
            <a:endParaRPr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73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641" y="692823"/>
            <a:ext cx="105717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https://zhuanlan.zhihu.com/p/330229184</a:t>
            </a:r>
          </a:p>
          <a:p>
            <a:r>
              <a:rPr lang="en-US" altLang="zh-CN" b="1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【GB/T 12604.4-2005】</a:t>
            </a:r>
            <a:r>
              <a:rPr lang="zh-CN" altLang="en-US" b="1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无损检测术语</a:t>
            </a:r>
            <a:r>
              <a:rPr lang="en-US" altLang="zh-CN" b="1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b="1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声发射检测</a:t>
            </a:r>
            <a:endParaRPr lang="zh-CN" altLang="en-US" b="0" i="0" dirty="0" smtClean="0">
              <a:solidFill>
                <a:srgbClr val="12121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本标准主要定义了声发射检测的专用术语，包括概念性名词解释、特征参数解释、设置参数解释等。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术语中文翻译名字的可能有不同的叫法，所以使用英文名字为唯一识别。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参数图解基本以下图为例，如果不知道以下图形的来历，可以回复“</a:t>
            </a:r>
            <a:r>
              <a:rPr lang="zh-CN" altLang="en-US" b="1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声发射信号的三种表现形式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”获取文字链接。</a:t>
            </a:r>
            <a:endParaRPr lang="zh-CN" altLang="en-US" b="0" i="0" dirty="0">
              <a:solidFill>
                <a:srgbClr val="12121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 descr="https://pic1.zhimg.com/80/v2-db84a90712990b02008b689c4c52d350_720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3" y="2948882"/>
            <a:ext cx="6102516" cy="42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68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480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-apple-system</vt:lpstr>
      <vt:lpstr>DengXian</vt:lpstr>
      <vt:lpstr>DengXian Light</vt:lpstr>
      <vt:lpstr>Microsoft YaHei</vt:lpstr>
      <vt:lpstr>游ゴシック</vt:lpstr>
      <vt:lpstr>游ゴシック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81702</dc:creator>
  <cp:lastModifiedBy>81702</cp:lastModifiedBy>
  <cp:revision>7</cp:revision>
  <dcterms:created xsi:type="dcterms:W3CDTF">2022-04-05T02:51:45Z</dcterms:created>
  <dcterms:modified xsi:type="dcterms:W3CDTF">2022-04-05T07:44:33Z</dcterms:modified>
</cp:coreProperties>
</file>