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AAD1EB-5196-4BE2-A9B2-FF77538A19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无标题节" id="{655ACF79-2636-4CEB-ACA6-76D5CE2A795B}">
          <p14:sldIdLst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8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0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05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2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4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0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6E73-4956-4729-A681-7CD90DF94DB4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1147-F0A4-46F4-AFE0-74769DE49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2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6954" cy="42225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34" y="3602038"/>
            <a:ext cx="553479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5" y="317666"/>
            <a:ext cx="5242285" cy="3000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01" y="2715768"/>
            <a:ext cx="698279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6" y="365126"/>
            <a:ext cx="7078063" cy="3934374"/>
          </a:xfrm>
        </p:spPr>
      </p:pic>
    </p:spTree>
    <p:extLst>
      <p:ext uri="{BB962C8B-B14F-4D97-AF65-F5344CB8AC3E}">
        <p14:creationId xmlns:p14="http://schemas.microsoft.com/office/powerpoint/2010/main" val="11710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8" y="676656"/>
            <a:ext cx="6916115" cy="4020111"/>
          </a:xfrm>
        </p:spPr>
      </p:pic>
    </p:spTree>
    <p:extLst>
      <p:ext uri="{BB962C8B-B14F-4D97-AF65-F5344CB8AC3E}">
        <p14:creationId xmlns:p14="http://schemas.microsoft.com/office/powerpoint/2010/main" val="2049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955"/>
            <a:ext cx="8443498" cy="47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32" y="1967422"/>
            <a:ext cx="6887536" cy="4067743"/>
          </a:xfrm>
        </p:spPr>
      </p:pic>
    </p:spTree>
    <p:extLst>
      <p:ext uri="{BB962C8B-B14F-4D97-AF65-F5344CB8AC3E}">
        <p14:creationId xmlns:p14="http://schemas.microsoft.com/office/powerpoint/2010/main" val="10029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7" y="365126"/>
            <a:ext cx="6925642" cy="3943900"/>
          </a:xfrm>
        </p:spPr>
      </p:pic>
    </p:spTree>
    <p:extLst>
      <p:ext uri="{BB962C8B-B14F-4D97-AF65-F5344CB8AC3E}">
        <p14:creationId xmlns:p14="http://schemas.microsoft.com/office/powerpoint/2010/main" val="13269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062686"/>
            <a:ext cx="6563641" cy="3877216"/>
          </a:xfrm>
        </p:spPr>
      </p:pic>
    </p:spTree>
    <p:extLst>
      <p:ext uri="{BB962C8B-B14F-4D97-AF65-F5344CB8AC3E}">
        <p14:creationId xmlns:p14="http://schemas.microsoft.com/office/powerpoint/2010/main" val="1673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61" y="414560"/>
            <a:ext cx="7149537" cy="41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3" y="0"/>
            <a:ext cx="5353797" cy="3115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69" y="3115110"/>
            <a:ext cx="471553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7534" cy="3439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78" y="2849821"/>
            <a:ext cx="485842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90288" cy="1963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1" y="2092892"/>
            <a:ext cx="812595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20958" cy="2962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79" y="1939356"/>
            <a:ext cx="746864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6" y="166612"/>
            <a:ext cx="8916200" cy="5228348"/>
          </a:xfrm>
        </p:spPr>
      </p:pic>
    </p:spTree>
    <p:extLst>
      <p:ext uri="{BB962C8B-B14F-4D97-AF65-F5344CB8AC3E}">
        <p14:creationId xmlns:p14="http://schemas.microsoft.com/office/powerpoint/2010/main" val="11049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0" y="963112"/>
            <a:ext cx="8180145" cy="466959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3" y="1574048"/>
            <a:ext cx="4723261" cy="42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85"/>
            <a:ext cx="6544588" cy="39629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32" y="2866468"/>
            <a:ext cx="693516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1996001"/>
            <a:ext cx="6630325" cy="401058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4" y="1996001"/>
            <a:ext cx="680179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全屏显示(4:3)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游ゴシック</vt:lpstr>
      <vt:lpstr>游ゴシック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81702</dc:creator>
  <cp:lastModifiedBy>81702</cp:lastModifiedBy>
  <cp:revision>15</cp:revision>
  <dcterms:created xsi:type="dcterms:W3CDTF">2022-03-04T08:02:26Z</dcterms:created>
  <dcterms:modified xsi:type="dcterms:W3CDTF">2022-03-04T08:52:01Z</dcterms:modified>
</cp:coreProperties>
</file>