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61" r:id="rId9"/>
    <p:sldId id="263" r:id="rId10"/>
    <p:sldId id="264" r:id="rId11"/>
    <p:sldId id="280" r:id="rId12"/>
    <p:sldId id="272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81" r:id="rId21"/>
    <p:sldId id="273" r:id="rId22"/>
    <p:sldId id="274" r:id="rId23"/>
    <p:sldId id="275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CEC"/>
    <a:srgbClr val="86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EB8B-4E6E-482E-AA83-DD838AF49AB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DCAB-C054-4A77-ACF4-ABFA5770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299" y="0"/>
            <a:ext cx="1536700" cy="1689100"/>
          </a:xfrm>
          <a:prstGeom prst="rect">
            <a:avLst/>
          </a:prstGeom>
          <a:ln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2518163" y="1991870"/>
            <a:ext cx="7423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MÔN HỌC</a:t>
            </a:r>
            <a:b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WINDOW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1650999" y="355421"/>
            <a:ext cx="915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sz="3600" b="1" dirty="0">
                <a:solidFill>
                  <a:srgbClr val="0070C0"/>
                </a:solidFill>
                <a:latin typeface="+mj-lt"/>
                <a:ea typeface="Arial"/>
                <a:cs typeface="Arial"/>
                <a:sym typeface="Arial"/>
              </a:rPr>
              <a:t>CAO ĐẲNG KỸ THUẬT CAO THẮNG</a:t>
            </a:r>
          </a:p>
        </p:txBody>
      </p:sp>
      <p:sp>
        <p:nvSpPr>
          <p:cNvPr id="22" name="Google Shape;471;p1"/>
          <p:cNvSpPr/>
          <p:nvPr/>
        </p:nvSpPr>
        <p:spPr>
          <a:xfrm>
            <a:off x="3247244" y="1153666"/>
            <a:ext cx="5965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none" dirty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KHOA CÔNG NGHỆ THÔNG TIN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473187" y="3979287"/>
            <a:ext cx="6468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0306211023</a:t>
            </a:r>
          </a:p>
          <a:p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0306211068</a:t>
            </a:r>
          </a:p>
          <a:p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0306211091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20" y="0"/>
            <a:ext cx="1770580" cy="17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638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-209863" y="-98022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Mô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hình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vật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 descr="Hình ả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59" y="615918"/>
            <a:ext cx="6831989" cy="624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83518" y="605879"/>
            <a:ext cx="529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NỘI DUNG CHÍNH</a:t>
            </a:r>
            <a:endParaRPr lang="vi-VN" sz="7200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39151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032738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826325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8619912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51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đăng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nhập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39" y="935923"/>
            <a:ext cx="7737418" cy="48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2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chủ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62" y="671152"/>
            <a:ext cx="9046886" cy="61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56130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món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ăn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09" y="927914"/>
            <a:ext cx="8839391" cy="54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56130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hóa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đơn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22" y="927914"/>
            <a:ext cx="8367566" cy="54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56130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bàn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ăn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01" y="927914"/>
            <a:ext cx="7713207" cy="56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56130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8" y="927914"/>
            <a:ext cx="8141594" cy="55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56130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tài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khoản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96" y="951207"/>
            <a:ext cx="7125818" cy="57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0"/>
            <a:ext cx="58521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diện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báo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cáo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thống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kê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34" y="927914"/>
            <a:ext cx="6173742" cy="53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299" y="0"/>
            <a:ext cx="1536700" cy="1689100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1650999" y="355421"/>
            <a:ext cx="915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sz="3600" b="1" dirty="0">
                <a:solidFill>
                  <a:srgbClr val="0070C0"/>
                </a:solidFill>
                <a:latin typeface="+mj-lt"/>
                <a:ea typeface="Arial"/>
                <a:cs typeface="Arial"/>
                <a:sym typeface="Arial"/>
              </a:rPr>
              <a:t>CAO ĐẲNG KỸ THUẬT CAO THẮNG</a:t>
            </a:r>
          </a:p>
        </p:txBody>
      </p:sp>
      <p:sp>
        <p:nvSpPr>
          <p:cNvPr id="10" name="Google Shape;471;p1"/>
          <p:cNvSpPr/>
          <p:nvPr/>
        </p:nvSpPr>
        <p:spPr>
          <a:xfrm>
            <a:off x="3247244" y="1153666"/>
            <a:ext cx="5965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none" dirty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KHOA CÔNG NGHỆ THÔNG TIN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05" y="3726959"/>
            <a:ext cx="3733800" cy="3733800"/>
          </a:xfrm>
          <a:prstGeom prst="rect">
            <a:avLst/>
          </a:prstGeom>
        </p:spPr>
      </p:pic>
      <p:sp>
        <p:nvSpPr>
          <p:cNvPr id="12" name="Google Shape;471;p1"/>
          <p:cNvSpPr/>
          <p:nvPr/>
        </p:nvSpPr>
        <p:spPr>
          <a:xfrm>
            <a:off x="1975656" y="2288255"/>
            <a:ext cx="254317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Đề</a:t>
            </a:r>
            <a:r>
              <a:rPr lang="en-US" sz="36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3600" b="1" i="1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tài</a:t>
            </a:r>
            <a:r>
              <a:rPr lang="en-US" sz="36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3600" b="1" i="1" u="sng" cap="none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471;p1"/>
          <p:cNvSpPr/>
          <p:nvPr/>
        </p:nvSpPr>
        <p:spPr>
          <a:xfrm>
            <a:off x="2443823" y="3088712"/>
            <a:ext cx="75719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LÝ QUÁN LẨU HTP LỎD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20" y="0"/>
            <a:ext cx="1770580" cy="17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83518" y="605879"/>
            <a:ext cx="529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NỘI DUNG CHÍNH</a:t>
            </a:r>
            <a:endParaRPr lang="vi-VN" sz="7200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39151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032738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826325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8619912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2734783" y="-27736"/>
            <a:ext cx="6702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4: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1709102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Kết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đạt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được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471;p1"/>
          <p:cNvSpPr/>
          <p:nvPr/>
        </p:nvSpPr>
        <p:spPr>
          <a:xfrm>
            <a:off x="488808" y="2399460"/>
            <a:ext cx="1086382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lẩu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7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2734783" y="-27736"/>
            <a:ext cx="6702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4: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1709102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hạn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chế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471;p1"/>
          <p:cNvSpPr/>
          <p:nvPr/>
        </p:nvSpPr>
        <p:spPr>
          <a:xfrm>
            <a:off x="488808" y="2399460"/>
            <a:ext cx="108638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2734783" y="-27736"/>
            <a:ext cx="6702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4: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0" y="1709102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phát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triển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471;p1"/>
          <p:cNvSpPr/>
          <p:nvPr/>
        </p:nvSpPr>
        <p:spPr>
          <a:xfrm>
            <a:off x="488808" y="2399460"/>
            <a:ext cx="1086382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1019549" y="2160358"/>
            <a:ext cx="10132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Xin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chân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thành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cảm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ơn</a:t>
            </a: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thầy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cô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các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bạn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đã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lắng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nghe</a:t>
            </a:r>
            <a:endParaRPr lang="vi-VN" sz="6000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65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83518" y="605879"/>
            <a:ext cx="529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NỘI DUNG CHÍNH</a:t>
            </a:r>
            <a:endParaRPr lang="vi-VN" sz="7200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39151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032738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826325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8619912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02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429750" y="-27736"/>
            <a:ext cx="531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1: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Khái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quát</a:t>
            </a:r>
            <a:endParaRPr lang="vi-VN" sz="4800" b="1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471;p1"/>
          <p:cNvSpPr/>
          <p:nvPr/>
        </p:nvSpPr>
        <p:spPr>
          <a:xfrm>
            <a:off x="0" y="1095220"/>
            <a:ext cx="35474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none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Hiện</a:t>
            </a:r>
            <a:r>
              <a:rPr lang="en-US" sz="2800" b="1" cap="none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cap="none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trạng</a:t>
            </a:r>
            <a:r>
              <a:rPr lang="en-US" sz="2800" b="1" cap="none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471;p1"/>
          <p:cNvSpPr/>
          <p:nvPr/>
        </p:nvSpPr>
        <p:spPr>
          <a:xfrm>
            <a:off x="878124" y="1841282"/>
            <a:ext cx="6793568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4.0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4" y="2068350"/>
            <a:ext cx="4383648" cy="30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429750" y="-27736"/>
            <a:ext cx="531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1: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Khái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quát</a:t>
            </a:r>
            <a:endParaRPr lang="vi-VN" sz="4800" b="1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471;p1"/>
          <p:cNvSpPr/>
          <p:nvPr/>
        </p:nvSpPr>
        <p:spPr>
          <a:xfrm>
            <a:off x="0" y="1095220"/>
            <a:ext cx="35474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do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chọn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đề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tài</a:t>
            </a:r>
            <a:r>
              <a:rPr lang="en-US" sz="2800" b="1" cap="none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471;p1"/>
          <p:cNvSpPr/>
          <p:nvPr/>
        </p:nvSpPr>
        <p:spPr>
          <a:xfrm>
            <a:off x="878124" y="1841282"/>
            <a:ext cx="6793568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67" y="1841282"/>
            <a:ext cx="4272633" cy="23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9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429750" y="-27736"/>
            <a:ext cx="531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1: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Khái</a:t>
            </a:r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quát</a:t>
            </a:r>
            <a:endParaRPr lang="vi-VN" sz="4800" b="1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471;p1"/>
          <p:cNvSpPr/>
          <p:nvPr/>
        </p:nvSpPr>
        <p:spPr>
          <a:xfrm>
            <a:off x="7273380" y="2162748"/>
            <a:ext cx="455754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71;p1"/>
          <p:cNvSpPr/>
          <p:nvPr/>
        </p:nvSpPr>
        <p:spPr>
          <a:xfrm>
            <a:off x="6668086" y="1262570"/>
            <a:ext cx="499403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chức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năng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471;p1"/>
          <p:cNvSpPr/>
          <p:nvPr/>
        </p:nvSpPr>
        <p:spPr>
          <a:xfrm>
            <a:off x="1150975" y="2138231"/>
            <a:ext cx="455754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6858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471;p1"/>
          <p:cNvSpPr/>
          <p:nvPr/>
        </p:nvSpPr>
        <p:spPr>
          <a:xfrm>
            <a:off x="309873" y="1262570"/>
            <a:ext cx="499403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chức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năng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admin: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65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383518" y="605879"/>
            <a:ext cx="529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NỘI DUNG CHÍNH</a:t>
            </a:r>
            <a:endParaRPr lang="vi-VN" sz="7200" dirty="0">
              <a:solidFill>
                <a:srgbClr val="0070C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39151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032738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826325" y="4208412"/>
            <a:ext cx="3249637" cy="160271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8619912" y="4208412"/>
            <a:ext cx="3249637" cy="16027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9" grpId="1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12DB-C6DB-14E3-0E46-E2AA88513C0F}"/>
              </a:ext>
            </a:extLst>
          </p:cNvPr>
          <p:cNvSpPr txBox="1"/>
          <p:nvPr/>
        </p:nvSpPr>
        <p:spPr>
          <a:xfrm>
            <a:off x="2734783" y="-27736"/>
            <a:ext cx="6702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Phần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2: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0561"/>
            <a:ext cx="5021580" cy="2266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71;p1"/>
          <p:cNvSpPr/>
          <p:nvPr/>
        </p:nvSpPr>
        <p:spPr>
          <a:xfrm>
            <a:off x="0" y="1709102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tác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hệ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thống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471;p1"/>
          <p:cNvSpPr/>
          <p:nvPr/>
        </p:nvSpPr>
        <p:spPr>
          <a:xfrm>
            <a:off x="5159282" y="1970692"/>
            <a:ext cx="679356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471;p1"/>
          <p:cNvSpPr/>
          <p:nvPr/>
        </p:nvSpPr>
        <p:spPr>
          <a:xfrm>
            <a:off x="5231443" y="3784414"/>
            <a:ext cx="679356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admin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CA214-F9C8-4AF7-98EE-F5C8F7685B79}"/>
              </a:ext>
            </a:extLst>
          </p:cNvPr>
          <p:cNvSpPr/>
          <p:nvPr/>
        </p:nvSpPr>
        <p:spPr>
          <a:xfrm>
            <a:off x="-209863" y="-404734"/>
            <a:ext cx="12591737" cy="7510072"/>
          </a:xfrm>
          <a:prstGeom prst="roundRect">
            <a:avLst>
              <a:gd name="adj" fmla="val 8656"/>
            </a:avLst>
          </a:prstGeom>
          <a:solidFill>
            <a:srgbClr val="AAECEC"/>
          </a:solidFill>
          <a:ln>
            <a:solidFill>
              <a:srgbClr val="86D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471;p1"/>
          <p:cNvSpPr/>
          <p:nvPr/>
        </p:nvSpPr>
        <p:spPr>
          <a:xfrm>
            <a:off x="-209863" y="-98022"/>
            <a:ext cx="37850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Usecase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tổng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quát</a:t>
            </a:r>
            <a:r>
              <a:rPr lang="en-US" sz="2800" b="1" dirty="0" smtClean="0">
                <a:solidFill>
                  <a:srgbClr val="103365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cap="none" dirty="0">
              <a:solidFill>
                <a:srgbClr val="103365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Picture 7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7" y="731870"/>
            <a:ext cx="7160456" cy="60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</TotalTime>
  <Words>871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35</cp:revision>
  <dcterms:created xsi:type="dcterms:W3CDTF">2023-05-28T06:22:29Z</dcterms:created>
  <dcterms:modified xsi:type="dcterms:W3CDTF">2023-05-28T15:16:31Z</dcterms:modified>
</cp:coreProperties>
</file>