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5EAAB-D460-4AE1-A346-0312C43032BA}"/>
              </a:ext>
            </a:extLst>
          </p:cNvPr>
          <p:cNvSpPr txBox="1"/>
          <p:nvPr/>
        </p:nvSpPr>
        <p:spPr>
          <a:xfrm>
            <a:off x="3837816" y="328634"/>
            <a:ext cx="6399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9DB93F0C-D049-464B-9B0C-5F11C80D69D0}"/>
              </a:ext>
            </a:extLst>
          </p:cNvPr>
          <p:cNvSpPr/>
          <p:nvPr/>
        </p:nvSpPr>
        <p:spPr>
          <a:xfrm>
            <a:off x="3341789" y="237219"/>
            <a:ext cx="1650319" cy="85337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07AA3-72CA-4C88-8601-2E07FEDA8569}"/>
              </a:ext>
            </a:extLst>
          </p:cNvPr>
          <p:cNvSpPr txBox="1"/>
          <p:nvPr/>
        </p:nvSpPr>
        <p:spPr>
          <a:xfrm>
            <a:off x="3659953" y="517585"/>
            <a:ext cx="120705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 err="1"/>
              <a:t>UserList</a:t>
            </a:r>
            <a:r>
              <a:rPr lang="en-US" sz="1372" dirty="0"/>
              <a:t>[]</a:t>
            </a:r>
          </a:p>
          <a:p>
            <a:r>
              <a:rPr lang="en-US" sz="1372" dirty="0" err="1"/>
              <a:t>eventList</a:t>
            </a:r>
            <a:r>
              <a:rPr lang="en-US" sz="1372" dirty="0"/>
              <a:t>[]</a:t>
            </a: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4825146B-6C5E-436F-A2B3-54E7FB02A6A0}"/>
              </a:ext>
            </a:extLst>
          </p:cNvPr>
          <p:cNvSpPr/>
          <p:nvPr/>
        </p:nvSpPr>
        <p:spPr>
          <a:xfrm>
            <a:off x="333531" y="217502"/>
            <a:ext cx="1317345" cy="71775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989D3-183A-4197-96F6-EBD72C692F85}"/>
              </a:ext>
            </a:extLst>
          </p:cNvPr>
          <p:cNvSpPr txBox="1"/>
          <p:nvPr/>
        </p:nvSpPr>
        <p:spPr>
          <a:xfrm>
            <a:off x="506562" y="520982"/>
            <a:ext cx="94929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UserSignIn</a:t>
            </a:r>
            <a:endParaRPr lang="en-US" sz="137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FD4F2-FA50-404B-AE22-57893AD0A13C}"/>
              </a:ext>
            </a:extLst>
          </p:cNvPr>
          <p:cNvSpPr txBox="1"/>
          <p:nvPr/>
        </p:nvSpPr>
        <p:spPr>
          <a:xfrm>
            <a:off x="411668" y="285419"/>
            <a:ext cx="11668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&lt;form login&gt;</a:t>
            </a:r>
          </a:p>
        </p:txBody>
      </p:sp>
      <p:sp>
        <p:nvSpPr>
          <p:cNvPr id="8" name="Right Arrow 25">
            <a:extLst>
              <a:ext uri="{FF2B5EF4-FFF2-40B4-BE49-F238E27FC236}">
                <a16:creationId xmlns:a16="http://schemas.microsoft.com/office/drawing/2014/main" id="{F06431B3-FB29-4740-BE3C-5C16F8F41851}"/>
              </a:ext>
            </a:extLst>
          </p:cNvPr>
          <p:cNvSpPr/>
          <p:nvPr/>
        </p:nvSpPr>
        <p:spPr>
          <a:xfrm rot="10800000" flipH="1">
            <a:off x="1706045" y="426232"/>
            <a:ext cx="1437386" cy="22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2277C-2DAB-4B6D-8795-0E581895F496}"/>
              </a:ext>
            </a:extLst>
          </p:cNvPr>
          <p:cNvSpPr txBox="1"/>
          <p:nvPr/>
        </p:nvSpPr>
        <p:spPr>
          <a:xfrm>
            <a:off x="1969413" y="585397"/>
            <a:ext cx="55816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79F08-25A1-4A1E-9175-5E6416203A38}"/>
              </a:ext>
            </a:extLst>
          </p:cNvPr>
          <p:cNvSpPr txBox="1"/>
          <p:nvPr/>
        </p:nvSpPr>
        <p:spPr>
          <a:xfrm>
            <a:off x="1957045" y="198216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3A17C251-E362-46BC-A816-E8E2FFB48D7A}"/>
              </a:ext>
            </a:extLst>
          </p:cNvPr>
          <p:cNvSpPr/>
          <p:nvPr/>
        </p:nvSpPr>
        <p:spPr>
          <a:xfrm>
            <a:off x="1016488" y="1209889"/>
            <a:ext cx="1252447" cy="6392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A089B-001F-4619-A43C-03995FA1626B}"/>
              </a:ext>
            </a:extLst>
          </p:cNvPr>
          <p:cNvSpPr txBox="1"/>
          <p:nvPr/>
        </p:nvSpPr>
        <p:spPr>
          <a:xfrm>
            <a:off x="1125186" y="1513656"/>
            <a:ext cx="10166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UserSignUp</a:t>
            </a:r>
            <a:endParaRPr lang="en-US" sz="137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33420-2859-4ACC-AFF8-210245F869DA}"/>
              </a:ext>
            </a:extLst>
          </p:cNvPr>
          <p:cNvSpPr txBox="1"/>
          <p:nvPr/>
        </p:nvSpPr>
        <p:spPr>
          <a:xfrm>
            <a:off x="1024290" y="1250831"/>
            <a:ext cx="126028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&lt;form </a:t>
            </a:r>
            <a:r>
              <a:rPr lang="en-US" sz="1372" b="1" i="1" dirty="0" err="1">
                <a:solidFill>
                  <a:srgbClr val="FF0000"/>
                </a:solidFill>
              </a:rPr>
              <a:t>signUp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C7DE1-BC28-40C1-B39E-86ED63DB6B08}"/>
              </a:ext>
            </a:extLst>
          </p:cNvPr>
          <p:cNvSpPr txBox="1"/>
          <p:nvPr/>
        </p:nvSpPr>
        <p:spPr>
          <a:xfrm rot="19880126">
            <a:off x="2565789" y="1136985"/>
            <a:ext cx="55816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95A0C-2F83-4984-8A76-8B6D234BF372}"/>
              </a:ext>
            </a:extLst>
          </p:cNvPr>
          <p:cNvSpPr txBox="1"/>
          <p:nvPr/>
        </p:nvSpPr>
        <p:spPr>
          <a:xfrm rot="20027643">
            <a:off x="2218100" y="938856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16" name="Right Arrow 25">
            <a:extLst>
              <a:ext uri="{FF2B5EF4-FFF2-40B4-BE49-F238E27FC236}">
                <a16:creationId xmlns:a16="http://schemas.microsoft.com/office/drawing/2014/main" id="{8B9779D3-FD8C-4C19-991D-FE82E8BDF596}"/>
              </a:ext>
            </a:extLst>
          </p:cNvPr>
          <p:cNvSpPr/>
          <p:nvPr/>
        </p:nvSpPr>
        <p:spPr>
          <a:xfrm rot="9266363" flipH="1">
            <a:off x="2337525" y="1101663"/>
            <a:ext cx="889035" cy="156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083722-1B7F-4C97-B52E-12B247229846}"/>
              </a:ext>
            </a:extLst>
          </p:cNvPr>
          <p:cNvSpPr/>
          <p:nvPr/>
        </p:nvSpPr>
        <p:spPr>
          <a:xfrm>
            <a:off x="6698571" y="380613"/>
            <a:ext cx="1650319" cy="71775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7BA5F-2659-407C-8297-EC067209B98B}"/>
              </a:ext>
            </a:extLst>
          </p:cNvPr>
          <p:cNvSpPr txBox="1"/>
          <p:nvPr/>
        </p:nvSpPr>
        <p:spPr>
          <a:xfrm>
            <a:off x="7057299" y="436011"/>
            <a:ext cx="11668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i="1" dirty="0">
                <a:solidFill>
                  <a:srgbClr val="FF0000"/>
                </a:solidFill>
              </a:rPr>
              <a:t>&lt;navigation&gt;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9A05D33-DC58-49BE-896B-0F05CA45B9E7}"/>
              </a:ext>
            </a:extLst>
          </p:cNvPr>
          <p:cNvSpPr/>
          <p:nvPr/>
        </p:nvSpPr>
        <p:spPr>
          <a:xfrm>
            <a:off x="4992108" y="480374"/>
            <a:ext cx="751830" cy="31568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54D1D-FE9B-40FD-A86D-0855DAE8D10B}"/>
              </a:ext>
            </a:extLst>
          </p:cNvPr>
          <p:cNvSpPr txBox="1"/>
          <p:nvPr/>
        </p:nvSpPr>
        <p:spPr>
          <a:xfrm>
            <a:off x="4943330" y="253592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PROVIDE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B9E6D-1822-4A48-B162-FDA565982ADF}"/>
              </a:ext>
            </a:extLst>
          </p:cNvPr>
          <p:cNvSpPr txBox="1"/>
          <p:nvPr/>
        </p:nvSpPr>
        <p:spPr>
          <a:xfrm>
            <a:off x="5021195" y="723776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/>
              <a:t>user</a:t>
            </a:r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4816E857-23E1-4C43-A108-65AEB0841A35}"/>
              </a:ext>
            </a:extLst>
          </p:cNvPr>
          <p:cNvSpPr/>
          <p:nvPr/>
        </p:nvSpPr>
        <p:spPr>
          <a:xfrm>
            <a:off x="3470120" y="1446056"/>
            <a:ext cx="8246316" cy="717758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011FA-EA07-42AB-861F-67B3C520BDF1}"/>
              </a:ext>
            </a:extLst>
          </p:cNvPr>
          <p:cNvSpPr txBox="1"/>
          <p:nvPr/>
        </p:nvSpPr>
        <p:spPr>
          <a:xfrm>
            <a:off x="4751809" y="1606745"/>
            <a:ext cx="5830463" cy="3034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72" i="1" dirty="0">
                <a:solidFill>
                  <a:schemeClr val="accent1"/>
                </a:solidFill>
              </a:rPr>
              <a:t>                                                            &lt;router view&gt;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4363A4-D89E-4040-9311-8DA91911E0F8}"/>
              </a:ext>
            </a:extLst>
          </p:cNvPr>
          <p:cNvCxnSpPr/>
          <p:nvPr/>
        </p:nvCxnSpPr>
        <p:spPr>
          <a:xfrm>
            <a:off x="7527235" y="903432"/>
            <a:ext cx="0" cy="43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EA03DB-46A6-42C5-89CF-86057694602D}"/>
              </a:ext>
            </a:extLst>
          </p:cNvPr>
          <p:cNvSpPr txBox="1"/>
          <p:nvPr/>
        </p:nvSpPr>
        <p:spPr>
          <a:xfrm>
            <a:off x="7523730" y="1114804"/>
            <a:ext cx="1182948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/>
              <a:t>Change path</a:t>
            </a:r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78F264B2-2127-4EA6-AABD-82CA07639CB0}"/>
              </a:ext>
            </a:extLst>
          </p:cNvPr>
          <p:cNvSpPr/>
          <p:nvPr/>
        </p:nvSpPr>
        <p:spPr>
          <a:xfrm>
            <a:off x="393116" y="2765744"/>
            <a:ext cx="1650319" cy="71775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15AFE8-F014-41B3-9E6A-27CA5BC13301}"/>
              </a:ext>
            </a:extLst>
          </p:cNvPr>
          <p:cNvSpPr txBox="1"/>
          <p:nvPr/>
        </p:nvSpPr>
        <p:spPr>
          <a:xfrm>
            <a:off x="751844" y="2821142"/>
            <a:ext cx="11668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&lt;home-view&gt;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799405-DA47-4CB5-82D4-0E25AC817694}"/>
              </a:ext>
            </a:extLst>
          </p:cNvPr>
          <p:cNvCxnSpPr>
            <a:cxnSpLocks/>
          </p:cNvCxnSpPr>
          <p:nvPr/>
        </p:nvCxnSpPr>
        <p:spPr>
          <a:xfrm flipH="1">
            <a:off x="1965532" y="2069474"/>
            <a:ext cx="1494221" cy="68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373AC2-D840-4051-83C4-A5883C98DD29}"/>
              </a:ext>
            </a:extLst>
          </p:cNvPr>
          <p:cNvSpPr txBox="1"/>
          <p:nvPr/>
        </p:nvSpPr>
        <p:spPr>
          <a:xfrm>
            <a:off x="2753060" y="2051815"/>
            <a:ext cx="67999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/home</a:t>
            </a:r>
          </a:p>
        </p:txBody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207F500E-9964-4A4D-A971-057C3F482826}"/>
              </a:ext>
            </a:extLst>
          </p:cNvPr>
          <p:cNvSpPr/>
          <p:nvPr/>
        </p:nvSpPr>
        <p:spPr>
          <a:xfrm>
            <a:off x="2679757" y="2798662"/>
            <a:ext cx="1526947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AACFE-0EF7-445A-9A95-1B49361240CF}"/>
              </a:ext>
            </a:extLst>
          </p:cNvPr>
          <p:cNvSpPr txBox="1"/>
          <p:nvPr/>
        </p:nvSpPr>
        <p:spPr>
          <a:xfrm>
            <a:off x="2716887" y="2855344"/>
            <a:ext cx="148028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&lt;event-category&gt;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C482AB-C932-4BD9-A94A-A5BF421A28B7}"/>
              </a:ext>
            </a:extLst>
          </p:cNvPr>
          <p:cNvCxnSpPr>
            <a:cxnSpLocks/>
          </p:cNvCxnSpPr>
          <p:nvPr/>
        </p:nvCxnSpPr>
        <p:spPr>
          <a:xfrm flipH="1">
            <a:off x="3541151" y="2152199"/>
            <a:ext cx="13548" cy="6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8B6B66-2E71-49B4-95FA-963103DBF322}"/>
              </a:ext>
            </a:extLst>
          </p:cNvPr>
          <p:cNvSpPr txBox="1"/>
          <p:nvPr/>
        </p:nvSpPr>
        <p:spPr>
          <a:xfrm>
            <a:off x="3148995" y="2263011"/>
            <a:ext cx="7373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/events</a:t>
            </a:r>
          </a:p>
        </p:txBody>
      </p:sp>
      <p:sp>
        <p:nvSpPr>
          <p:cNvPr id="46" name="Rounded Rectangle 16">
            <a:extLst>
              <a:ext uri="{FF2B5EF4-FFF2-40B4-BE49-F238E27FC236}">
                <a16:creationId xmlns:a16="http://schemas.microsoft.com/office/drawing/2014/main" id="{46C0E748-2262-478A-BDDE-6C6C6EE30CE5}"/>
              </a:ext>
            </a:extLst>
          </p:cNvPr>
          <p:cNvSpPr/>
          <p:nvPr/>
        </p:nvSpPr>
        <p:spPr>
          <a:xfrm>
            <a:off x="2739973" y="3928304"/>
            <a:ext cx="1466731" cy="51639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0A92FF-B464-4BE6-8AA9-7F075581AC80}"/>
              </a:ext>
            </a:extLst>
          </p:cNvPr>
          <p:cNvSpPr txBox="1"/>
          <p:nvPr/>
        </p:nvSpPr>
        <p:spPr>
          <a:xfrm>
            <a:off x="2880141" y="3922024"/>
            <a:ext cx="1266485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&lt;event-view&gt;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F87AB1-6875-417A-BC42-4B2A2733C87B}"/>
              </a:ext>
            </a:extLst>
          </p:cNvPr>
          <p:cNvCxnSpPr>
            <a:cxnSpLocks/>
          </p:cNvCxnSpPr>
          <p:nvPr/>
        </p:nvCxnSpPr>
        <p:spPr>
          <a:xfrm>
            <a:off x="3512454" y="3359294"/>
            <a:ext cx="4248" cy="50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4A3E02-408E-4D06-A98A-4784590DEA70}"/>
              </a:ext>
            </a:extLst>
          </p:cNvPr>
          <p:cNvSpPr txBox="1"/>
          <p:nvPr/>
        </p:nvSpPr>
        <p:spPr>
          <a:xfrm>
            <a:off x="2641805" y="3449112"/>
            <a:ext cx="143590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/events/category</a:t>
            </a:r>
          </a:p>
        </p:txBody>
      </p:sp>
      <p:sp>
        <p:nvSpPr>
          <p:cNvPr id="54" name="Rounded Rectangle 16">
            <a:extLst>
              <a:ext uri="{FF2B5EF4-FFF2-40B4-BE49-F238E27FC236}">
                <a16:creationId xmlns:a16="http://schemas.microsoft.com/office/drawing/2014/main" id="{82B81034-427B-4BAD-B5CA-BFF358641519}"/>
              </a:ext>
            </a:extLst>
          </p:cNvPr>
          <p:cNvSpPr/>
          <p:nvPr/>
        </p:nvSpPr>
        <p:spPr>
          <a:xfrm>
            <a:off x="2679759" y="4932450"/>
            <a:ext cx="1526946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C44E6A-F756-41B4-87DB-9B445DF8350D}"/>
              </a:ext>
            </a:extLst>
          </p:cNvPr>
          <p:cNvSpPr txBox="1"/>
          <p:nvPr/>
        </p:nvSpPr>
        <p:spPr>
          <a:xfrm>
            <a:off x="2871674" y="4999847"/>
            <a:ext cx="1266485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CCA807-5538-4F69-B349-0673481792F1}"/>
              </a:ext>
            </a:extLst>
          </p:cNvPr>
          <p:cNvSpPr txBox="1"/>
          <p:nvPr/>
        </p:nvSpPr>
        <p:spPr>
          <a:xfrm rot="5400000">
            <a:off x="3662507" y="3649770"/>
            <a:ext cx="211154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/events/category/:</a:t>
            </a:r>
            <a:r>
              <a:rPr lang="en-US" sz="1372" b="1" dirty="0" err="1"/>
              <a:t>eventId</a:t>
            </a:r>
            <a:endParaRPr lang="en-US" sz="1372" b="1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9C28D2-8E69-423D-BD0A-4D797582919C}"/>
              </a:ext>
            </a:extLst>
          </p:cNvPr>
          <p:cNvSpPr/>
          <p:nvPr/>
        </p:nvSpPr>
        <p:spPr>
          <a:xfrm>
            <a:off x="2170195" y="4077036"/>
            <a:ext cx="485506" cy="1659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E608B5-79DB-496A-B715-95729CF8E7F2}"/>
              </a:ext>
            </a:extLst>
          </p:cNvPr>
          <p:cNvSpPr txBox="1"/>
          <p:nvPr/>
        </p:nvSpPr>
        <p:spPr>
          <a:xfrm>
            <a:off x="2085928" y="3826671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97E904-5E5A-4BB1-A37F-075C2EF1A888}"/>
              </a:ext>
            </a:extLst>
          </p:cNvPr>
          <p:cNvSpPr txBox="1"/>
          <p:nvPr/>
        </p:nvSpPr>
        <p:spPr>
          <a:xfrm>
            <a:off x="1953795" y="4159835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55D45D49-796C-494E-9A4A-3DD44DD53B77}"/>
              </a:ext>
            </a:extLst>
          </p:cNvPr>
          <p:cNvSpPr/>
          <p:nvPr/>
        </p:nvSpPr>
        <p:spPr>
          <a:xfrm>
            <a:off x="3286465" y="4444694"/>
            <a:ext cx="146589" cy="48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16C70B-EA9F-43F8-A917-2D647389AB3A}"/>
              </a:ext>
            </a:extLst>
          </p:cNvPr>
          <p:cNvSpPr txBox="1"/>
          <p:nvPr/>
        </p:nvSpPr>
        <p:spPr>
          <a:xfrm>
            <a:off x="3405199" y="4536831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D24551-2F83-455C-81A4-BB369E4055CE}"/>
              </a:ext>
            </a:extLst>
          </p:cNvPr>
          <p:cNvSpPr txBox="1"/>
          <p:nvPr/>
        </p:nvSpPr>
        <p:spPr>
          <a:xfrm>
            <a:off x="2739973" y="4630621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80" name="Rounded Rectangle 16">
            <a:extLst>
              <a:ext uri="{FF2B5EF4-FFF2-40B4-BE49-F238E27FC236}">
                <a16:creationId xmlns:a16="http://schemas.microsoft.com/office/drawing/2014/main" id="{60C76B8A-6A2B-4634-B22F-F940C7D4B748}"/>
              </a:ext>
            </a:extLst>
          </p:cNvPr>
          <p:cNvSpPr/>
          <p:nvPr/>
        </p:nvSpPr>
        <p:spPr>
          <a:xfrm>
            <a:off x="4003495" y="6037055"/>
            <a:ext cx="1389577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D7DA0F-4DA2-4157-8F67-BAB76CC35F96}"/>
              </a:ext>
            </a:extLst>
          </p:cNvPr>
          <p:cNvSpPr txBox="1"/>
          <p:nvPr/>
        </p:nvSpPr>
        <p:spPr>
          <a:xfrm>
            <a:off x="4089172" y="6105208"/>
            <a:ext cx="1266485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&lt;event-Detail&gt;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D28244F-DDC5-4077-97D8-F64CD0AB062A}"/>
              </a:ext>
            </a:extLst>
          </p:cNvPr>
          <p:cNvSpPr/>
          <p:nvPr/>
        </p:nvSpPr>
        <p:spPr>
          <a:xfrm flipH="1">
            <a:off x="4605768" y="5271124"/>
            <a:ext cx="150853" cy="710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6DB376-CB72-4A09-8C86-9B74D6ABCE0A}"/>
              </a:ext>
            </a:extLst>
          </p:cNvPr>
          <p:cNvSpPr txBox="1"/>
          <p:nvPr/>
        </p:nvSpPr>
        <p:spPr>
          <a:xfrm>
            <a:off x="4708210" y="5260203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8D24CDB-A583-4F21-97CA-CB7815EA191C}"/>
              </a:ext>
            </a:extLst>
          </p:cNvPr>
          <p:cNvSpPr/>
          <p:nvPr/>
        </p:nvSpPr>
        <p:spPr>
          <a:xfrm>
            <a:off x="3221061" y="6280060"/>
            <a:ext cx="751830" cy="199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15F4ED-7471-4EC0-8ACA-23C50C6C2F59}"/>
              </a:ext>
            </a:extLst>
          </p:cNvPr>
          <p:cNvSpPr txBox="1"/>
          <p:nvPr/>
        </p:nvSpPr>
        <p:spPr>
          <a:xfrm>
            <a:off x="3331957" y="6006202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F8837-DAB1-4FAE-802E-030121A32F16}"/>
              </a:ext>
            </a:extLst>
          </p:cNvPr>
          <p:cNvSpPr txBox="1"/>
          <p:nvPr/>
        </p:nvSpPr>
        <p:spPr>
          <a:xfrm>
            <a:off x="3117642" y="6431800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2E1411-AD7B-4BF5-8333-71C221396528}"/>
              </a:ext>
            </a:extLst>
          </p:cNvPr>
          <p:cNvSpPr txBox="1"/>
          <p:nvPr/>
        </p:nvSpPr>
        <p:spPr>
          <a:xfrm>
            <a:off x="4689834" y="5515229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eventId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5FD82835-789A-473E-BF4D-B70FEE6D3CE1}"/>
              </a:ext>
            </a:extLst>
          </p:cNvPr>
          <p:cNvSpPr/>
          <p:nvPr/>
        </p:nvSpPr>
        <p:spPr>
          <a:xfrm>
            <a:off x="5710775" y="4005631"/>
            <a:ext cx="1650319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2DC4C7-443B-4865-A480-BAAB42C29DB9}"/>
              </a:ext>
            </a:extLst>
          </p:cNvPr>
          <p:cNvSpPr txBox="1"/>
          <p:nvPr/>
        </p:nvSpPr>
        <p:spPr>
          <a:xfrm>
            <a:off x="5801554" y="4061029"/>
            <a:ext cx="148028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myEvent</a:t>
            </a:r>
            <a:r>
              <a:rPr lang="en-US" sz="1372" b="1" i="1" dirty="0">
                <a:solidFill>
                  <a:srgbClr val="FF0000"/>
                </a:solidFill>
              </a:rPr>
              <a:t>-view&gt;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0384AF-253A-4C0B-BD8A-233CBF736A9E}"/>
              </a:ext>
            </a:extLst>
          </p:cNvPr>
          <p:cNvCxnSpPr>
            <a:cxnSpLocks/>
          </p:cNvCxnSpPr>
          <p:nvPr/>
        </p:nvCxnSpPr>
        <p:spPr>
          <a:xfrm flipH="1">
            <a:off x="6435330" y="2152199"/>
            <a:ext cx="17043" cy="6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DA132A-79B8-40FF-AAAD-1E9C329763FC}"/>
              </a:ext>
            </a:extLst>
          </p:cNvPr>
          <p:cNvSpPr txBox="1"/>
          <p:nvPr/>
        </p:nvSpPr>
        <p:spPr>
          <a:xfrm>
            <a:off x="5972787" y="2298811"/>
            <a:ext cx="95917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myEvents</a:t>
            </a:r>
            <a:endParaRPr lang="en-US" sz="1372" b="1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00BEDF6-4994-4D73-91EE-251A3521BA19}"/>
              </a:ext>
            </a:extLst>
          </p:cNvPr>
          <p:cNvSpPr/>
          <p:nvPr/>
        </p:nvSpPr>
        <p:spPr>
          <a:xfrm>
            <a:off x="5119199" y="4153845"/>
            <a:ext cx="497616" cy="2346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371431-44CD-4476-B3C8-75E45A6B7216}"/>
              </a:ext>
            </a:extLst>
          </p:cNvPr>
          <p:cNvSpPr txBox="1"/>
          <p:nvPr/>
        </p:nvSpPr>
        <p:spPr>
          <a:xfrm>
            <a:off x="5053854" y="3929761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14B6B-E6C4-4624-977F-F06A54EF11C7}"/>
              </a:ext>
            </a:extLst>
          </p:cNvPr>
          <p:cNvSpPr txBox="1"/>
          <p:nvPr/>
        </p:nvSpPr>
        <p:spPr>
          <a:xfrm>
            <a:off x="4933371" y="4301395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69" name="Rounded Rectangle 16">
            <a:extLst>
              <a:ext uri="{FF2B5EF4-FFF2-40B4-BE49-F238E27FC236}">
                <a16:creationId xmlns:a16="http://schemas.microsoft.com/office/drawing/2014/main" id="{87F94749-E05C-4AF1-A196-8F833B4FD4F2}"/>
              </a:ext>
            </a:extLst>
          </p:cNvPr>
          <p:cNvSpPr/>
          <p:nvPr/>
        </p:nvSpPr>
        <p:spPr>
          <a:xfrm>
            <a:off x="5716534" y="5057893"/>
            <a:ext cx="1650319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9081D8-2400-4F05-B924-74293B83EB85}"/>
              </a:ext>
            </a:extLst>
          </p:cNvPr>
          <p:cNvSpPr txBox="1"/>
          <p:nvPr/>
        </p:nvSpPr>
        <p:spPr>
          <a:xfrm>
            <a:off x="5908450" y="5125290"/>
            <a:ext cx="135868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myEvent</a:t>
            </a:r>
            <a:r>
              <a:rPr lang="en-US" sz="1372" b="1" i="1" dirty="0">
                <a:solidFill>
                  <a:srgbClr val="FF0000"/>
                </a:solidFill>
              </a:rPr>
              <a:t>-card&gt;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2027CD-D3EB-477F-A118-1F1E0574E5AC}"/>
              </a:ext>
            </a:extLst>
          </p:cNvPr>
          <p:cNvSpPr txBox="1"/>
          <p:nvPr/>
        </p:nvSpPr>
        <p:spPr>
          <a:xfrm>
            <a:off x="5776749" y="4756064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72" name="Rounded Rectangle 16">
            <a:extLst>
              <a:ext uri="{FF2B5EF4-FFF2-40B4-BE49-F238E27FC236}">
                <a16:creationId xmlns:a16="http://schemas.microsoft.com/office/drawing/2014/main" id="{5EF91480-9FF6-416D-A0A4-46D11ECE57A0}"/>
              </a:ext>
            </a:extLst>
          </p:cNvPr>
          <p:cNvSpPr/>
          <p:nvPr/>
        </p:nvSpPr>
        <p:spPr>
          <a:xfrm>
            <a:off x="7195233" y="6053381"/>
            <a:ext cx="1650319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B5C30-BD05-4A2C-A2CB-2ED0C1B6F54A}"/>
              </a:ext>
            </a:extLst>
          </p:cNvPr>
          <p:cNvSpPr txBox="1"/>
          <p:nvPr/>
        </p:nvSpPr>
        <p:spPr>
          <a:xfrm>
            <a:off x="7308015" y="6118508"/>
            <a:ext cx="147310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&lt;event-Detail&gt;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812A7486-3A1B-4F05-974C-D2BC4455F1E8}"/>
              </a:ext>
            </a:extLst>
          </p:cNvPr>
          <p:cNvSpPr/>
          <p:nvPr/>
        </p:nvSpPr>
        <p:spPr>
          <a:xfrm>
            <a:off x="7867202" y="5214406"/>
            <a:ext cx="137415" cy="776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3787BC-81F5-4023-8BE1-07A4FAE86C62}"/>
              </a:ext>
            </a:extLst>
          </p:cNvPr>
          <p:cNvSpPr txBox="1"/>
          <p:nvPr/>
        </p:nvSpPr>
        <p:spPr>
          <a:xfrm>
            <a:off x="7970520" y="5379721"/>
            <a:ext cx="93646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50D8FB48-D888-430D-A77E-DBF01CEE4F2D}"/>
              </a:ext>
            </a:extLst>
          </p:cNvPr>
          <p:cNvSpPr/>
          <p:nvPr/>
        </p:nvSpPr>
        <p:spPr>
          <a:xfrm>
            <a:off x="6644721" y="6259477"/>
            <a:ext cx="474539" cy="2162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78942C-6F3C-4DF6-AF45-BC0A71FB2760}"/>
              </a:ext>
            </a:extLst>
          </p:cNvPr>
          <p:cNvSpPr txBox="1"/>
          <p:nvPr/>
        </p:nvSpPr>
        <p:spPr>
          <a:xfrm>
            <a:off x="6568747" y="5982858"/>
            <a:ext cx="85908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8CC550-D26E-440E-A05C-71D1AF4D7087}"/>
              </a:ext>
            </a:extLst>
          </p:cNvPr>
          <p:cNvSpPr txBox="1"/>
          <p:nvPr/>
        </p:nvSpPr>
        <p:spPr>
          <a:xfrm>
            <a:off x="6376492" y="6394975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A4AF34-999B-4EBB-ABB2-C2DEED0D1A22}"/>
              </a:ext>
            </a:extLst>
          </p:cNvPr>
          <p:cNvSpPr txBox="1"/>
          <p:nvPr/>
        </p:nvSpPr>
        <p:spPr>
          <a:xfrm>
            <a:off x="7968173" y="5657780"/>
            <a:ext cx="102640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myEventId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CD515072-DEF3-4E4B-B746-6628B76706ED}"/>
              </a:ext>
            </a:extLst>
          </p:cNvPr>
          <p:cNvSpPr/>
          <p:nvPr/>
        </p:nvSpPr>
        <p:spPr>
          <a:xfrm>
            <a:off x="6435330" y="4582394"/>
            <a:ext cx="146589" cy="48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E9A901-4D74-4B57-9EAB-B37CC6E7AFC8}"/>
              </a:ext>
            </a:extLst>
          </p:cNvPr>
          <p:cNvSpPr txBox="1"/>
          <p:nvPr/>
        </p:nvSpPr>
        <p:spPr>
          <a:xfrm>
            <a:off x="6505745" y="4685451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2412BF-63B3-443B-9A52-CC5B903C2807}"/>
              </a:ext>
            </a:extLst>
          </p:cNvPr>
          <p:cNvSpPr txBox="1"/>
          <p:nvPr/>
        </p:nvSpPr>
        <p:spPr>
          <a:xfrm rot="5400000">
            <a:off x="6853721" y="3514709"/>
            <a:ext cx="233333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myEvents</a:t>
            </a:r>
            <a:r>
              <a:rPr lang="en-US" sz="1372" b="1" dirty="0"/>
              <a:t>/category/:</a:t>
            </a:r>
            <a:r>
              <a:rPr lang="en-US" sz="1372" b="1" dirty="0" err="1"/>
              <a:t>eventId</a:t>
            </a:r>
            <a:endParaRPr lang="en-US" sz="1372" b="1" dirty="0"/>
          </a:p>
        </p:txBody>
      </p:sp>
      <p:sp>
        <p:nvSpPr>
          <p:cNvPr id="88" name="Rounded Rectangle 16">
            <a:extLst>
              <a:ext uri="{FF2B5EF4-FFF2-40B4-BE49-F238E27FC236}">
                <a16:creationId xmlns:a16="http://schemas.microsoft.com/office/drawing/2014/main" id="{E4165C23-46F6-4396-B073-8A2EE63B0AFD}"/>
              </a:ext>
            </a:extLst>
          </p:cNvPr>
          <p:cNvSpPr/>
          <p:nvPr/>
        </p:nvSpPr>
        <p:spPr>
          <a:xfrm>
            <a:off x="9120626" y="3609619"/>
            <a:ext cx="1650319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B237C0-AF38-476D-95F4-34C9762A173A}"/>
              </a:ext>
            </a:extLst>
          </p:cNvPr>
          <p:cNvSpPr txBox="1"/>
          <p:nvPr/>
        </p:nvSpPr>
        <p:spPr>
          <a:xfrm>
            <a:off x="9277283" y="3677274"/>
            <a:ext cx="148028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&lt;Event-view&gt;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411DFFD-8B3D-43B7-AB02-62215DDCE4DA}"/>
              </a:ext>
            </a:extLst>
          </p:cNvPr>
          <p:cNvSpPr/>
          <p:nvPr/>
        </p:nvSpPr>
        <p:spPr>
          <a:xfrm>
            <a:off x="8478668" y="3756601"/>
            <a:ext cx="497616" cy="2346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16">
            <a:extLst>
              <a:ext uri="{FF2B5EF4-FFF2-40B4-BE49-F238E27FC236}">
                <a16:creationId xmlns:a16="http://schemas.microsoft.com/office/drawing/2014/main" id="{A0DC2B5D-4E8C-4F96-A5FF-79D168944DA4}"/>
              </a:ext>
            </a:extLst>
          </p:cNvPr>
          <p:cNvSpPr/>
          <p:nvPr/>
        </p:nvSpPr>
        <p:spPr>
          <a:xfrm>
            <a:off x="9126385" y="4661881"/>
            <a:ext cx="1650319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FEB2AE4-7F25-4500-935D-FC8B9ECB4A01}"/>
              </a:ext>
            </a:extLst>
          </p:cNvPr>
          <p:cNvSpPr txBox="1"/>
          <p:nvPr/>
        </p:nvSpPr>
        <p:spPr>
          <a:xfrm>
            <a:off x="9318301" y="4729278"/>
            <a:ext cx="135868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2C16A6-4525-4FAF-87B0-5C9B0554324A}"/>
              </a:ext>
            </a:extLst>
          </p:cNvPr>
          <p:cNvSpPr txBox="1"/>
          <p:nvPr/>
        </p:nvSpPr>
        <p:spPr>
          <a:xfrm>
            <a:off x="9186600" y="4360052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CBDA43AD-50BA-4DFB-B413-6F962834A8F9}"/>
              </a:ext>
            </a:extLst>
          </p:cNvPr>
          <p:cNvSpPr/>
          <p:nvPr/>
        </p:nvSpPr>
        <p:spPr>
          <a:xfrm>
            <a:off x="10496234" y="5868350"/>
            <a:ext cx="1650319" cy="58277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6A6A59-6BCB-4F22-A5F2-8EB350B07423}"/>
              </a:ext>
            </a:extLst>
          </p:cNvPr>
          <p:cNvSpPr txBox="1"/>
          <p:nvPr/>
        </p:nvSpPr>
        <p:spPr>
          <a:xfrm>
            <a:off x="10666156" y="5895016"/>
            <a:ext cx="147310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&lt;event-Detail&gt;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FBB6C98F-B7E1-4726-BF35-F20E1312919D}"/>
              </a:ext>
            </a:extLst>
          </p:cNvPr>
          <p:cNvSpPr/>
          <p:nvPr/>
        </p:nvSpPr>
        <p:spPr>
          <a:xfrm>
            <a:off x="11323656" y="5131923"/>
            <a:ext cx="79051" cy="66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7217D7-847E-4639-8AC2-F42731F073B8}"/>
              </a:ext>
            </a:extLst>
          </p:cNvPr>
          <p:cNvSpPr txBox="1"/>
          <p:nvPr/>
        </p:nvSpPr>
        <p:spPr>
          <a:xfrm>
            <a:off x="11343476" y="5286816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37DA1A5-9D39-4AB9-932E-F74275C07B31}"/>
              </a:ext>
            </a:extLst>
          </p:cNvPr>
          <p:cNvSpPr/>
          <p:nvPr/>
        </p:nvSpPr>
        <p:spPr>
          <a:xfrm>
            <a:off x="9997820" y="6046757"/>
            <a:ext cx="474539" cy="2162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984528-D57C-4071-B09E-F80765248A4B}"/>
              </a:ext>
            </a:extLst>
          </p:cNvPr>
          <p:cNvSpPr txBox="1"/>
          <p:nvPr/>
        </p:nvSpPr>
        <p:spPr>
          <a:xfrm>
            <a:off x="11362366" y="5474652"/>
            <a:ext cx="84362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EventId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5A4C8FB-5BA5-4E49-9F3E-5BCA0E1A39CE}"/>
              </a:ext>
            </a:extLst>
          </p:cNvPr>
          <p:cNvSpPr/>
          <p:nvPr/>
        </p:nvSpPr>
        <p:spPr>
          <a:xfrm>
            <a:off x="9845181" y="4186382"/>
            <a:ext cx="146589" cy="48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E1F17B-5B87-4302-84A9-EE83386104CE}"/>
              </a:ext>
            </a:extLst>
          </p:cNvPr>
          <p:cNvSpPr txBox="1"/>
          <p:nvPr/>
        </p:nvSpPr>
        <p:spPr>
          <a:xfrm>
            <a:off x="9915596" y="4289439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D0F29D-C178-4C02-8C89-68437F501F01}"/>
              </a:ext>
            </a:extLst>
          </p:cNvPr>
          <p:cNvSpPr txBox="1"/>
          <p:nvPr/>
        </p:nvSpPr>
        <p:spPr>
          <a:xfrm rot="5400000">
            <a:off x="10331418" y="3555797"/>
            <a:ext cx="226555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/>
              <a:t>/search/</a:t>
            </a:r>
            <a:r>
              <a:rPr lang="en-US" sz="1372" b="1" dirty="0" err="1"/>
              <a:t>eventTitle</a:t>
            </a:r>
            <a:r>
              <a:rPr lang="en-US" sz="1372" b="1" dirty="0"/>
              <a:t>/:</a:t>
            </a:r>
            <a:r>
              <a:rPr lang="en-US" sz="1372" b="1" dirty="0" err="1"/>
              <a:t>EventId</a:t>
            </a:r>
            <a:endParaRPr lang="en-US" sz="1372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88151-695A-45F5-8323-7BF336E99970}"/>
              </a:ext>
            </a:extLst>
          </p:cNvPr>
          <p:cNvCxnSpPr>
            <a:cxnSpLocks/>
          </p:cNvCxnSpPr>
          <p:nvPr/>
        </p:nvCxnSpPr>
        <p:spPr>
          <a:xfrm>
            <a:off x="9784343" y="2212055"/>
            <a:ext cx="41018" cy="137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FEBD93A-CED4-4D86-BABD-85A9B78665BC}"/>
              </a:ext>
            </a:extLst>
          </p:cNvPr>
          <p:cNvSpPr txBox="1"/>
          <p:nvPr/>
        </p:nvSpPr>
        <p:spPr>
          <a:xfrm>
            <a:off x="9263623" y="2200125"/>
            <a:ext cx="15856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/search/:</a:t>
            </a:r>
            <a:r>
              <a:rPr lang="en-US" sz="1372" b="1" dirty="0" err="1"/>
              <a:t>eventTitle</a:t>
            </a:r>
            <a:endParaRPr lang="en-US" sz="1372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833501-81D0-4139-BC9B-211B3988A41D}"/>
              </a:ext>
            </a:extLst>
          </p:cNvPr>
          <p:cNvSpPr txBox="1"/>
          <p:nvPr/>
        </p:nvSpPr>
        <p:spPr>
          <a:xfrm>
            <a:off x="8341763" y="3952419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AE57E0-D039-454D-B38B-356BF77DCEF7}"/>
              </a:ext>
            </a:extLst>
          </p:cNvPr>
          <p:cNvSpPr txBox="1"/>
          <p:nvPr/>
        </p:nvSpPr>
        <p:spPr>
          <a:xfrm>
            <a:off x="8402400" y="3457919"/>
            <a:ext cx="98728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90D34B-0094-442C-BC27-2A7FACC525B0}"/>
              </a:ext>
            </a:extLst>
          </p:cNvPr>
          <p:cNvSpPr txBox="1"/>
          <p:nvPr/>
        </p:nvSpPr>
        <p:spPr>
          <a:xfrm>
            <a:off x="9801349" y="3040117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0F847E-F302-48AF-802A-05C2EF47E0BE}"/>
              </a:ext>
            </a:extLst>
          </p:cNvPr>
          <p:cNvSpPr txBox="1"/>
          <p:nvPr/>
        </p:nvSpPr>
        <p:spPr>
          <a:xfrm>
            <a:off x="9785840" y="3228755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eventTitle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FEE08D-C234-402D-93F2-13FDC81C8746}"/>
              </a:ext>
            </a:extLst>
          </p:cNvPr>
          <p:cNvSpPr txBox="1"/>
          <p:nvPr/>
        </p:nvSpPr>
        <p:spPr>
          <a:xfrm>
            <a:off x="9853131" y="5775967"/>
            <a:ext cx="85908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INJECT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EF52F91-D534-45E9-8E88-50DA1C542CA7}"/>
              </a:ext>
            </a:extLst>
          </p:cNvPr>
          <p:cNvSpPr txBox="1"/>
          <p:nvPr/>
        </p:nvSpPr>
        <p:spPr>
          <a:xfrm>
            <a:off x="9692208" y="6245167"/>
            <a:ext cx="9315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 err="1">
                <a:solidFill>
                  <a:schemeClr val="accent1"/>
                </a:solidFill>
              </a:rPr>
              <a:t>eventList</a:t>
            </a:r>
            <a:endParaRPr lang="en-US" sz="1372" b="1" dirty="0">
              <a:solidFill>
                <a:schemeClr val="accent1"/>
              </a:solidFill>
            </a:endParaRPr>
          </a:p>
        </p:txBody>
      </p:sp>
      <p:sp>
        <p:nvSpPr>
          <p:cNvPr id="111" name="Rounded Rectangle 16">
            <a:extLst>
              <a:ext uri="{FF2B5EF4-FFF2-40B4-BE49-F238E27FC236}">
                <a16:creationId xmlns:a16="http://schemas.microsoft.com/office/drawing/2014/main" id="{5EC19899-0FF8-467D-8C26-11522F1DAB2C}"/>
              </a:ext>
            </a:extLst>
          </p:cNvPr>
          <p:cNvSpPr/>
          <p:nvPr/>
        </p:nvSpPr>
        <p:spPr>
          <a:xfrm>
            <a:off x="8553803" y="206278"/>
            <a:ext cx="1371939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22E28-4DE4-43DE-A00B-D1468B14CA37}"/>
              </a:ext>
            </a:extLst>
          </p:cNvPr>
          <p:cNvSpPr txBox="1"/>
          <p:nvPr/>
        </p:nvSpPr>
        <p:spPr>
          <a:xfrm>
            <a:off x="8498634" y="243805"/>
            <a:ext cx="1744011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userProfile</a:t>
            </a:r>
            <a:r>
              <a:rPr lang="en-US" sz="1372" b="1" i="1" dirty="0">
                <a:solidFill>
                  <a:srgbClr val="FF0000"/>
                </a:solidFill>
              </a:rPr>
              <a:t>-view&gt;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2F59DF-679D-4498-BC3F-D31FF2045155}"/>
              </a:ext>
            </a:extLst>
          </p:cNvPr>
          <p:cNvCxnSpPr>
            <a:cxnSpLocks/>
          </p:cNvCxnSpPr>
          <p:nvPr/>
        </p:nvCxnSpPr>
        <p:spPr>
          <a:xfrm flipV="1">
            <a:off x="9117671" y="717150"/>
            <a:ext cx="0" cy="7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E3E6EF8-BF2A-42F8-8657-BAAC6C563E24}"/>
              </a:ext>
            </a:extLst>
          </p:cNvPr>
          <p:cNvSpPr txBox="1"/>
          <p:nvPr/>
        </p:nvSpPr>
        <p:spPr>
          <a:xfrm>
            <a:off x="9162145" y="806493"/>
            <a:ext cx="105458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userProfile</a:t>
            </a:r>
            <a:endParaRPr lang="en-US" sz="1372" b="1" dirty="0"/>
          </a:p>
        </p:txBody>
      </p:sp>
      <p:sp>
        <p:nvSpPr>
          <p:cNvPr id="117" name="Rounded Rectangle 16">
            <a:extLst>
              <a:ext uri="{FF2B5EF4-FFF2-40B4-BE49-F238E27FC236}">
                <a16:creationId xmlns:a16="http://schemas.microsoft.com/office/drawing/2014/main" id="{05DEAD2A-963D-461C-8F52-169297204D67}"/>
              </a:ext>
            </a:extLst>
          </p:cNvPr>
          <p:cNvSpPr/>
          <p:nvPr/>
        </p:nvSpPr>
        <p:spPr>
          <a:xfrm>
            <a:off x="5715388" y="2782142"/>
            <a:ext cx="1650319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D189CA-9389-4417-A5BC-FAAD28A87700}"/>
              </a:ext>
            </a:extLst>
          </p:cNvPr>
          <p:cNvSpPr txBox="1"/>
          <p:nvPr/>
        </p:nvSpPr>
        <p:spPr>
          <a:xfrm>
            <a:off x="5721756" y="2826995"/>
            <a:ext cx="1829315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myEvent</a:t>
            </a:r>
            <a:r>
              <a:rPr lang="en-US" sz="1372" b="1" i="1" dirty="0">
                <a:solidFill>
                  <a:srgbClr val="FF0000"/>
                </a:solidFill>
              </a:rPr>
              <a:t>-category&gt;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5E2F8E3-9AC9-4071-B4FB-D1F657042D96}"/>
              </a:ext>
            </a:extLst>
          </p:cNvPr>
          <p:cNvCxnSpPr>
            <a:cxnSpLocks/>
          </p:cNvCxnSpPr>
          <p:nvPr/>
        </p:nvCxnSpPr>
        <p:spPr>
          <a:xfrm>
            <a:off x="6535934" y="3355861"/>
            <a:ext cx="0" cy="67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811BCF6-957E-4C2D-B0B5-D275176298AC}"/>
              </a:ext>
            </a:extLst>
          </p:cNvPr>
          <p:cNvSpPr txBox="1"/>
          <p:nvPr/>
        </p:nvSpPr>
        <p:spPr>
          <a:xfrm>
            <a:off x="5634258" y="3463263"/>
            <a:ext cx="16576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myEvents</a:t>
            </a:r>
            <a:r>
              <a:rPr lang="en-US" sz="1372" b="1" dirty="0"/>
              <a:t>/category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A1A9373-684D-4DC1-B79C-D10BB1F1E0B6}"/>
              </a:ext>
            </a:extLst>
          </p:cNvPr>
          <p:cNvCxnSpPr>
            <a:cxnSpLocks/>
          </p:cNvCxnSpPr>
          <p:nvPr/>
        </p:nvCxnSpPr>
        <p:spPr>
          <a:xfrm>
            <a:off x="4563484" y="2180347"/>
            <a:ext cx="0" cy="38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3716438-68D3-4E8C-A1E5-172A34E16752}"/>
              </a:ext>
            </a:extLst>
          </p:cNvPr>
          <p:cNvCxnSpPr>
            <a:cxnSpLocks/>
          </p:cNvCxnSpPr>
          <p:nvPr/>
        </p:nvCxnSpPr>
        <p:spPr>
          <a:xfrm>
            <a:off x="7807627" y="2163814"/>
            <a:ext cx="0" cy="38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101205-B819-4EBF-BB99-E15635165E16}"/>
              </a:ext>
            </a:extLst>
          </p:cNvPr>
          <p:cNvCxnSpPr>
            <a:cxnSpLocks/>
          </p:cNvCxnSpPr>
          <p:nvPr/>
        </p:nvCxnSpPr>
        <p:spPr>
          <a:xfrm>
            <a:off x="11267107" y="2181361"/>
            <a:ext cx="0" cy="370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6">
            <a:extLst>
              <a:ext uri="{FF2B5EF4-FFF2-40B4-BE49-F238E27FC236}">
                <a16:creationId xmlns:a16="http://schemas.microsoft.com/office/drawing/2014/main" id="{0307BCED-16A3-4033-A62A-1C0C7B14FF57}"/>
              </a:ext>
            </a:extLst>
          </p:cNvPr>
          <p:cNvSpPr/>
          <p:nvPr/>
        </p:nvSpPr>
        <p:spPr>
          <a:xfrm>
            <a:off x="10342726" y="187448"/>
            <a:ext cx="1667888" cy="574489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466B7E-6DB0-4B83-90E0-F678AC526DC8}"/>
              </a:ext>
            </a:extLst>
          </p:cNvPr>
          <p:cNvSpPr txBox="1"/>
          <p:nvPr/>
        </p:nvSpPr>
        <p:spPr>
          <a:xfrm>
            <a:off x="10582272" y="213420"/>
            <a:ext cx="1744011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&lt;button-widget&gt;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241D43-8D46-452F-BB26-5B3723053119}"/>
              </a:ext>
            </a:extLst>
          </p:cNvPr>
          <p:cNvSpPr txBox="1"/>
          <p:nvPr/>
        </p:nvSpPr>
        <p:spPr>
          <a:xfrm>
            <a:off x="10988885" y="732715"/>
            <a:ext cx="72955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/logout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B79BA0-2E14-4D2A-BB56-29BC67DF2E18}"/>
              </a:ext>
            </a:extLst>
          </p:cNvPr>
          <p:cNvCxnSpPr>
            <a:cxnSpLocks/>
          </p:cNvCxnSpPr>
          <p:nvPr/>
        </p:nvCxnSpPr>
        <p:spPr>
          <a:xfrm flipV="1">
            <a:off x="10966349" y="722217"/>
            <a:ext cx="0" cy="7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839FB41-947E-40E5-A307-383873F22DA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268935" y="1526912"/>
            <a:ext cx="1174298" cy="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499878D-7DD7-4282-A41C-B7BEFECFCEE8}"/>
              </a:ext>
            </a:extLst>
          </p:cNvPr>
          <p:cNvSpPr txBox="1"/>
          <p:nvPr/>
        </p:nvSpPr>
        <p:spPr>
          <a:xfrm>
            <a:off x="2945017" y="1236458"/>
            <a:ext cx="75700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signUp</a:t>
            </a:r>
            <a:endParaRPr lang="en-US" sz="1372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005A9-FDC0-41DA-A8E5-4A9E44EB362C}"/>
              </a:ext>
            </a:extLst>
          </p:cNvPr>
          <p:cNvCxnSpPr>
            <a:cxnSpLocks/>
          </p:cNvCxnSpPr>
          <p:nvPr/>
        </p:nvCxnSpPr>
        <p:spPr>
          <a:xfrm flipH="1">
            <a:off x="646775" y="1950801"/>
            <a:ext cx="2796455" cy="8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AB22D4-6180-47BC-B46D-8554B56A9AF1}"/>
              </a:ext>
            </a:extLst>
          </p:cNvPr>
          <p:cNvCxnSpPr/>
          <p:nvPr/>
        </p:nvCxnSpPr>
        <p:spPr>
          <a:xfrm flipV="1">
            <a:off x="646775" y="958233"/>
            <a:ext cx="0" cy="107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2C518D5-D2F8-4B9F-918C-AABB74252BC1}"/>
              </a:ext>
            </a:extLst>
          </p:cNvPr>
          <p:cNvSpPr txBox="1"/>
          <p:nvPr/>
        </p:nvSpPr>
        <p:spPr>
          <a:xfrm>
            <a:off x="2880141" y="1660972"/>
            <a:ext cx="68807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/>
              <a:t>/</a:t>
            </a:r>
            <a:r>
              <a:rPr lang="en-US" sz="1372" b="1" dirty="0" err="1"/>
              <a:t>signIn</a:t>
            </a:r>
            <a:endParaRPr lang="en-US" sz="1372" b="1" dirty="0"/>
          </a:p>
        </p:txBody>
      </p:sp>
    </p:spTree>
    <p:extLst>
      <p:ext uri="{BB962C8B-B14F-4D97-AF65-F5344CB8AC3E}">
        <p14:creationId xmlns:p14="http://schemas.microsoft.com/office/powerpoint/2010/main" val="63360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148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sinet Sem</cp:lastModifiedBy>
  <cp:revision>8</cp:revision>
  <dcterms:created xsi:type="dcterms:W3CDTF">2021-11-24T17:28:46Z</dcterms:created>
  <dcterms:modified xsi:type="dcterms:W3CDTF">2021-11-28T02:51:41Z</dcterms:modified>
</cp:coreProperties>
</file>