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0" r:id="rId4"/>
    <p:sldId id="263" r:id="rId5"/>
    <p:sldId id="265" r:id="rId6"/>
    <p:sldId id="264" r:id="rId7"/>
    <p:sldId id="328" r:id="rId8"/>
    <p:sldId id="329" r:id="rId9"/>
    <p:sldId id="330" r:id="rId10"/>
    <p:sldId id="270" r:id="rId11"/>
    <p:sldId id="331" r:id="rId12"/>
    <p:sldId id="340" r:id="rId13"/>
    <p:sldId id="335" r:id="rId14"/>
    <p:sldId id="337" r:id="rId15"/>
    <p:sldId id="338" r:id="rId16"/>
    <p:sldId id="32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39575-CC10-477D-8780-C44F12E788E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767DA-1FE0-429C-B0B2-133BC05F3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ec48b4b870_0_1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ec48b4b870_0_1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0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1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11241041" y="2124271"/>
            <a:ext cx="207041" cy="208101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1"/>
          <p:cNvSpPr/>
          <p:nvPr/>
        </p:nvSpPr>
        <p:spPr>
          <a:xfrm>
            <a:off x="9603135" y="1147699"/>
            <a:ext cx="129901" cy="129629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1"/>
          <p:cNvSpPr/>
          <p:nvPr/>
        </p:nvSpPr>
        <p:spPr>
          <a:xfrm>
            <a:off x="7952135" y="6144783"/>
            <a:ext cx="129901" cy="129629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1"/>
          <p:cNvSpPr/>
          <p:nvPr/>
        </p:nvSpPr>
        <p:spPr>
          <a:xfrm>
            <a:off x="886019" y="6274416"/>
            <a:ext cx="129901" cy="129629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1"/>
          <p:cNvSpPr/>
          <p:nvPr/>
        </p:nvSpPr>
        <p:spPr>
          <a:xfrm>
            <a:off x="1626107" y="5888804"/>
            <a:ext cx="207041" cy="208101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7181767" y="3341615"/>
            <a:ext cx="4059600" cy="12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400" cy="7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01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5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6A5CA6-ED5D-406A-AE11-CB294B8BCCA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2028B7-3C13-49D8-803C-04A96496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13,873 BEST Blue Stage Curtain IMAGES, STOCK PHOTOS &amp;amp; VECTORS | Adobe Stock"/>
          <p:cNvPicPr preferRelativeResize="0"/>
          <p:nvPr/>
        </p:nvPicPr>
        <p:blipFill rotWithShape="1">
          <a:blip r:embed="rId3">
            <a:alphaModFix/>
          </a:blip>
          <a:srcRect t="10505" b="4924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ải mẫu logo đại học Gia Định (GDU) file vector AI, EPS, JPEG, PNG, SVG">
            <a:extLst>
              <a:ext uri="{FF2B5EF4-FFF2-40B4-BE49-F238E27FC236}">
                <a16:creationId xmlns:a16="http://schemas.microsoft.com/office/drawing/2014/main" id="{BF36E773-1DBC-0730-27FA-E2C8B930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BB67-9339-4E5B-1E77-17F86FF4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5548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2. SƠ ĐỒ CLASS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6FFAA-94AF-E917-EB3F-472FA535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C6C42-6CB1-B8EC-FFB8-0800EE8E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-118515"/>
            <a:ext cx="12120978" cy="7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1A1E-79E6-CD6E-6F29-09D75686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vi-VN" b="1" dirty="0">
                <a:solidFill>
                  <a:srgbClr val="FF0000"/>
                </a:solidFill>
              </a:rPr>
              <a:t>Sơ đồ sequence (tuần tự)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3473-0BCE-9ACE-AEEA-2B4A87EC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AD7DA-BCE9-D972-56F3-909B6E59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0202"/>
            <a:ext cx="12192000" cy="71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1A1E-79E6-CD6E-6F29-09D75686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vi-VN" b="1" dirty="0">
                <a:solidFill>
                  <a:srgbClr val="FF0000"/>
                </a:solidFill>
              </a:rPr>
              <a:t>Sơ đồ sequence (tuần tự)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9C39EF-8A4F-291B-09C6-32F3980B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19A8F-0AD9-3CC8-70F0-A5360491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910"/>
            <a:ext cx="12192000" cy="69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8819-6B2A-0ACB-BE9F-B4AE97A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4. Sơ đồ trạng thái (state)</a:t>
            </a:r>
            <a:br>
              <a:rPr lang="vi-VN" b="1" dirty="0">
                <a:solidFill>
                  <a:srgbClr val="FF0000"/>
                </a:solidFill>
              </a:rPr>
            </a:br>
            <a:r>
              <a:rPr lang="vi-VN" b="1" dirty="0">
                <a:solidFill>
                  <a:srgbClr val="FF0000"/>
                </a:solidFill>
              </a:rPr>
              <a:t>4.1 Quản lý danh mục món ăn hàng ngày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961982-3722-B515-A1D6-B52FDF8AE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6532" y="-195309"/>
            <a:ext cx="12375472" cy="7053309"/>
          </a:xfrm>
        </p:spPr>
      </p:pic>
    </p:spTree>
    <p:extLst>
      <p:ext uri="{BB962C8B-B14F-4D97-AF65-F5344CB8AC3E}">
        <p14:creationId xmlns:p14="http://schemas.microsoft.com/office/powerpoint/2010/main" val="2079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8819-6B2A-0ACB-BE9F-B4AE97A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4. Sơ đồ trạng thái (state)</a:t>
            </a:r>
            <a:br>
              <a:rPr lang="vi-VN" b="1" dirty="0">
                <a:solidFill>
                  <a:srgbClr val="FF0000"/>
                </a:solidFill>
              </a:rPr>
            </a:br>
            <a:r>
              <a:rPr lang="vi-VN" b="1" dirty="0">
                <a:solidFill>
                  <a:srgbClr val="FF0000"/>
                </a:solidFill>
              </a:rPr>
              <a:t>4.2 Quản lý danh mục hóa đơn hàng ngày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BD7FF5-8A31-76DD-5107-8D18AF04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26897" cy="6858000"/>
          </a:xfrm>
        </p:spPr>
      </p:pic>
    </p:spTree>
    <p:extLst>
      <p:ext uri="{BB962C8B-B14F-4D97-AF65-F5344CB8AC3E}">
        <p14:creationId xmlns:p14="http://schemas.microsoft.com/office/powerpoint/2010/main" val="418392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C5DC-A074-7195-AF1D-EAB8F46B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5. Tổng kết</a:t>
            </a:r>
            <a:br>
              <a:rPr lang="vi-VN" b="1" dirty="0">
                <a:solidFill>
                  <a:srgbClr val="FF0000"/>
                </a:solidFill>
              </a:rPr>
            </a:br>
            <a:r>
              <a:rPr lang="vi-VN" b="1" dirty="0">
                <a:solidFill>
                  <a:srgbClr val="FF0000"/>
                </a:solidFill>
                <a:latin typeface="+mn-lt"/>
              </a:rPr>
              <a:t>Hướng phát triển tương lai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1973-9648-9DC4-5846-3AC58C7A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diện còn sơ sài, cần nâng cấp đồ họa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 mềm làm phiên bản demo còn thiếu rất nhiều chức năng quan trọng. Chúng em sẽ đưa ra một số đường lối trong tương lai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5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400" cy="75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THÚC </a:t>
            </a:r>
            <a:b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dirty="0"/>
          </a:p>
        </p:txBody>
      </p:sp>
      <p:sp>
        <p:nvSpPr>
          <p:cNvPr id="1521" name="Google Shape;1521;p54"/>
          <p:cNvSpPr txBox="1">
            <a:spLocks noGrp="1"/>
          </p:cNvSpPr>
          <p:nvPr>
            <p:ph type="subTitle" idx="1"/>
          </p:nvPr>
        </p:nvSpPr>
        <p:spPr>
          <a:xfrm>
            <a:off x="7181767" y="3341615"/>
            <a:ext cx="4059600" cy="1268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ơn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chú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ý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lắng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nghe</a:t>
            </a:r>
            <a:r>
              <a:rPr lang="en-US" sz="3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sz="36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22" name="Google Shape;1522;p54"/>
          <p:cNvCxnSpPr/>
          <p:nvPr/>
        </p:nvCxnSpPr>
        <p:spPr>
          <a:xfrm>
            <a:off x="7181781" y="2984084"/>
            <a:ext cx="40948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23" name="Google Shape;1523;p54"/>
          <p:cNvSpPr/>
          <p:nvPr/>
        </p:nvSpPr>
        <p:spPr>
          <a:xfrm>
            <a:off x="950969" y="1957205"/>
            <a:ext cx="4854721" cy="4187847"/>
          </a:xfrm>
          <a:custGeom>
            <a:avLst/>
            <a:gdLst/>
            <a:ahLst/>
            <a:cxnLst/>
            <a:rect l="l" t="t" r="r" b="b"/>
            <a:pathLst>
              <a:path w="242898" h="209532" extrusionOk="0">
                <a:moveTo>
                  <a:pt x="145268" y="161443"/>
                </a:moveTo>
                <a:cubicBezTo>
                  <a:pt x="145418" y="162988"/>
                  <a:pt x="145568" y="164364"/>
                  <a:pt x="145689" y="165739"/>
                </a:cubicBezTo>
                <a:cubicBezTo>
                  <a:pt x="146038" y="169780"/>
                  <a:pt x="146251" y="173844"/>
                  <a:pt x="146745" y="177867"/>
                </a:cubicBezTo>
                <a:cubicBezTo>
                  <a:pt x="147370" y="182939"/>
                  <a:pt x="148227" y="187980"/>
                  <a:pt x="148983" y="193028"/>
                </a:cubicBezTo>
                <a:cubicBezTo>
                  <a:pt x="149253" y="194847"/>
                  <a:pt x="149491" y="196660"/>
                  <a:pt x="150460" y="198287"/>
                </a:cubicBezTo>
                <a:cubicBezTo>
                  <a:pt x="151286" y="199694"/>
                  <a:pt x="152406" y="200689"/>
                  <a:pt x="153974" y="201163"/>
                </a:cubicBezTo>
                <a:cubicBezTo>
                  <a:pt x="154981" y="201471"/>
                  <a:pt x="156014" y="201734"/>
                  <a:pt x="156996" y="202109"/>
                </a:cubicBezTo>
                <a:cubicBezTo>
                  <a:pt x="159403" y="203028"/>
                  <a:pt x="160841" y="205374"/>
                  <a:pt x="160610" y="207900"/>
                </a:cubicBezTo>
                <a:cubicBezTo>
                  <a:pt x="160511" y="208945"/>
                  <a:pt x="159978" y="209494"/>
                  <a:pt x="158672" y="209513"/>
                </a:cubicBezTo>
                <a:cubicBezTo>
                  <a:pt x="156670" y="209531"/>
                  <a:pt x="154669" y="209432"/>
                  <a:pt x="152668" y="209326"/>
                </a:cubicBezTo>
                <a:cubicBezTo>
                  <a:pt x="147895" y="209057"/>
                  <a:pt x="143129" y="208676"/>
                  <a:pt x="138352" y="208488"/>
                </a:cubicBezTo>
                <a:cubicBezTo>
                  <a:pt x="132466" y="208256"/>
                  <a:pt x="126568" y="208157"/>
                  <a:pt x="120677" y="208050"/>
                </a:cubicBezTo>
                <a:cubicBezTo>
                  <a:pt x="118512" y="208006"/>
                  <a:pt x="116344" y="208119"/>
                  <a:pt x="114173" y="208113"/>
                </a:cubicBezTo>
                <a:cubicBezTo>
                  <a:pt x="108351" y="208087"/>
                  <a:pt x="102521" y="207981"/>
                  <a:pt x="96698" y="208006"/>
                </a:cubicBezTo>
                <a:cubicBezTo>
                  <a:pt x="94083" y="208012"/>
                  <a:pt x="91476" y="208275"/>
                  <a:pt x="88867" y="208388"/>
                </a:cubicBezTo>
                <a:cubicBezTo>
                  <a:pt x="87261" y="208463"/>
                  <a:pt x="85648" y="208512"/>
                  <a:pt x="84040" y="208512"/>
                </a:cubicBezTo>
                <a:cubicBezTo>
                  <a:pt x="83446" y="208506"/>
                  <a:pt x="82814" y="208413"/>
                  <a:pt x="82263" y="208194"/>
                </a:cubicBezTo>
                <a:cubicBezTo>
                  <a:pt x="81425" y="207868"/>
                  <a:pt x="81212" y="207086"/>
                  <a:pt x="81632" y="206286"/>
                </a:cubicBezTo>
                <a:cubicBezTo>
                  <a:pt x="81812" y="205943"/>
                  <a:pt x="82158" y="205648"/>
                  <a:pt x="82225" y="205299"/>
                </a:cubicBezTo>
                <a:cubicBezTo>
                  <a:pt x="82576" y="203527"/>
                  <a:pt x="83846" y="202883"/>
                  <a:pt x="85409" y="202552"/>
                </a:cubicBezTo>
                <a:cubicBezTo>
                  <a:pt x="85847" y="202459"/>
                  <a:pt x="86278" y="202346"/>
                  <a:pt x="86716" y="202289"/>
                </a:cubicBezTo>
                <a:cubicBezTo>
                  <a:pt x="89393" y="201945"/>
                  <a:pt x="91081" y="200389"/>
                  <a:pt x="91808" y="197874"/>
                </a:cubicBezTo>
                <a:cubicBezTo>
                  <a:pt x="92464" y="195579"/>
                  <a:pt x="93084" y="193253"/>
                  <a:pt x="93415" y="190895"/>
                </a:cubicBezTo>
                <a:cubicBezTo>
                  <a:pt x="94253" y="184952"/>
                  <a:pt x="94879" y="178979"/>
                  <a:pt x="95667" y="173032"/>
                </a:cubicBezTo>
                <a:cubicBezTo>
                  <a:pt x="96129" y="169511"/>
                  <a:pt x="96742" y="166009"/>
                  <a:pt x="97280" y="162494"/>
                </a:cubicBezTo>
                <a:cubicBezTo>
                  <a:pt x="97342" y="162061"/>
                  <a:pt x="97342" y="161625"/>
                  <a:pt x="97386" y="160955"/>
                </a:cubicBezTo>
                <a:cubicBezTo>
                  <a:pt x="95367" y="160949"/>
                  <a:pt x="93453" y="160912"/>
                  <a:pt x="91545" y="160936"/>
                </a:cubicBezTo>
                <a:cubicBezTo>
                  <a:pt x="86935" y="160999"/>
                  <a:pt x="82320" y="161105"/>
                  <a:pt x="77710" y="161161"/>
                </a:cubicBezTo>
                <a:cubicBezTo>
                  <a:pt x="75490" y="161186"/>
                  <a:pt x="73264" y="161143"/>
                  <a:pt x="71037" y="161099"/>
                </a:cubicBezTo>
                <a:cubicBezTo>
                  <a:pt x="66209" y="161005"/>
                  <a:pt x="61380" y="160831"/>
                  <a:pt x="56552" y="160805"/>
                </a:cubicBezTo>
                <a:cubicBezTo>
                  <a:pt x="50385" y="160779"/>
                  <a:pt x="44225" y="160892"/>
                  <a:pt x="38057" y="160906"/>
                </a:cubicBezTo>
                <a:cubicBezTo>
                  <a:pt x="32504" y="160918"/>
                  <a:pt x="26950" y="160843"/>
                  <a:pt x="21396" y="160855"/>
                </a:cubicBezTo>
                <a:cubicBezTo>
                  <a:pt x="18176" y="160868"/>
                  <a:pt x="14955" y="161036"/>
                  <a:pt x="11734" y="161018"/>
                </a:cubicBezTo>
                <a:cubicBezTo>
                  <a:pt x="9907" y="161005"/>
                  <a:pt x="8068" y="160855"/>
                  <a:pt x="6261" y="160605"/>
                </a:cubicBezTo>
                <a:cubicBezTo>
                  <a:pt x="2428" y="160072"/>
                  <a:pt x="1039" y="157953"/>
                  <a:pt x="614" y="154082"/>
                </a:cubicBezTo>
                <a:cubicBezTo>
                  <a:pt x="283" y="151011"/>
                  <a:pt x="395" y="147853"/>
                  <a:pt x="664" y="144769"/>
                </a:cubicBezTo>
                <a:cubicBezTo>
                  <a:pt x="1227" y="138333"/>
                  <a:pt x="1302" y="131891"/>
                  <a:pt x="1158" y="125450"/>
                </a:cubicBezTo>
                <a:cubicBezTo>
                  <a:pt x="970" y="117113"/>
                  <a:pt x="644" y="108782"/>
                  <a:pt x="488" y="100444"/>
                </a:cubicBezTo>
                <a:cubicBezTo>
                  <a:pt x="344" y="92552"/>
                  <a:pt x="364" y="84653"/>
                  <a:pt x="283" y="76753"/>
                </a:cubicBezTo>
                <a:cubicBezTo>
                  <a:pt x="220" y="71249"/>
                  <a:pt x="64" y="65746"/>
                  <a:pt x="32" y="60242"/>
                </a:cubicBezTo>
                <a:cubicBezTo>
                  <a:pt x="0" y="55075"/>
                  <a:pt x="82" y="49904"/>
                  <a:pt x="113" y="44738"/>
                </a:cubicBezTo>
                <a:cubicBezTo>
                  <a:pt x="151" y="38121"/>
                  <a:pt x="295" y="31497"/>
                  <a:pt x="176" y="24881"/>
                </a:cubicBezTo>
                <a:cubicBezTo>
                  <a:pt x="76" y="19088"/>
                  <a:pt x="251" y="13323"/>
                  <a:pt x="614" y="7550"/>
                </a:cubicBezTo>
                <a:cubicBezTo>
                  <a:pt x="658" y="6774"/>
                  <a:pt x="795" y="5999"/>
                  <a:pt x="964" y="5241"/>
                </a:cubicBezTo>
                <a:cubicBezTo>
                  <a:pt x="1508" y="2772"/>
                  <a:pt x="3129" y="1376"/>
                  <a:pt x="5623" y="882"/>
                </a:cubicBezTo>
                <a:cubicBezTo>
                  <a:pt x="9445" y="132"/>
                  <a:pt x="13253" y="532"/>
                  <a:pt x="17081" y="663"/>
                </a:cubicBezTo>
                <a:cubicBezTo>
                  <a:pt x="20853" y="795"/>
                  <a:pt x="24637" y="807"/>
                  <a:pt x="28413" y="851"/>
                </a:cubicBezTo>
                <a:cubicBezTo>
                  <a:pt x="34249" y="920"/>
                  <a:pt x="40084" y="1020"/>
                  <a:pt x="45920" y="1020"/>
                </a:cubicBezTo>
                <a:cubicBezTo>
                  <a:pt x="53206" y="1026"/>
                  <a:pt x="60492" y="1026"/>
                  <a:pt x="67772" y="896"/>
                </a:cubicBezTo>
                <a:cubicBezTo>
                  <a:pt x="74777" y="764"/>
                  <a:pt x="81775" y="382"/>
                  <a:pt x="88774" y="264"/>
                </a:cubicBezTo>
                <a:cubicBezTo>
                  <a:pt x="95667" y="145"/>
                  <a:pt x="102564" y="226"/>
                  <a:pt x="109463" y="183"/>
                </a:cubicBezTo>
                <a:cubicBezTo>
                  <a:pt x="112741" y="163"/>
                  <a:pt x="116024" y="1"/>
                  <a:pt x="119301" y="13"/>
                </a:cubicBezTo>
                <a:cubicBezTo>
                  <a:pt x="124467" y="25"/>
                  <a:pt x="129640" y="145"/>
                  <a:pt x="134806" y="201"/>
                </a:cubicBezTo>
                <a:cubicBezTo>
                  <a:pt x="140253" y="264"/>
                  <a:pt x="145707" y="288"/>
                  <a:pt x="151154" y="363"/>
                </a:cubicBezTo>
                <a:cubicBezTo>
                  <a:pt x="159935" y="489"/>
                  <a:pt x="168722" y="633"/>
                  <a:pt x="177503" y="801"/>
                </a:cubicBezTo>
                <a:cubicBezTo>
                  <a:pt x="180499" y="864"/>
                  <a:pt x="183495" y="1076"/>
                  <a:pt x="186497" y="1139"/>
                </a:cubicBezTo>
                <a:cubicBezTo>
                  <a:pt x="190994" y="1233"/>
                  <a:pt x="195491" y="1202"/>
                  <a:pt x="199988" y="1320"/>
                </a:cubicBezTo>
                <a:cubicBezTo>
                  <a:pt x="204879" y="1458"/>
                  <a:pt x="209763" y="1708"/>
                  <a:pt x="214647" y="1901"/>
                </a:cubicBezTo>
                <a:cubicBezTo>
                  <a:pt x="217531" y="2021"/>
                  <a:pt x="220414" y="2134"/>
                  <a:pt x="223292" y="2221"/>
                </a:cubicBezTo>
                <a:cubicBezTo>
                  <a:pt x="224011" y="2247"/>
                  <a:pt x="224748" y="2227"/>
                  <a:pt x="225455" y="2114"/>
                </a:cubicBezTo>
                <a:cubicBezTo>
                  <a:pt x="228875" y="1558"/>
                  <a:pt x="232322" y="1558"/>
                  <a:pt x="235768" y="1676"/>
                </a:cubicBezTo>
                <a:cubicBezTo>
                  <a:pt x="236594" y="1702"/>
                  <a:pt x="237431" y="1789"/>
                  <a:pt x="238245" y="1933"/>
                </a:cubicBezTo>
                <a:cubicBezTo>
                  <a:pt x="239690" y="2183"/>
                  <a:pt x="240508" y="3059"/>
                  <a:pt x="241047" y="4447"/>
                </a:cubicBezTo>
                <a:cubicBezTo>
                  <a:pt x="241816" y="6424"/>
                  <a:pt x="241910" y="8438"/>
                  <a:pt x="241942" y="10502"/>
                </a:cubicBezTo>
                <a:cubicBezTo>
                  <a:pt x="241997" y="13947"/>
                  <a:pt x="242205" y="17387"/>
                  <a:pt x="242229" y="20834"/>
                </a:cubicBezTo>
                <a:cubicBezTo>
                  <a:pt x="242248" y="24442"/>
                  <a:pt x="242084" y="28051"/>
                  <a:pt x="242078" y="31667"/>
                </a:cubicBezTo>
                <a:cubicBezTo>
                  <a:pt x="242072" y="35712"/>
                  <a:pt x="242185" y="39765"/>
                  <a:pt x="242197" y="43818"/>
                </a:cubicBezTo>
                <a:cubicBezTo>
                  <a:pt x="242229" y="51992"/>
                  <a:pt x="242223" y="60161"/>
                  <a:pt x="242248" y="68335"/>
                </a:cubicBezTo>
                <a:cubicBezTo>
                  <a:pt x="242254" y="72562"/>
                  <a:pt x="242329" y="76785"/>
                  <a:pt x="242304" y="81013"/>
                </a:cubicBezTo>
                <a:cubicBezTo>
                  <a:pt x="242248" y="88743"/>
                  <a:pt x="242098" y="96474"/>
                  <a:pt x="242078" y="104204"/>
                </a:cubicBezTo>
                <a:cubicBezTo>
                  <a:pt x="242066" y="108650"/>
                  <a:pt x="242235" y="113098"/>
                  <a:pt x="242317" y="117538"/>
                </a:cubicBezTo>
                <a:cubicBezTo>
                  <a:pt x="242479" y="125825"/>
                  <a:pt x="242655" y="134112"/>
                  <a:pt x="242797" y="142392"/>
                </a:cubicBezTo>
                <a:cubicBezTo>
                  <a:pt x="242854" y="145838"/>
                  <a:pt x="242898" y="149285"/>
                  <a:pt x="242817" y="152731"/>
                </a:cubicBezTo>
                <a:cubicBezTo>
                  <a:pt x="242785" y="154218"/>
                  <a:pt x="242505" y="155714"/>
                  <a:pt x="242191" y="157177"/>
                </a:cubicBezTo>
                <a:cubicBezTo>
                  <a:pt x="241792" y="159067"/>
                  <a:pt x="240597" y="160217"/>
                  <a:pt x="238715" y="160823"/>
                </a:cubicBezTo>
                <a:cubicBezTo>
                  <a:pt x="235975" y="161706"/>
                  <a:pt x="233161" y="161968"/>
                  <a:pt x="230327" y="161986"/>
                </a:cubicBezTo>
                <a:cubicBezTo>
                  <a:pt x="221708" y="162043"/>
                  <a:pt x="213091" y="162012"/>
                  <a:pt x="204472" y="162037"/>
                </a:cubicBezTo>
                <a:cubicBezTo>
                  <a:pt x="202195" y="162043"/>
                  <a:pt x="199913" y="162193"/>
                  <a:pt x="197636" y="162124"/>
                </a:cubicBezTo>
                <a:cubicBezTo>
                  <a:pt x="191808" y="161956"/>
                  <a:pt x="185978" y="161631"/>
                  <a:pt x="180149" y="161486"/>
                </a:cubicBezTo>
                <a:cubicBezTo>
                  <a:pt x="172763" y="161305"/>
                  <a:pt x="165370" y="161218"/>
                  <a:pt x="157977" y="161155"/>
                </a:cubicBezTo>
                <a:cubicBezTo>
                  <a:pt x="154087" y="161123"/>
                  <a:pt x="150204" y="161224"/>
                  <a:pt x="146313" y="161273"/>
                </a:cubicBezTo>
                <a:cubicBezTo>
                  <a:pt x="146050" y="161273"/>
                  <a:pt x="145788" y="161356"/>
                  <a:pt x="145268" y="161443"/>
                </a:cubicBezTo>
                <a:close/>
                <a:moveTo>
                  <a:pt x="104185" y="159254"/>
                </a:moveTo>
                <a:lnTo>
                  <a:pt x="104185" y="159154"/>
                </a:lnTo>
                <a:cubicBezTo>
                  <a:pt x="108688" y="159241"/>
                  <a:pt x="113191" y="159385"/>
                  <a:pt x="117694" y="159397"/>
                </a:cubicBezTo>
                <a:cubicBezTo>
                  <a:pt x="133260" y="159442"/>
                  <a:pt x="148833" y="159417"/>
                  <a:pt x="164406" y="159466"/>
                </a:cubicBezTo>
                <a:cubicBezTo>
                  <a:pt x="169523" y="159486"/>
                  <a:pt x="174639" y="159604"/>
                  <a:pt x="179748" y="159760"/>
                </a:cubicBezTo>
                <a:cubicBezTo>
                  <a:pt x="185640" y="159942"/>
                  <a:pt x="191519" y="160311"/>
                  <a:pt x="197405" y="160424"/>
                </a:cubicBezTo>
                <a:cubicBezTo>
                  <a:pt x="203221" y="160530"/>
                  <a:pt x="209044" y="160430"/>
                  <a:pt x="214866" y="160398"/>
                </a:cubicBezTo>
                <a:cubicBezTo>
                  <a:pt x="220201" y="160361"/>
                  <a:pt x="225543" y="160373"/>
                  <a:pt x="230872" y="160185"/>
                </a:cubicBezTo>
                <a:cubicBezTo>
                  <a:pt x="233185" y="160104"/>
                  <a:pt x="235493" y="159642"/>
                  <a:pt x="237783" y="159217"/>
                </a:cubicBezTo>
                <a:cubicBezTo>
                  <a:pt x="239533" y="158897"/>
                  <a:pt x="240490" y="157603"/>
                  <a:pt x="240628" y="155927"/>
                </a:cubicBezTo>
                <a:cubicBezTo>
                  <a:pt x="240915" y="152387"/>
                  <a:pt x="241172" y="148834"/>
                  <a:pt x="241178" y="145281"/>
                </a:cubicBezTo>
                <a:cubicBezTo>
                  <a:pt x="241191" y="139897"/>
                  <a:pt x="240966" y="134505"/>
                  <a:pt x="240866" y="129121"/>
                </a:cubicBezTo>
                <a:cubicBezTo>
                  <a:pt x="240791" y="125118"/>
                  <a:pt x="240771" y="121121"/>
                  <a:pt x="240696" y="117125"/>
                </a:cubicBezTo>
                <a:cubicBezTo>
                  <a:pt x="240615" y="112677"/>
                  <a:pt x="240441" y="108237"/>
                  <a:pt x="240409" y="103791"/>
                </a:cubicBezTo>
                <a:cubicBezTo>
                  <a:pt x="240384" y="100063"/>
                  <a:pt x="240571" y="96342"/>
                  <a:pt x="240577" y="92621"/>
                </a:cubicBezTo>
                <a:cubicBezTo>
                  <a:pt x="240603" y="77772"/>
                  <a:pt x="240603" y="62926"/>
                  <a:pt x="240597" y="48078"/>
                </a:cubicBezTo>
                <a:cubicBezTo>
                  <a:pt x="240597" y="43075"/>
                  <a:pt x="240528" y="38070"/>
                  <a:pt x="240516" y="33073"/>
                </a:cubicBezTo>
                <a:cubicBezTo>
                  <a:pt x="240502" y="25850"/>
                  <a:pt x="240540" y="18620"/>
                  <a:pt x="240496" y="11395"/>
                </a:cubicBezTo>
                <a:cubicBezTo>
                  <a:pt x="240484" y="9683"/>
                  <a:pt x="240372" y="7943"/>
                  <a:pt x="240058" y="6262"/>
                </a:cubicBezTo>
                <a:cubicBezTo>
                  <a:pt x="239671" y="4160"/>
                  <a:pt x="238739" y="3365"/>
                  <a:pt x="236625" y="3309"/>
                </a:cubicBezTo>
                <a:cubicBezTo>
                  <a:pt x="233742" y="3234"/>
                  <a:pt x="230852" y="3335"/>
                  <a:pt x="227963" y="3396"/>
                </a:cubicBezTo>
                <a:cubicBezTo>
                  <a:pt x="226744" y="3422"/>
                  <a:pt x="225524" y="3647"/>
                  <a:pt x="224305" y="3621"/>
                </a:cubicBezTo>
                <a:cubicBezTo>
                  <a:pt x="220189" y="3546"/>
                  <a:pt x="216079" y="3384"/>
                  <a:pt x="211965" y="3272"/>
                </a:cubicBezTo>
                <a:cubicBezTo>
                  <a:pt x="206186" y="3122"/>
                  <a:pt x="200407" y="2978"/>
                  <a:pt x="194622" y="2839"/>
                </a:cubicBezTo>
                <a:cubicBezTo>
                  <a:pt x="188292" y="2689"/>
                  <a:pt x="181962" y="2521"/>
                  <a:pt x="175627" y="2427"/>
                </a:cubicBezTo>
                <a:cubicBezTo>
                  <a:pt x="172300" y="2377"/>
                  <a:pt x="168966" y="2527"/>
                  <a:pt x="165639" y="2464"/>
                </a:cubicBezTo>
                <a:cubicBezTo>
                  <a:pt x="160079" y="2365"/>
                  <a:pt x="154525" y="2140"/>
                  <a:pt x="148971" y="2008"/>
                </a:cubicBezTo>
                <a:cubicBezTo>
                  <a:pt x="146251" y="1946"/>
                  <a:pt x="143524" y="2008"/>
                  <a:pt x="140797" y="1984"/>
                </a:cubicBezTo>
                <a:cubicBezTo>
                  <a:pt x="132428" y="1901"/>
                  <a:pt x="124054" y="1714"/>
                  <a:pt x="115686" y="1739"/>
                </a:cubicBezTo>
                <a:cubicBezTo>
                  <a:pt x="105517" y="1783"/>
                  <a:pt x="95353" y="1996"/>
                  <a:pt x="85190" y="2146"/>
                </a:cubicBezTo>
                <a:cubicBezTo>
                  <a:pt x="80199" y="2215"/>
                  <a:pt x="75202" y="2308"/>
                  <a:pt x="70205" y="2403"/>
                </a:cubicBezTo>
                <a:cubicBezTo>
                  <a:pt x="64045" y="2521"/>
                  <a:pt x="57885" y="2727"/>
                  <a:pt x="51724" y="2740"/>
                </a:cubicBezTo>
                <a:cubicBezTo>
                  <a:pt x="45057" y="2758"/>
                  <a:pt x="38383" y="2596"/>
                  <a:pt x="31716" y="2509"/>
                </a:cubicBezTo>
                <a:cubicBezTo>
                  <a:pt x="26713" y="2440"/>
                  <a:pt x="21710" y="2383"/>
                  <a:pt x="16713" y="2302"/>
                </a:cubicBezTo>
                <a:cubicBezTo>
                  <a:pt x="13273" y="2247"/>
                  <a:pt x="9846" y="1765"/>
                  <a:pt x="6405" y="2452"/>
                </a:cubicBezTo>
                <a:cubicBezTo>
                  <a:pt x="4203" y="2890"/>
                  <a:pt x="2921" y="3928"/>
                  <a:pt x="2528" y="6124"/>
                </a:cubicBezTo>
                <a:cubicBezTo>
                  <a:pt x="2371" y="6999"/>
                  <a:pt x="2234" y="7887"/>
                  <a:pt x="2208" y="8769"/>
                </a:cubicBezTo>
                <a:cubicBezTo>
                  <a:pt x="2070" y="13597"/>
                  <a:pt x="1934" y="18426"/>
                  <a:pt x="1865" y="23253"/>
                </a:cubicBezTo>
                <a:cubicBezTo>
                  <a:pt x="1758" y="30146"/>
                  <a:pt x="1665" y="37045"/>
                  <a:pt x="1640" y="43938"/>
                </a:cubicBezTo>
                <a:cubicBezTo>
                  <a:pt x="1620" y="50104"/>
                  <a:pt x="1695" y="56270"/>
                  <a:pt x="1746" y="62438"/>
                </a:cubicBezTo>
                <a:cubicBezTo>
                  <a:pt x="1821" y="72112"/>
                  <a:pt x="1890" y="81782"/>
                  <a:pt x="2009" y="91457"/>
                </a:cubicBezTo>
                <a:cubicBezTo>
                  <a:pt x="2084" y="97900"/>
                  <a:pt x="2228" y="104335"/>
                  <a:pt x="2365" y="110777"/>
                </a:cubicBezTo>
                <a:cubicBezTo>
                  <a:pt x="2483" y="116274"/>
                  <a:pt x="2771" y="121778"/>
                  <a:pt x="2746" y="127275"/>
                </a:cubicBezTo>
                <a:cubicBezTo>
                  <a:pt x="2708" y="133279"/>
                  <a:pt x="2390" y="139277"/>
                  <a:pt x="2208" y="145275"/>
                </a:cubicBezTo>
                <a:cubicBezTo>
                  <a:pt x="2127" y="147821"/>
                  <a:pt x="1958" y="150367"/>
                  <a:pt x="2064" y="152905"/>
                </a:cubicBezTo>
                <a:cubicBezTo>
                  <a:pt x="2115" y="154200"/>
                  <a:pt x="2621" y="155494"/>
                  <a:pt x="3034" y="156746"/>
                </a:cubicBezTo>
                <a:cubicBezTo>
                  <a:pt x="3346" y="157690"/>
                  <a:pt x="4041" y="158346"/>
                  <a:pt x="5066" y="158534"/>
                </a:cubicBezTo>
                <a:cubicBezTo>
                  <a:pt x="6374" y="158773"/>
                  <a:pt x="7675" y="159148"/>
                  <a:pt x="8989" y="159185"/>
                </a:cubicBezTo>
                <a:cubicBezTo>
                  <a:pt x="14754" y="159341"/>
                  <a:pt x="20527" y="159442"/>
                  <a:pt x="26294" y="159466"/>
                </a:cubicBezTo>
                <a:cubicBezTo>
                  <a:pt x="30627" y="159486"/>
                  <a:pt x="34962" y="159341"/>
                  <a:pt x="39303" y="159284"/>
                </a:cubicBezTo>
                <a:cubicBezTo>
                  <a:pt x="43975" y="159223"/>
                  <a:pt x="48647" y="159091"/>
                  <a:pt x="53312" y="159128"/>
                </a:cubicBezTo>
                <a:cubicBezTo>
                  <a:pt x="59429" y="159179"/>
                  <a:pt x="65546" y="159460"/>
                  <a:pt x="71656" y="159460"/>
                </a:cubicBezTo>
                <a:cubicBezTo>
                  <a:pt x="82501" y="159460"/>
                  <a:pt x="93340" y="159329"/>
                  <a:pt x="104185" y="159254"/>
                </a:cubicBezTo>
                <a:close/>
                <a:moveTo>
                  <a:pt x="159085" y="207456"/>
                </a:moveTo>
                <a:cubicBezTo>
                  <a:pt x="158702" y="205429"/>
                  <a:pt x="157571" y="204203"/>
                  <a:pt x="155726" y="203610"/>
                </a:cubicBezTo>
                <a:cubicBezTo>
                  <a:pt x="154831" y="203316"/>
                  <a:pt x="153925" y="203040"/>
                  <a:pt x="153030" y="202733"/>
                </a:cubicBezTo>
                <a:cubicBezTo>
                  <a:pt x="150972" y="202026"/>
                  <a:pt x="149447" y="200683"/>
                  <a:pt x="148697" y="198643"/>
                </a:cubicBezTo>
                <a:cubicBezTo>
                  <a:pt x="148146" y="197142"/>
                  <a:pt x="147733" y="195579"/>
                  <a:pt x="147407" y="194015"/>
                </a:cubicBezTo>
                <a:cubicBezTo>
                  <a:pt x="146206" y="188187"/>
                  <a:pt x="145363" y="182301"/>
                  <a:pt x="144938" y="176359"/>
                </a:cubicBezTo>
                <a:cubicBezTo>
                  <a:pt x="144618" y="171931"/>
                  <a:pt x="144188" y="167510"/>
                  <a:pt x="143775" y="163088"/>
                </a:cubicBezTo>
                <a:cubicBezTo>
                  <a:pt x="143718" y="162494"/>
                  <a:pt x="143505" y="161919"/>
                  <a:pt x="143348" y="161273"/>
                </a:cubicBezTo>
                <a:cubicBezTo>
                  <a:pt x="140315" y="161273"/>
                  <a:pt x="137376" y="161318"/>
                  <a:pt x="134443" y="161267"/>
                </a:cubicBezTo>
                <a:cubicBezTo>
                  <a:pt x="127951" y="161161"/>
                  <a:pt x="121453" y="160961"/>
                  <a:pt x="114961" y="160880"/>
                </a:cubicBezTo>
                <a:cubicBezTo>
                  <a:pt x="110126" y="160817"/>
                  <a:pt x="105291" y="160892"/>
                  <a:pt x="100457" y="160868"/>
                </a:cubicBezTo>
                <a:cubicBezTo>
                  <a:pt x="99657" y="160868"/>
                  <a:pt x="99187" y="161161"/>
                  <a:pt x="98987" y="161905"/>
                </a:cubicBezTo>
                <a:cubicBezTo>
                  <a:pt x="98875" y="162338"/>
                  <a:pt x="98756" y="162768"/>
                  <a:pt x="98693" y="163207"/>
                </a:cubicBezTo>
                <a:cubicBezTo>
                  <a:pt x="98331" y="165845"/>
                  <a:pt x="97962" y="168486"/>
                  <a:pt x="97630" y="171131"/>
                </a:cubicBezTo>
                <a:cubicBezTo>
                  <a:pt x="97048" y="175815"/>
                  <a:pt x="96542" y="180518"/>
                  <a:pt x="95898" y="185197"/>
                </a:cubicBezTo>
                <a:cubicBezTo>
                  <a:pt x="95284" y="189650"/>
                  <a:pt x="94753" y="194116"/>
                  <a:pt x="93471" y="198461"/>
                </a:cubicBezTo>
                <a:cubicBezTo>
                  <a:pt x="92651" y="201238"/>
                  <a:pt x="90969" y="202952"/>
                  <a:pt x="88199" y="203665"/>
                </a:cubicBezTo>
                <a:cubicBezTo>
                  <a:pt x="87179" y="203922"/>
                  <a:pt x="86135" y="204110"/>
                  <a:pt x="85140" y="204428"/>
                </a:cubicBezTo>
                <a:cubicBezTo>
                  <a:pt x="83983" y="204803"/>
                  <a:pt x="83714" y="205311"/>
                  <a:pt x="83708" y="206780"/>
                </a:cubicBezTo>
                <a:cubicBezTo>
                  <a:pt x="84127" y="206812"/>
                  <a:pt x="84559" y="206899"/>
                  <a:pt x="84984" y="206875"/>
                </a:cubicBezTo>
                <a:cubicBezTo>
                  <a:pt x="87868" y="206725"/>
                  <a:pt x="90737" y="206468"/>
                  <a:pt x="93621" y="206405"/>
                </a:cubicBezTo>
                <a:cubicBezTo>
                  <a:pt x="98124" y="206312"/>
                  <a:pt x="102627" y="206304"/>
                  <a:pt x="107130" y="206330"/>
                </a:cubicBezTo>
                <a:cubicBezTo>
                  <a:pt x="116130" y="206387"/>
                  <a:pt x="125137" y="206430"/>
                  <a:pt x="134137" y="206592"/>
                </a:cubicBezTo>
                <a:cubicBezTo>
                  <a:pt x="139189" y="206680"/>
                  <a:pt x="144237" y="206993"/>
                  <a:pt x="149291" y="207212"/>
                </a:cubicBezTo>
                <a:cubicBezTo>
                  <a:pt x="152117" y="207337"/>
                  <a:pt x="154944" y="207505"/>
                  <a:pt x="157772" y="207625"/>
                </a:cubicBezTo>
                <a:cubicBezTo>
                  <a:pt x="158197" y="207643"/>
                  <a:pt x="158621" y="207519"/>
                  <a:pt x="159085" y="20745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4" name="Google Shape;1524;p54"/>
          <p:cNvSpPr/>
          <p:nvPr/>
        </p:nvSpPr>
        <p:spPr>
          <a:xfrm>
            <a:off x="983344" y="1991440"/>
            <a:ext cx="4788245" cy="3174243"/>
          </a:xfrm>
          <a:custGeom>
            <a:avLst/>
            <a:gdLst/>
            <a:ahLst/>
            <a:cxnLst/>
            <a:rect l="l" t="t" r="r" b="b"/>
            <a:pathLst>
              <a:path w="239572" h="158818" extrusionOk="0">
                <a:moveTo>
                  <a:pt x="102565" y="157541"/>
                </a:moveTo>
                <a:cubicBezTo>
                  <a:pt x="91720" y="157616"/>
                  <a:pt x="80881" y="157747"/>
                  <a:pt x="70036" y="157747"/>
                </a:cubicBezTo>
                <a:cubicBezTo>
                  <a:pt x="63926" y="157747"/>
                  <a:pt x="57809" y="157466"/>
                  <a:pt x="51692" y="157415"/>
                </a:cubicBezTo>
                <a:cubicBezTo>
                  <a:pt x="47027" y="157378"/>
                  <a:pt x="42355" y="157510"/>
                  <a:pt x="37683" y="157571"/>
                </a:cubicBezTo>
                <a:cubicBezTo>
                  <a:pt x="33342" y="157628"/>
                  <a:pt x="29007" y="157773"/>
                  <a:pt x="24674" y="157753"/>
                </a:cubicBezTo>
                <a:cubicBezTo>
                  <a:pt x="18907" y="157729"/>
                  <a:pt x="13134" y="157628"/>
                  <a:pt x="7369" y="157472"/>
                </a:cubicBezTo>
                <a:cubicBezTo>
                  <a:pt x="6055" y="157435"/>
                  <a:pt x="4754" y="157060"/>
                  <a:pt x="3446" y="156821"/>
                </a:cubicBezTo>
                <a:cubicBezTo>
                  <a:pt x="2421" y="156633"/>
                  <a:pt x="1726" y="155977"/>
                  <a:pt x="1414" y="155033"/>
                </a:cubicBezTo>
                <a:cubicBezTo>
                  <a:pt x="1001" y="153781"/>
                  <a:pt x="495" y="152487"/>
                  <a:pt x="444" y="151192"/>
                </a:cubicBezTo>
                <a:cubicBezTo>
                  <a:pt x="338" y="148654"/>
                  <a:pt x="507" y="146108"/>
                  <a:pt x="588" y="143562"/>
                </a:cubicBezTo>
                <a:cubicBezTo>
                  <a:pt x="770" y="137564"/>
                  <a:pt x="1088" y="131566"/>
                  <a:pt x="1126" y="125562"/>
                </a:cubicBezTo>
                <a:cubicBezTo>
                  <a:pt x="1151" y="120065"/>
                  <a:pt x="863" y="114561"/>
                  <a:pt x="745" y="109064"/>
                </a:cubicBezTo>
                <a:cubicBezTo>
                  <a:pt x="608" y="102622"/>
                  <a:pt x="464" y="96187"/>
                  <a:pt x="389" y="89744"/>
                </a:cubicBezTo>
                <a:cubicBezTo>
                  <a:pt x="270" y="80069"/>
                  <a:pt x="201" y="70399"/>
                  <a:pt x="126" y="60725"/>
                </a:cubicBezTo>
                <a:cubicBezTo>
                  <a:pt x="75" y="54557"/>
                  <a:pt x="0" y="48391"/>
                  <a:pt x="20" y="42225"/>
                </a:cubicBezTo>
                <a:cubicBezTo>
                  <a:pt x="45" y="35332"/>
                  <a:pt x="138" y="28433"/>
                  <a:pt x="245" y="21540"/>
                </a:cubicBezTo>
                <a:cubicBezTo>
                  <a:pt x="314" y="16713"/>
                  <a:pt x="450" y="11884"/>
                  <a:pt x="588" y="7056"/>
                </a:cubicBezTo>
                <a:cubicBezTo>
                  <a:pt x="614" y="6174"/>
                  <a:pt x="751" y="5286"/>
                  <a:pt x="908" y="4411"/>
                </a:cubicBezTo>
                <a:cubicBezTo>
                  <a:pt x="1301" y="2215"/>
                  <a:pt x="2583" y="1177"/>
                  <a:pt x="4785" y="739"/>
                </a:cubicBezTo>
                <a:cubicBezTo>
                  <a:pt x="8226" y="52"/>
                  <a:pt x="11653" y="534"/>
                  <a:pt x="15093" y="589"/>
                </a:cubicBezTo>
                <a:cubicBezTo>
                  <a:pt x="20090" y="670"/>
                  <a:pt x="25093" y="727"/>
                  <a:pt x="30096" y="796"/>
                </a:cubicBezTo>
                <a:cubicBezTo>
                  <a:pt x="36763" y="883"/>
                  <a:pt x="43437" y="1045"/>
                  <a:pt x="50104" y="1027"/>
                </a:cubicBezTo>
                <a:cubicBezTo>
                  <a:pt x="56265" y="1014"/>
                  <a:pt x="62425" y="808"/>
                  <a:pt x="68585" y="690"/>
                </a:cubicBezTo>
                <a:cubicBezTo>
                  <a:pt x="73582" y="595"/>
                  <a:pt x="78579" y="502"/>
                  <a:pt x="83570" y="433"/>
                </a:cubicBezTo>
                <a:cubicBezTo>
                  <a:pt x="93733" y="283"/>
                  <a:pt x="103897" y="70"/>
                  <a:pt x="114066" y="26"/>
                </a:cubicBezTo>
                <a:cubicBezTo>
                  <a:pt x="122434" y="1"/>
                  <a:pt x="130808" y="188"/>
                  <a:pt x="139177" y="271"/>
                </a:cubicBezTo>
                <a:cubicBezTo>
                  <a:pt x="141904" y="295"/>
                  <a:pt x="144631" y="233"/>
                  <a:pt x="147351" y="295"/>
                </a:cubicBezTo>
                <a:cubicBezTo>
                  <a:pt x="152905" y="427"/>
                  <a:pt x="158459" y="652"/>
                  <a:pt x="164019" y="751"/>
                </a:cubicBezTo>
                <a:cubicBezTo>
                  <a:pt x="167346" y="814"/>
                  <a:pt x="170680" y="664"/>
                  <a:pt x="174007" y="714"/>
                </a:cubicBezTo>
                <a:cubicBezTo>
                  <a:pt x="180342" y="808"/>
                  <a:pt x="186672" y="976"/>
                  <a:pt x="193002" y="1126"/>
                </a:cubicBezTo>
                <a:cubicBezTo>
                  <a:pt x="198787" y="1265"/>
                  <a:pt x="204566" y="1409"/>
                  <a:pt x="210345" y="1559"/>
                </a:cubicBezTo>
                <a:cubicBezTo>
                  <a:pt x="214459" y="1671"/>
                  <a:pt x="218569" y="1833"/>
                  <a:pt x="222685" y="1908"/>
                </a:cubicBezTo>
                <a:cubicBezTo>
                  <a:pt x="223904" y="1934"/>
                  <a:pt x="225124" y="1709"/>
                  <a:pt x="226343" y="1683"/>
                </a:cubicBezTo>
                <a:cubicBezTo>
                  <a:pt x="229232" y="1622"/>
                  <a:pt x="232122" y="1521"/>
                  <a:pt x="235005" y="1596"/>
                </a:cubicBezTo>
                <a:cubicBezTo>
                  <a:pt x="237119" y="1652"/>
                  <a:pt x="238051" y="2447"/>
                  <a:pt x="238438" y="4549"/>
                </a:cubicBezTo>
                <a:cubicBezTo>
                  <a:pt x="238752" y="6230"/>
                  <a:pt x="238864" y="7970"/>
                  <a:pt x="238876" y="9682"/>
                </a:cubicBezTo>
                <a:cubicBezTo>
                  <a:pt x="238920" y="16907"/>
                  <a:pt x="238882" y="24137"/>
                  <a:pt x="238896" y="31360"/>
                </a:cubicBezTo>
                <a:cubicBezTo>
                  <a:pt x="238908" y="36357"/>
                  <a:pt x="238977" y="41362"/>
                  <a:pt x="238977" y="46365"/>
                </a:cubicBezTo>
                <a:cubicBezTo>
                  <a:pt x="238983" y="61213"/>
                  <a:pt x="238983" y="76059"/>
                  <a:pt x="238957" y="90908"/>
                </a:cubicBezTo>
                <a:cubicBezTo>
                  <a:pt x="238951" y="94629"/>
                  <a:pt x="238764" y="98350"/>
                  <a:pt x="238789" y="102078"/>
                </a:cubicBezTo>
                <a:cubicBezTo>
                  <a:pt x="238821" y="106524"/>
                  <a:pt x="238995" y="110964"/>
                  <a:pt x="239076" y="115412"/>
                </a:cubicBezTo>
                <a:cubicBezTo>
                  <a:pt x="239151" y="119408"/>
                  <a:pt x="239171" y="123405"/>
                  <a:pt x="239246" y="127408"/>
                </a:cubicBezTo>
                <a:cubicBezTo>
                  <a:pt x="239346" y="132792"/>
                  <a:pt x="239571" y="138184"/>
                  <a:pt x="239558" y="143568"/>
                </a:cubicBezTo>
                <a:cubicBezTo>
                  <a:pt x="239552" y="147121"/>
                  <a:pt x="239295" y="150674"/>
                  <a:pt x="239008" y="154214"/>
                </a:cubicBezTo>
                <a:cubicBezTo>
                  <a:pt x="238870" y="155890"/>
                  <a:pt x="237913" y="157184"/>
                  <a:pt x="236163" y="157504"/>
                </a:cubicBezTo>
                <a:cubicBezTo>
                  <a:pt x="233873" y="157929"/>
                  <a:pt x="231565" y="158391"/>
                  <a:pt x="229252" y="158472"/>
                </a:cubicBezTo>
                <a:cubicBezTo>
                  <a:pt x="223923" y="158660"/>
                  <a:pt x="218581" y="158648"/>
                  <a:pt x="213246" y="158685"/>
                </a:cubicBezTo>
                <a:cubicBezTo>
                  <a:pt x="207424" y="158717"/>
                  <a:pt x="201601" y="158817"/>
                  <a:pt x="195785" y="158711"/>
                </a:cubicBezTo>
                <a:cubicBezTo>
                  <a:pt x="189899" y="158598"/>
                  <a:pt x="184020" y="158229"/>
                  <a:pt x="178128" y="158047"/>
                </a:cubicBezTo>
                <a:cubicBezTo>
                  <a:pt x="173019" y="157891"/>
                  <a:pt x="167903" y="157773"/>
                  <a:pt x="162786" y="157753"/>
                </a:cubicBezTo>
                <a:cubicBezTo>
                  <a:pt x="147213" y="157704"/>
                  <a:pt x="131640" y="157729"/>
                  <a:pt x="116074" y="157684"/>
                </a:cubicBezTo>
                <a:cubicBezTo>
                  <a:pt x="111571" y="157672"/>
                  <a:pt x="107068" y="157528"/>
                  <a:pt x="102565" y="157441"/>
                </a:cubicBezTo>
                <a:close/>
                <a:moveTo>
                  <a:pt x="71749" y="149142"/>
                </a:moveTo>
                <a:lnTo>
                  <a:pt x="71749" y="149278"/>
                </a:lnTo>
                <a:lnTo>
                  <a:pt x="95572" y="149278"/>
                </a:lnTo>
                <a:cubicBezTo>
                  <a:pt x="103284" y="149278"/>
                  <a:pt x="110995" y="149248"/>
                  <a:pt x="118707" y="149286"/>
                </a:cubicBezTo>
                <a:cubicBezTo>
                  <a:pt x="121877" y="149304"/>
                  <a:pt x="125049" y="149391"/>
                  <a:pt x="128207" y="149586"/>
                </a:cubicBezTo>
                <a:cubicBezTo>
                  <a:pt x="133423" y="149910"/>
                  <a:pt x="138645" y="149855"/>
                  <a:pt x="143867" y="149861"/>
                </a:cubicBezTo>
                <a:cubicBezTo>
                  <a:pt x="152925" y="149879"/>
                  <a:pt x="161986" y="149886"/>
                  <a:pt x="171049" y="149924"/>
                </a:cubicBezTo>
                <a:cubicBezTo>
                  <a:pt x="176828" y="149948"/>
                  <a:pt x="182613" y="150036"/>
                  <a:pt x="188392" y="150054"/>
                </a:cubicBezTo>
                <a:cubicBezTo>
                  <a:pt x="194284" y="150080"/>
                  <a:pt x="200187" y="149898"/>
                  <a:pt x="206073" y="150104"/>
                </a:cubicBezTo>
                <a:cubicBezTo>
                  <a:pt x="212020" y="150317"/>
                  <a:pt x="217957" y="150542"/>
                  <a:pt x="223886" y="149979"/>
                </a:cubicBezTo>
                <a:cubicBezTo>
                  <a:pt x="224954" y="149879"/>
                  <a:pt x="226149" y="149685"/>
                  <a:pt x="227018" y="149128"/>
                </a:cubicBezTo>
                <a:cubicBezTo>
                  <a:pt x="229201" y="147734"/>
                  <a:pt x="230265" y="145652"/>
                  <a:pt x="230309" y="142974"/>
                </a:cubicBezTo>
                <a:cubicBezTo>
                  <a:pt x="230402" y="137489"/>
                  <a:pt x="230721" y="131998"/>
                  <a:pt x="230783" y="126514"/>
                </a:cubicBezTo>
                <a:cubicBezTo>
                  <a:pt x="230921" y="115112"/>
                  <a:pt x="230964" y="103716"/>
                  <a:pt x="231021" y="92322"/>
                </a:cubicBezTo>
                <a:cubicBezTo>
                  <a:pt x="231046" y="86480"/>
                  <a:pt x="230996" y="80638"/>
                  <a:pt x="231008" y="74803"/>
                </a:cubicBezTo>
                <a:cubicBezTo>
                  <a:pt x="231008" y="72133"/>
                  <a:pt x="231083" y="69468"/>
                  <a:pt x="231091" y="66797"/>
                </a:cubicBezTo>
                <a:cubicBezTo>
                  <a:pt x="231097" y="65196"/>
                  <a:pt x="231015" y="63589"/>
                  <a:pt x="231027" y="61981"/>
                </a:cubicBezTo>
                <a:cubicBezTo>
                  <a:pt x="231053" y="59424"/>
                  <a:pt x="231184" y="56872"/>
                  <a:pt x="231178" y="54320"/>
                </a:cubicBezTo>
                <a:cubicBezTo>
                  <a:pt x="231152" y="44701"/>
                  <a:pt x="231128" y="35081"/>
                  <a:pt x="231027" y="25469"/>
                </a:cubicBezTo>
                <a:cubicBezTo>
                  <a:pt x="230984" y="21248"/>
                  <a:pt x="230727" y="17037"/>
                  <a:pt x="229608" y="12923"/>
                </a:cubicBezTo>
                <a:cubicBezTo>
                  <a:pt x="229214" y="11491"/>
                  <a:pt x="228432" y="10628"/>
                  <a:pt x="227050" y="10446"/>
                </a:cubicBezTo>
                <a:cubicBezTo>
                  <a:pt x="224417" y="10095"/>
                  <a:pt x="221765" y="9714"/>
                  <a:pt x="219120" y="9664"/>
                </a:cubicBezTo>
                <a:cubicBezTo>
                  <a:pt x="215123" y="9589"/>
                  <a:pt x="211127" y="9832"/>
                  <a:pt x="207124" y="9858"/>
                </a:cubicBezTo>
                <a:cubicBezTo>
                  <a:pt x="201232" y="9901"/>
                  <a:pt x="195341" y="9915"/>
                  <a:pt x="189449" y="9870"/>
                </a:cubicBezTo>
                <a:cubicBezTo>
                  <a:pt x="181669" y="9814"/>
                  <a:pt x="173888" y="9658"/>
                  <a:pt x="166108" y="9615"/>
                </a:cubicBezTo>
                <a:cubicBezTo>
                  <a:pt x="160054" y="9583"/>
                  <a:pt x="153993" y="9670"/>
                  <a:pt x="147934" y="9690"/>
                </a:cubicBezTo>
                <a:cubicBezTo>
                  <a:pt x="143099" y="9702"/>
                  <a:pt x="138270" y="9751"/>
                  <a:pt x="133435" y="9690"/>
                </a:cubicBezTo>
                <a:cubicBezTo>
                  <a:pt x="127382" y="9615"/>
                  <a:pt x="121328" y="9382"/>
                  <a:pt x="115273" y="9315"/>
                </a:cubicBezTo>
                <a:cubicBezTo>
                  <a:pt x="109551" y="9252"/>
                  <a:pt x="103828" y="9339"/>
                  <a:pt x="98112" y="9315"/>
                </a:cubicBezTo>
                <a:cubicBezTo>
                  <a:pt x="89048" y="9277"/>
                  <a:pt x="79993" y="9182"/>
                  <a:pt x="70937" y="9133"/>
                </a:cubicBezTo>
                <a:cubicBezTo>
                  <a:pt x="66108" y="9107"/>
                  <a:pt x="61279" y="9133"/>
                  <a:pt x="56452" y="9107"/>
                </a:cubicBezTo>
                <a:cubicBezTo>
                  <a:pt x="53393" y="9089"/>
                  <a:pt x="50341" y="9001"/>
                  <a:pt x="47290" y="8963"/>
                </a:cubicBezTo>
                <a:cubicBezTo>
                  <a:pt x="42505" y="8908"/>
                  <a:pt x="37721" y="8902"/>
                  <a:pt x="32942" y="8819"/>
                </a:cubicBezTo>
                <a:cubicBezTo>
                  <a:pt x="29108" y="8758"/>
                  <a:pt x="25280" y="8519"/>
                  <a:pt x="21453" y="8557"/>
                </a:cubicBezTo>
                <a:cubicBezTo>
                  <a:pt x="18964" y="8576"/>
                  <a:pt x="16474" y="8963"/>
                  <a:pt x="13985" y="9157"/>
                </a:cubicBezTo>
                <a:cubicBezTo>
                  <a:pt x="11358" y="9364"/>
                  <a:pt x="9751" y="10596"/>
                  <a:pt x="9269" y="13210"/>
                </a:cubicBezTo>
                <a:cubicBezTo>
                  <a:pt x="8907" y="15169"/>
                  <a:pt x="8732" y="17181"/>
                  <a:pt x="8744" y="19170"/>
                </a:cubicBezTo>
                <a:cubicBezTo>
                  <a:pt x="8763" y="25012"/>
                  <a:pt x="9020" y="30847"/>
                  <a:pt x="9000" y="36683"/>
                </a:cubicBezTo>
                <a:cubicBezTo>
                  <a:pt x="8963" y="49197"/>
                  <a:pt x="8763" y="61713"/>
                  <a:pt x="8714" y="74221"/>
                </a:cubicBezTo>
                <a:cubicBezTo>
                  <a:pt x="8688" y="80951"/>
                  <a:pt x="8894" y="87680"/>
                  <a:pt x="8907" y="94410"/>
                </a:cubicBezTo>
                <a:cubicBezTo>
                  <a:pt x="8931" y="102134"/>
                  <a:pt x="8888" y="109864"/>
                  <a:pt x="8826" y="117588"/>
                </a:cubicBezTo>
                <a:cubicBezTo>
                  <a:pt x="8769" y="124149"/>
                  <a:pt x="8619" y="130703"/>
                  <a:pt x="8550" y="137258"/>
                </a:cubicBezTo>
                <a:cubicBezTo>
                  <a:pt x="8526" y="139428"/>
                  <a:pt x="8526" y="141599"/>
                  <a:pt x="8669" y="143756"/>
                </a:cubicBezTo>
                <a:cubicBezTo>
                  <a:pt x="8850" y="146477"/>
                  <a:pt x="10296" y="147996"/>
                  <a:pt x="12978" y="148484"/>
                </a:cubicBezTo>
                <a:cubicBezTo>
                  <a:pt x="13904" y="148654"/>
                  <a:pt x="14854" y="148703"/>
                  <a:pt x="15792" y="148760"/>
                </a:cubicBezTo>
                <a:cubicBezTo>
                  <a:pt x="18063" y="148903"/>
                  <a:pt x="20333" y="148998"/>
                  <a:pt x="22598" y="149136"/>
                </a:cubicBezTo>
                <a:cubicBezTo>
                  <a:pt x="24593" y="149254"/>
                  <a:pt x="26588" y="149517"/>
                  <a:pt x="28577" y="149503"/>
                </a:cubicBezTo>
                <a:cubicBezTo>
                  <a:pt x="31966" y="149473"/>
                  <a:pt x="35357" y="149173"/>
                  <a:pt x="38746" y="149160"/>
                </a:cubicBezTo>
                <a:cubicBezTo>
                  <a:pt x="49747" y="149110"/>
                  <a:pt x="60748" y="149142"/>
                  <a:pt x="71749" y="1491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5" name="Google Shape;1525;p54"/>
          <p:cNvSpPr/>
          <p:nvPr/>
        </p:nvSpPr>
        <p:spPr>
          <a:xfrm>
            <a:off x="2623937" y="5171253"/>
            <a:ext cx="1506555" cy="935916"/>
          </a:xfrm>
          <a:custGeom>
            <a:avLst/>
            <a:gdLst/>
            <a:ahLst/>
            <a:cxnLst/>
            <a:rect l="l" t="t" r="r" b="b"/>
            <a:pathLst>
              <a:path w="75378" h="46827" extrusionOk="0">
                <a:moveTo>
                  <a:pt x="75377" y="46639"/>
                </a:moveTo>
                <a:cubicBezTo>
                  <a:pt x="74913" y="46702"/>
                  <a:pt x="74489" y="46826"/>
                  <a:pt x="74064" y="46808"/>
                </a:cubicBezTo>
                <a:cubicBezTo>
                  <a:pt x="71236" y="46688"/>
                  <a:pt x="68409" y="46520"/>
                  <a:pt x="65583" y="46395"/>
                </a:cubicBezTo>
                <a:cubicBezTo>
                  <a:pt x="60529" y="46176"/>
                  <a:pt x="55481" y="45863"/>
                  <a:pt x="50429" y="45775"/>
                </a:cubicBezTo>
                <a:cubicBezTo>
                  <a:pt x="41429" y="45613"/>
                  <a:pt x="32422" y="45570"/>
                  <a:pt x="23422" y="45513"/>
                </a:cubicBezTo>
                <a:cubicBezTo>
                  <a:pt x="18919" y="45487"/>
                  <a:pt x="14416" y="45495"/>
                  <a:pt x="9913" y="45588"/>
                </a:cubicBezTo>
                <a:cubicBezTo>
                  <a:pt x="7029" y="45651"/>
                  <a:pt x="4160" y="45908"/>
                  <a:pt x="1276" y="46058"/>
                </a:cubicBezTo>
                <a:cubicBezTo>
                  <a:pt x="851" y="46082"/>
                  <a:pt x="419" y="45995"/>
                  <a:pt x="0" y="45963"/>
                </a:cubicBezTo>
                <a:cubicBezTo>
                  <a:pt x="6" y="44494"/>
                  <a:pt x="275" y="43986"/>
                  <a:pt x="1432" y="43611"/>
                </a:cubicBezTo>
                <a:cubicBezTo>
                  <a:pt x="2427" y="43293"/>
                  <a:pt x="3471" y="43105"/>
                  <a:pt x="4491" y="42848"/>
                </a:cubicBezTo>
                <a:cubicBezTo>
                  <a:pt x="7261" y="42135"/>
                  <a:pt x="8943" y="40421"/>
                  <a:pt x="9763" y="37644"/>
                </a:cubicBezTo>
                <a:cubicBezTo>
                  <a:pt x="11045" y="33299"/>
                  <a:pt x="11576" y="28833"/>
                  <a:pt x="12190" y="24380"/>
                </a:cubicBezTo>
                <a:cubicBezTo>
                  <a:pt x="12834" y="19701"/>
                  <a:pt x="13340" y="14998"/>
                  <a:pt x="13922" y="10314"/>
                </a:cubicBezTo>
                <a:cubicBezTo>
                  <a:pt x="14254" y="7669"/>
                  <a:pt x="14623" y="5028"/>
                  <a:pt x="14985" y="2390"/>
                </a:cubicBezTo>
                <a:cubicBezTo>
                  <a:pt x="15048" y="1951"/>
                  <a:pt x="15167" y="1521"/>
                  <a:pt x="15279" y="1088"/>
                </a:cubicBezTo>
                <a:cubicBezTo>
                  <a:pt x="15479" y="344"/>
                  <a:pt x="15949" y="51"/>
                  <a:pt x="16749" y="51"/>
                </a:cubicBezTo>
                <a:cubicBezTo>
                  <a:pt x="21583" y="75"/>
                  <a:pt x="26418" y="0"/>
                  <a:pt x="31253" y="63"/>
                </a:cubicBezTo>
                <a:cubicBezTo>
                  <a:pt x="37745" y="144"/>
                  <a:pt x="44243" y="344"/>
                  <a:pt x="50735" y="450"/>
                </a:cubicBezTo>
                <a:cubicBezTo>
                  <a:pt x="53668" y="501"/>
                  <a:pt x="56607" y="456"/>
                  <a:pt x="59640" y="456"/>
                </a:cubicBezTo>
                <a:cubicBezTo>
                  <a:pt x="59797" y="1102"/>
                  <a:pt x="60010" y="1677"/>
                  <a:pt x="60067" y="2271"/>
                </a:cubicBezTo>
                <a:cubicBezTo>
                  <a:pt x="60480" y="6693"/>
                  <a:pt x="60910" y="11114"/>
                  <a:pt x="61230" y="15542"/>
                </a:cubicBezTo>
                <a:cubicBezTo>
                  <a:pt x="61655" y="21484"/>
                  <a:pt x="62498" y="27370"/>
                  <a:pt x="63699" y="33198"/>
                </a:cubicBezTo>
                <a:cubicBezTo>
                  <a:pt x="64025" y="34762"/>
                  <a:pt x="64438" y="36325"/>
                  <a:pt x="64989" y="37826"/>
                </a:cubicBezTo>
                <a:cubicBezTo>
                  <a:pt x="65739" y="39866"/>
                  <a:pt x="67264" y="41209"/>
                  <a:pt x="69322" y="41916"/>
                </a:cubicBezTo>
                <a:cubicBezTo>
                  <a:pt x="70217" y="42223"/>
                  <a:pt x="71123" y="42499"/>
                  <a:pt x="72018" y="42793"/>
                </a:cubicBezTo>
                <a:cubicBezTo>
                  <a:pt x="73863" y="43386"/>
                  <a:pt x="74994" y="44612"/>
                  <a:pt x="75377" y="4663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6" name="Google Shape;1526;p54"/>
          <p:cNvSpPr/>
          <p:nvPr/>
        </p:nvSpPr>
        <p:spPr>
          <a:xfrm>
            <a:off x="1153724" y="2161699"/>
            <a:ext cx="4450211" cy="2838587"/>
          </a:xfrm>
          <a:custGeom>
            <a:avLst/>
            <a:gdLst/>
            <a:ahLst/>
            <a:cxnLst/>
            <a:rect l="l" t="t" r="r" b="b"/>
            <a:pathLst>
              <a:path w="222659" h="142024" extrusionOk="0">
                <a:moveTo>
                  <a:pt x="63224" y="140623"/>
                </a:moveTo>
                <a:cubicBezTo>
                  <a:pt x="52223" y="140623"/>
                  <a:pt x="41222" y="140591"/>
                  <a:pt x="30221" y="140641"/>
                </a:cubicBezTo>
                <a:cubicBezTo>
                  <a:pt x="26832" y="140654"/>
                  <a:pt x="23441" y="140954"/>
                  <a:pt x="20052" y="140984"/>
                </a:cubicBezTo>
                <a:cubicBezTo>
                  <a:pt x="18063" y="140998"/>
                  <a:pt x="16068" y="140735"/>
                  <a:pt x="14073" y="140617"/>
                </a:cubicBezTo>
                <a:cubicBezTo>
                  <a:pt x="11808" y="140479"/>
                  <a:pt x="9538" y="140384"/>
                  <a:pt x="7267" y="140241"/>
                </a:cubicBezTo>
                <a:cubicBezTo>
                  <a:pt x="6329" y="140184"/>
                  <a:pt x="5379" y="140135"/>
                  <a:pt x="4453" y="139965"/>
                </a:cubicBezTo>
                <a:cubicBezTo>
                  <a:pt x="1771" y="139477"/>
                  <a:pt x="325" y="137958"/>
                  <a:pt x="144" y="135237"/>
                </a:cubicBezTo>
                <a:cubicBezTo>
                  <a:pt x="1" y="133080"/>
                  <a:pt x="1" y="130909"/>
                  <a:pt x="25" y="128739"/>
                </a:cubicBezTo>
                <a:cubicBezTo>
                  <a:pt x="94" y="122184"/>
                  <a:pt x="244" y="115630"/>
                  <a:pt x="301" y="109069"/>
                </a:cubicBezTo>
                <a:cubicBezTo>
                  <a:pt x="363" y="101345"/>
                  <a:pt x="406" y="93615"/>
                  <a:pt x="382" y="85891"/>
                </a:cubicBezTo>
                <a:cubicBezTo>
                  <a:pt x="369" y="79161"/>
                  <a:pt x="163" y="72432"/>
                  <a:pt x="189" y="65702"/>
                </a:cubicBezTo>
                <a:cubicBezTo>
                  <a:pt x="238" y="53194"/>
                  <a:pt x="438" y="40678"/>
                  <a:pt x="475" y="28164"/>
                </a:cubicBezTo>
                <a:cubicBezTo>
                  <a:pt x="495" y="22328"/>
                  <a:pt x="238" y="16493"/>
                  <a:pt x="219" y="10651"/>
                </a:cubicBezTo>
                <a:cubicBezTo>
                  <a:pt x="207" y="8662"/>
                  <a:pt x="382" y="6650"/>
                  <a:pt x="744" y="4691"/>
                </a:cubicBezTo>
                <a:cubicBezTo>
                  <a:pt x="1226" y="2077"/>
                  <a:pt x="2833" y="845"/>
                  <a:pt x="5460" y="638"/>
                </a:cubicBezTo>
                <a:cubicBezTo>
                  <a:pt x="7949" y="444"/>
                  <a:pt x="10439" y="57"/>
                  <a:pt x="12928" y="38"/>
                </a:cubicBezTo>
                <a:cubicBezTo>
                  <a:pt x="16755" y="0"/>
                  <a:pt x="20583" y="239"/>
                  <a:pt x="24417" y="300"/>
                </a:cubicBezTo>
                <a:cubicBezTo>
                  <a:pt x="29196" y="383"/>
                  <a:pt x="33980" y="389"/>
                  <a:pt x="38765" y="444"/>
                </a:cubicBezTo>
                <a:cubicBezTo>
                  <a:pt x="41816" y="482"/>
                  <a:pt x="44868" y="570"/>
                  <a:pt x="47927" y="588"/>
                </a:cubicBezTo>
                <a:cubicBezTo>
                  <a:pt x="52754" y="614"/>
                  <a:pt x="57583" y="588"/>
                  <a:pt x="62412" y="614"/>
                </a:cubicBezTo>
                <a:cubicBezTo>
                  <a:pt x="71468" y="663"/>
                  <a:pt x="80523" y="758"/>
                  <a:pt x="89587" y="796"/>
                </a:cubicBezTo>
                <a:cubicBezTo>
                  <a:pt x="95303" y="820"/>
                  <a:pt x="101026" y="733"/>
                  <a:pt x="106748" y="796"/>
                </a:cubicBezTo>
                <a:cubicBezTo>
                  <a:pt x="112803" y="863"/>
                  <a:pt x="118857" y="1096"/>
                  <a:pt x="124910" y="1171"/>
                </a:cubicBezTo>
                <a:cubicBezTo>
                  <a:pt x="129745" y="1232"/>
                  <a:pt x="134574" y="1183"/>
                  <a:pt x="139409" y="1171"/>
                </a:cubicBezTo>
                <a:cubicBezTo>
                  <a:pt x="145468" y="1151"/>
                  <a:pt x="151529" y="1064"/>
                  <a:pt x="157583" y="1096"/>
                </a:cubicBezTo>
                <a:cubicBezTo>
                  <a:pt x="165363" y="1139"/>
                  <a:pt x="173144" y="1295"/>
                  <a:pt x="180924" y="1351"/>
                </a:cubicBezTo>
                <a:cubicBezTo>
                  <a:pt x="186816" y="1396"/>
                  <a:pt x="192707" y="1382"/>
                  <a:pt x="198599" y="1339"/>
                </a:cubicBezTo>
                <a:cubicBezTo>
                  <a:pt x="202602" y="1313"/>
                  <a:pt x="206598" y="1070"/>
                  <a:pt x="210595" y="1145"/>
                </a:cubicBezTo>
                <a:cubicBezTo>
                  <a:pt x="213240" y="1195"/>
                  <a:pt x="215892" y="1576"/>
                  <a:pt x="218525" y="1927"/>
                </a:cubicBezTo>
                <a:cubicBezTo>
                  <a:pt x="219907" y="2109"/>
                  <a:pt x="220689" y="2972"/>
                  <a:pt x="221083" y="4404"/>
                </a:cubicBezTo>
                <a:cubicBezTo>
                  <a:pt x="222202" y="8518"/>
                  <a:pt x="222459" y="12729"/>
                  <a:pt x="222502" y="16950"/>
                </a:cubicBezTo>
                <a:cubicBezTo>
                  <a:pt x="222603" y="26562"/>
                  <a:pt x="222627" y="36182"/>
                  <a:pt x="222653" y="45801"/>
                </a:cubicBezTo>
                <a:cubicBezTo>
                  <a:pt x="222659" y="48353"/>
                  <a:pt x="222528" y="50905"/>
                  <a:pt x="222502" y="53462"/>
                </a:cubicBezTo>
                <a:cubicBezTo>
                  <a:pt x="222490" y="55070"/>
                  <a:pt x="222572" y="56677"/>
                  <a:pt x="222566" y="58278"/>
                </a:cubicBezTo>
                <a:cubicBezTo>
                  <a:pt x="222558" y="60949"/>
                  <a:pt x="222483" y="63614"/>
                  <a:pt x="222483" y="66284"/>
                </a:cubicBezTo>
                <a:cubicBezTo>
                  <a:pt x="222471" y="72119"/>
                  <a:pt x="222521" y="77961"/>
                  <a:pt x="222496" y="83803"/>
                </a:cubicBezTo>
                <a:cubicBezTo>
                  <a:pt x="222439" y="95197"/>
                  <a:pt x="222396" y="106593"/>
                  <a:pt x="222258" y="117995"/>
                </a:cubicBezTo>
                <a:cubicBezTo>
                  <a:pt x="222196" y="123479"/>
                  <a:pt x="221877" y="128970"/>
                  <a:pt x="221784" y="134455"/>
                </a:cubicBezTo>
                <a:cubicBezTo>
                  <a:pt x="221740" y="137133"/>
                  <a:pt x="220676" y="139215"/>
                  <a:pt x="218493" y="140609"/>
                </a:cubicBezTo>
                <a:cubicBezTo>
                  <a:pt x="217624" y="141166"/>
                  <a:pt x="216429" y="141360"/>
                  <a:pt x="215361" y="141460"/>
                </a:cubicBezTo>
                <a:cubicBezTo>
                  <a:pt x="209432" y="142023"/>
                  <a:pt x="203495" y="141798"/>
                  <a:pt x="197548" y="141585"/>
                </a:cubicBezTo>
                <a:cubicBezTo>
                  <a:pt x="191662" y="141379"/>
                  <a:pt x="185759" y="141561"/>
                  <a:pt x="179867" y="141535"/>
                </a:cubicBezTo>
                <a:cubicBezTo>
                  <a:pt x="174088" y="141517"/>
                  <a:pt x="168303" y="141429"/>
                  <a:pt x="162524" y="141405"/>
                </a:cubicBezTo>
                <a:cubicBezTo>
                  <a:pt x="153461" y="141367"/>
                  <a:pt x="144400" y="141360"/>
                  <a:pt x="135342" y="141342"/>
                </a:cubicBezTo>
                <a:cubicBezTo>
                  <a:pt x="130120" y="141336"/>
                  <a:pt x="124898" y="141391"/>
                  <a:pt x="119682" y="141067"/>
                </a:cubicBezTo>
                <a:cubicBezTo>
                  <a:pt x="116524" y="140872"/>
                  <a:pt x="113352" y="140785"/>
                  <a:pt x="110182" y="140767"/>
                </a:cubicBezTo>
                <a:cubicBezTo>
                  <a:pt x="102470" y="140729"/>
                  <a:pt x="94759" y="140759"/>
                  <a:pt x="87047" y="140759"/>
                </a:cubicBezTo>
                <a:lnTo>
                  <a:pt x="63224" y="140759"/>
                </a:lnTo>
                <a:close/>
                <a:moveTo>
                  <a:pt x="2033" y="16268"/>
                </a:moveTo>
                <a:lnTo>
                  <a:pt x="2033" y="18439"/>
                </a:lnTo>
                <a:cubicBezTo>
                  <a:pt x="2065" y="23392"/>
                  <a:pt x="2158" y="28339"/>
                  <a:pt x="2120" y="33285"/>
                </a:cubicBezTo>
                <a:cubicBezTo>
                  <a:pt x="2039" y="43749"/>
                  <a:pt x="1840" y="54201"/>
                  <a:pt x="1802" y="64657"/>
                </a:cubicBezTo>
                <a:cubicBezTo>
                  <a:pt x="1771" y="71725"/>
                  <a:pt x="1964" y="78786"/>
                  <a:pt x="1990" y="85853"/>
                </a:cubicBezTo>
                <a:cubicBezTo>
                  <a:pt x="2020" y="94140"/>
                  <a:pt x="2008" y="102427"/>
                  <a:pt x="1970" y="110715"/>
                </a:cubicBezTo>
                <a:cubicBezTo>
                  <a:pt x="1952" y="115036"/>
                  <a:pt x="1802" y="119358"/>
                  <a:pt x="1757" y="123679"/>
                </a:cubicBezTo>
                <a:cubicBezTo>
                  <a:pt x="1720" y="127345"/>
                  <a:pt x="1702" y="131003"/>
                  <a:pt x="1751" y="134662"/>
                </a:cubicBezTo>
                <a:cubicBezTo>
                  <a:pt x="1783" y="136876"/>
                  <a:pt x="2871" y="138051"/>
                  <a:pt x="4885" y="138296"/>
                </a:cubicBezTo>
                <a:cubicBezTo>
                  <a:pt x="8018" y="138677"/>
                  <a:pt x="11170" y="138746"/>
                  <a:pt x="14310" y="139165"/>
                </a:cubicBezTo>
                <a:cubicBezTo>
                  <a:pt x="17593" y="139609"/>
                  <a:pt x="20964" y="139453"/>
                  <a:pt x="24304" y="139428"/>
                </a:cubicBezTo>
                <a:cubicBezTo>
                  <a:pt x="26688" y="139408"/>
                  <a:pt x="29076" y="139084"/>
                  <a:pt x="31459" y="139065"/>
                </a:cubicBezTo>
                <a:cubicBezTo>
                  <a:pt x="38414" y="139015"/>
                  <a:pt x="45362" y="138996"/>
                  <a:pt x="52318" y="139065"/>
                </a:cubicBezTo>
                <a:cubicBezTo>
                  <a:pt x="59372" y="139128"/>
                  <a:pt x="66433" y="139390"/>
                  <a:pt x="73488" y="139408"/>
                </a:cubicBezTo>
                <a:cubicBezTo>
                  <a:pt x="82832" y="139434"/>
                  <a:pt x="92170" y="139246"/>
                  <a:pt x="101514" y="139266"/>
                </a:cubicBezTo>
                <a:cubicBezTo>
                  <a:pt x="107856" y="139278"/>
                  <a:pt x="114191" y="139483"/>
                  <a:pt x="120526" y="139603"/>
                </a:cubicBezTo>
                <a:cubicBezTo>
                  <a:pt x="125141" y="139691"/>
                  <a:pt x="129751" y="139809"/>
                  <a:pt x="134361" y="139841"/>
                </a:cubicBezTo>
                <a:cubicBezTo>
                  <a:pt x="141353" y="139884"/>
                  <a:pt x="148346" y="139829"/>
                  <a:pt x="155332" y="139872"/>
                </a:cubicBezTo>
                <a:cubicBezTo>
                  <a:pt x="161723" y="139910"/>
                  <a:pt x="168116" y="140054"/>
                  <a:pt x="174507" y="140091"/>
                </a:cubicBezTo>
                <a:cubicBezTo>
                  <a:pt x="178003" y="140115"/>
                  <a:pt x="181499" y="139947"/>
                  <a:pt x="184989" y="139985"/>
                </a:cubicBezTo>
                <a:cubicBezTo>
                  <a:pt x="191656" y="140054"/>
                  <a:pt x="198330" y="140135"/>
                  <a:pt x="204990" y="140372"/>
                </a:cubicBezTo>
                <a:cubicBezTo>
                  <a:pt x="208618" y="140504"/>
                  <a:pt x="212208" y="140147"/>
                  <a:pt x="215811" y="139965"/>
                </a:cubicBezTo>
                <a:cubicBezTo>
                  <a:pt x="217411" y="139884"/>
                  <a:pt x="218412" y="139071"/>
                  <a:pt x="219113" y="137802"/>
                </a:cubicBezTo>
                <a:cubicBezTo>
                  <a:pt x="219538" y="137038"/>
                  <a:pt x="219876" y="136181"/>
                  <a:pt x="220044" y="135326"/>
                </a:cubicBezTo>
                <a:cubicBezTo>
                  <a:pt x="220282" y="134131"/>
                  <a:pt x="220395" y="132898"/>
                  <a:pt x="220433" y="131686"/>
                </a:cubicBezTo>
                <a:cubicBezTo>
                  <a:pt x="220583" y="127513"/>
                  <a:pt x="220713" y="123341"/>
                  <a:pt x="220782" y="119176"/>
                </a:cubicBezTo>
                <a:cubicBezTo>
                  <a:pt x="220895" y="112510"/>
                  <a:pt x="220995" y="105836"/>
                  <a:pt x="221019" y="99169"/>
                </a:cubicBezTo>
                <a:cubicBezTo>
                  <a:pt x="221057" y="88105"/>
                  <a:pt x="221019" y="77048"/>
                  <a:pt x="221033" y="65984"/>
                </a:cubicBezTo>
                <a:cubicBezTo>
                  <a:pt x="221033" y="59867"/>
                  <a:pt x="221077" y="53756"/>
                  <a:pt x="221089" y="47640"/>
                </a:cubicBezTo>
                <a:cubicBezTo>
                  <a:pt x="221108" y="37802"/>
                  <a:pt x="221114" y="27957"/>
                  <a:pt x="221114" y="18119"/>
                </a:cubicBezTo>
                <a:cubicBezTo>
                  <a:pt x="221114" y="17469"/>
                  <a:pt x="221013" y="16819"/>
                  <a:pt x="220952" y="16049"/>
                </a:cubicBezTo>
                <a:cubicBezTo>
                  <a:pt x="219832" y="15956"/>
                  <a:pt x="218843" y="15786"/>
                  <a:pt x="217855" y="15812"/>
                </a:cubicBezTo>
                <a:cubicBezTo>
                  <a:pt x="213246" y="15924"/>
                  <a:pt x="208636" y="16124"/>
                  <a:pt x="204028" y="16219"/>
                </a:cubicBezTo>
                <a:cubicBezTo>
                  <a:pt x="198136" y="16343"/>
                  <a:pt x="192245" y="16418"/>
                  <a:pt x="186353" y="16481"/>
                </a:cubicBezTo>
                <a:cubicBezTo>
                  <a:pt x="180067" y="16543"/>
                  <a:pt x="173782" y="16562"/>
                  <a:pt x="167502" y="16624"/>
                </a:cubicBezTo>
                <a:cubicBezTo>
                  <a:pt x="160828" y="16687"/>
                  <a:pt x="154156" y="16849"/>
                  <a:pt x="147483" y="16837"/>
                </a:cubicBezTo>
                <a:cubicBezTo>
                  <a:pt x="142873" y="16825"/>
                  <a:pt x="138257" y="16631"/>
                  <a:pt x="133648" y="16418"/>
                </a:cubicBezTo>
                <a:cubicBezTo>
                  <a:pt x="129433" y="16225"/>
                  <a:pt x="125224" y="15749"/>
                  <a:pt x="121008" y="15668"/>
                </a:cubicBezTo>
                <a:cubicBezTo>
                  <a:pt x="112608" y="15498"/>
                  <a:pt x="104216" y="15449"/>
                  <a:pt x="95816" y="15461"/>
                </a:cubicBezTo>
                <a:cubicBezTo>
                  <a:pt x="84195" y="15480"/>
                  <a:pt x="72576" y="15543"/>
                  <a:pt x="60955" y="15686"/>
                </a:cubicBezTo>
                <a:cubicBezTo>
                  <a:pt x="55513" y="15755"/>
                  <a:pt x="50072" y="16112"/>
                  <a:pt x="44631" y="16243"/>
                </a:cubicBezTo>
                <a:cubicBezTo>
                  <a:pt x="38352" y="16393"/>
                  <a:pt x="32072" y="16450"/>
                  <a:pt x="25793" y="16537"/>
                </a:cubicBezTo>
                <a:cubicBezTo>
                  <a:pt x="24468" y="16556"/>
                  <a:pt x="23135" y="16580"/>
                  <a:pt x="21803" y="16531"/>
                </a:cubicBezTo>
                <a:cubicBezTo>
                  <a:pt x="20470" y="16481"/>
                  <a:pt x="19145" y="16286"/>
                  <a:pt x="17812" y="16268"/>
                </a:cubicBezTo>
                <a:cubicBezTo>
                  <a:pt x="13202" y="16193"/>
                  <a:pt x="8587" y="16168"/>
                  <a:pt x="3971" y="16136"/>
                </a:cubicBezTo>
                <a:cubicBezTo>
                  <a:pt x="3428" y="16130"/>
                  <a:pt x="2883" y="16205"/>
                  <a:pt x="2033" y="16268"/>
                </a:cubicBezTo>
                <a:close/>
                <a:moveTo>
                  <a:pt x="2051" y="14605"/>
                </a:moveTo>
                <a:cubicBezTo>
                  <a:pt x="2908" y="14704"/>
                  <a:pt x="3453" y="14830"/>
                  <a:pt x="3997" y="14830"/>
                </a:cubicBezTo>
                <a:cubicBezTo>
                  <a:pt x="7105" y="14860"/>
                  <a:pt x="10214" y="15010"/>
                  <a:pt x="13309" y="14836"/>
                </a:cubicBezTo>
                <a:cubicBezTo>
                  <a:pt x="17194" y="14611"/>
                  <a:pt x="21033" y="15330"/>
                  <a:pt x="24918" y="15154"/>
                </a:cubicBezTo>
                <a:cubicBezTo>
                  <a:pt x="26168" y="15099"/>
                  <a:pt x="27438" y="15235"/>
                  <a:pt x="28701" y="15036"/>
                </a:cubicBezTo>
                <a:cubicBezTo>
                  <a:pt x="29295" y="14943"/>
                  <a:pt x="29921" y="15042"/>
                  <a:pt x="30533" y="15048"/>
                </a:cubicBezTo>
                <a:cubicBezTo>
                  <a:pt x="31416" y="15061"/>
                  <a:pt x="32303" y="15073"/>
                  <a:pt x="33192" y="15079"/>
                </a:cubicBezTo>
                <a:cubicBezTo>
                  <a:pt x="35192" y="15093"/>
                  <a:pt x="37189" y="15093"/>
                  <a:pt x="39184" y="15111"/>
                </a:cubicBezTo>
                <a:cubicBezTo>
                  <a:pt x="42067" y="15136"/>
                  <a:pt x="44957" y="15235"/>
                  <a:pt x="47833" y="15180"/>
                </a:cubicBezTo>
                <a:cubicBezTo>
                  <a:pt x="50610" y="15130"/>
                  <a:pt x="53380" y="14886"/>
                  <a:pt x="56157" y="14793"/>
                </a:cubicBezTo>
                <a:cubicBezTo>
                  <a:pt x="59041" y="14692"/>
                  <a:pt x="61936" y="14667"/>
                  <a:pt x="64826" y="14617"/>
                </a:cubicBezTo>
                <a:cubicBezTo>
                  <a:pt x="70830" y="14516"/>
                  <a:pt x="76834" y="14348"/>
                  <a:pt x="82838" y="14354"/>
                </a:cubicBezTo>
                <a:cubicBezTo>
                  <a:pt x="92182" y="14372"/>
                  <a:pt x="101526" y="14598"/>
                  <a:pt x="110864" y="14568"/>
                </a:cubicBezTo>
                <a:cubicBezTo>
                  <a:pt x="118268" y="14536"/>
                  <a:pt x="125649" y="14704"/>
                  <a:pt x="133029" y="15281"/>
                </a:cubicBezTo>
                <a:cubicBezTo>
                  <a:pt x="136737" y="15567"/>
                  <a:pt x="140465" y="15662"/>
                  <a:pt x="144192" y="15699"/>
                </a:cubicBezTo>
                <a:cubicBezTo>
                  <a:pt x="147520" y="15731"/>
                  <a:pt x="150847" y="15524"/>
                  <a:pt x="154180" y="15506"/>
                </a:cubicBezTo>
                <a:cubicBezTo>
                  <a:pt x="162242" y="15461"/>
                  <a:pt x="170298" y="15468"/>
                  <a:pt x="178360" y="15461"/>
                </a:cubicBezTo>
                <a:cubicBezTo>
                  <a:pt x="190762" y="15449"/>
                  <a:pt x="203157" y="15336"/>
                  <a:pt x="215548" y="14724"/>
                </a:cubicBezTo>
                <a:cubicBezTo>
                  <a:pt x="217255" y="14643"/>
                  <a:pt x="218956" y="14455"/>
                  <a:pt x="220770" y="14305"/>
                </a:cubicBezTo>
                <a:cubicBezTo>
                  <a:pt x="220770" y="13416"/>
                  <a:pt x="220845" y="12654"/>
                  <a:pt x="220757" y="11903"/>
                </a:cubicBezTo>
                <a:cubicBezTo>
                  <a:pt x="220557" y="10139"/>
                  <a:pt x="220282" y="8382"/>
                  <a:pt x="220044" y="6618"/>
                </a:cubicBezTo>
                <a:cubicBezTo>
                  <a:pt x="219714" y="4179"/>
                  <a:pt x="219338" y="3634"/>
                  <a:pt x="216923" y="3241"/>
                </a:cubicBezTo>
                <a:cubicBezTo>
                  <a:pt x="214847" y="2897"/>
                  <a:pt x="212726" y="2721"/>
                  <a:pt x="210625" y="2709"/>
                </a:cubicBezTo>
                <a:cubicBezTo>
                  <a:pt x="206961" y="2690"/>
                  <a:pt x="203289" y="2846"/>
                  <a:pt x="199624" y="2921"/>
                </a:cubicBezTo>
                <a:cubicBezTo>
                  <a:pt x="199292" y="2927"/>
                  <a:pt x="198962" y="2897"/>
                  <a:pt x="198624" y="2884"/>
                </a:cubicBezTo>
                <a:cubicBezTo>
                  <a:pt x="196460" y="2814"/>
                  <a:pt x="194289" y="2621"/>
                  <a:pt x="192132" y="2696"/>
                </a:cubicBezTo>
                <a:cubicBezTo>
                  <a:pt x="183569" y="3002"/>
                  <a:pt x="175013" y="2884"/>
                  <a:pt x="166451" y="2727"/>
                </a:cubicBezTo>
                <a:cubicBezTo>
                  <a:pt x="159171" y="2603"/>
                  <a:pt x="151885" y="2652"/>
                  <a:pt x="144599" y="2678"/>
                </a:cubicBezTo>
                <a:cubicBezTo>
                  <a:pt x="141323" y="2684"/>
                  <a:pt x="138044" y="2884"/>
                  <a:pt x="134768" y="2859"/>
                </a:cubicBezTo>
                <a:cubicBezTo>
                  <a:pt x="128819" y="2822"/>
                  <a:pt x="122878" y="2678"/>
                  <a:pt x="116931" y="2583"/>
                </a:cubicBezTo>
                <a:cubicBezTo>
                  <a:pt x="111427" y="2502"/>
                  <a:pt x="105922" y="2396"/>
                  <a:pt x="100420" y="2364"/>
                </a:cubicBezTo>
                <a:cubicBezTo>
                  <a:pt x="96973" y="2340"/>
                  <a:pt x="93527" y="2502"/>
                  <a:pt x="90080" y="2453"/>
                </a:cubicBezTo>
                <a:cubicBezTo>
                  <a:pt x="84252" y="2372"/>
                  <a:pt x="78416" y="2109"/>
                  <a:pt x="72582" y="2064"/>
                </a:cubicBezTo>
                <a:cubicBezTo>
                  <a:pt x="62793" y="1989"/>
                  <a:pt x="53011" y="2089"/>
                  <a:pt x="43223" y="1996"/>
                </a:cubicBezTo>
                <a:cubicBezTo>
                  <a:pt x="34286" y="1914"/>
                  <a:pt x="25343" y="1576"/>
                  <a:pt x="16406" y="1546"/>
                </a:cubicBezTo>
                <a:cubicBezTo>
                  <a:pt x="12809" y="1527"/>
                  <a:pt x="9213" y="1989"/>
                  <a:pt x="5622" y="2297"/>
                </a:cubicBezTo>
                <a:cubicBezTo>
                  <a:pt x="4115" y="2421"/>
                  <a:pt x="3027" y="3203"/>
                  <a:pt x="2571" y="4728"/>
                </a:cubicBezTo>
                <a:cubicBezTo>
                  <a:pt x="1607" y="7943"/>
                  <a:pt x="2020" y="11202"/>
                  <a:pt x="2051" y="1460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27" name="Google Shape;1527;p54"/>
          <p:cNvPicPr preferRelativeResize="0"/>
          <p:nvPr/>
        </p:nvPicPr>
        <p:blipFill rotWithShape="1">
          <a:blip r:embed="rId3">
            <a:alphaModFix/>
          </a:blip>
          <a:srcRect l="6187" r="6178"/>
          <a:stretch/>
        </p:blipFill>
        <p:spPr>
          <a:xfrm>
            <a:off x="1166217" y="2146633"/>
            <a:ext cx="4422000" cy="2838400"/>
          </a:xfrm>
          <a:prstGeom prst="roundRect">
            <a:avLst>
              <a:gd name="adj" fmla="val 58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8" name="Google Shape;1528;p54"/>
          <p:cNvSpPr/>
          <p:nvPr/>
        </p:nvSpPr>
        <p:spPr>
          <a:xfrm rot="6300025">
            <a:off x="931651" y="800940"/>
            <a:ext cx="800599" cy="823169"/>
          </a:xfrm>
          <a:custGeom>
            <a:avLst/>
            <a:gdLst/>
            <a:ahLst/>
            <a:cxnLst/>
            <a:rect l="l" t="t" r="r" b="b"/>
            <a:pathLst>
              <a:path w="10641" h="10941" extrusionOk="0">
                <a:moveTo>
                  <a:pt x="9949" y="0"/>
                </a:moveTo>
                <a:cubicBezTo>
                  <a:pt x="8762" y="0"/>
                  <a:pt x="4822" y="1457"/>
                  <a:pt x="3994" y="1746"/>
                </a:cubicBezTo>
                <a:cubicBezTo>
                  <a:pt x="3055" y="2074"/>
                  <a:pt x="5848" y="3734"/>
                  <a:pt x="5848" y="3734"/>
                </a:cubicBezTo>
                <a:lnTo>
                  <a:pt x="0" y="8406"/>
                </a:lnTo>
                <a:cubicBezTo>
                  <a:pt x="0" y="8406"/>
                  <a:pt x="2866" y="10885"/>
                  <a:pt x="3307" y="10940"/>
                </a:cubicBezTo>
                <a:cubicBezTo>
                  <a:pt x="3309" y="10940"/>
                  <a:pt x="3311" y="10940"/>
                  <a:pt x="3313" y="10940"/>
                </a:cubicBezTo>
                <a:cubicBezTo>
                  <a:pt x="3781" y="10940"/>
                  <a:pt x="7249" y="5034"/>
                  <a:pt x="7249" y="5034"/>
                </a:cubicBezTo>
                <a:cubicBezTo>
                  <a:pt x="7249" y="5034"/>
                  <a:pt x="8520" y="5959"/>
                  <a:pt x="8903" y="6144"/>
                </a:cubicBezTo>
                <a:cubicBezTo>
                  <a:pt x="8909" y="6147"/>
                  <a:pt x="8915" y="6148"/>
                  <a:pt x="8921" y="6148"/>
                </a:cubicBezTo>
                <a:cubicBezTo>
                  <a:pt x="9323" y="6148"/>
                  <a:pt x="10641" y="577"/>
                  <a:pt x="10264" y="86"/>
                </a:cubicBezTo>
                <a:cubicBezTo>
                  <a:pt x="10218" y="27"/>
                  <a:pt x="10108" y="0"/>
                  <a:pt x="994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9" name="Google Shape;1529;p54"/>
          <p:cNvGrpSpPr/>
          <p:nvPr/>
        </p:nvGrpSpPr>
        <p:grpSpPr>
          <a:xfrm>
            <a:off x="10269969" y="729006"/>
            <a:ext cx="1006592" cy="967017"/>
            <a:chOff x="-4387937" y="-1944225"/>
            <a:chExt cx="334475" cy="321325"/>
          </a:xfrm>
        </p:grpSpPr>
        <p:grpSp>
          <p:nvGrpSpPr>
            <p:cNvPr id="1530" name="Google Shape;1530;p54"/>
            <p:cNvGrpSpPr/>
            <p:nvPr/>
          </p:nvGrpSpPr>
          <p:grpSpPr>
            <a:xfrm>
              <a:off x="-4387937" y="-1944225"/>
              <a:ext cx="334475" cy="276525"/>
              <a:chOff x="-2963050" y="3086325"/>
              <a:chExt cx="334475" cy="276525"/>
            </a:xfrm>
          </p:grpSpPr>
          <p:sp>
            <p:nvSpPr>
              <p:cNvPr id="1531" name="Google Shape;1531;p54"/>
              <p:cNvSpPr/>
              <p:nvPr/>
            </p:nvSpPr>
            <p:spPr>
              <a:xfrm>
                <a:off x="-2963050" y="3130925"/>
                <a:ext cx="299850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9277" extrusionOk="0">
                    <a:moveTo>
                      <a:pt x="6792" y="0"/>
                    </a:moveTo>
                    <a:cubicBezTo>
                      <a:pt x="5959" y="0"/>
                      <a:pt x="4757" y="226"/>
                      <a:pt x="3601" y="1253"/>
                    </a:cubicBezTo>
                    <a:cubicBezTo>
                      <a:pt x="0" y="4449"/>
                      <a:pt x="3761" y="5750"/>
                      <a:pt x="3881" y="6471"/>
                    </a:cubicBezTo>
                    <a:cubicBezTo>
                      <a:pt x="3998" y="7188"/>
                      <a:pt x="3281" y="8080"/>
                      <a:pt x="3845" y="8386"/>
                    </a:cubicBezTo>
                    <a:cubicBezTo>
                      <a:pt x="4319" y="8645"/>
                      <a:pt x="6730" y="9276"/>
                      <a:pt x="7587" y="9276"/>
                    </a:cubicBezTo>
                    <a:cubicBezTo>
                      <a:pt x="7742" y="9276"/>
                      <a:pt x="7846" y="9256"/>
                      <a:pt x="7879" y="9208"/>
                    </a:cubicBezTo>
                    <a:cubicBezTo>
                      <a:pt x="8090" y="8902"/>
                      <a:pt x="7927" y="7781"/>
                      <a:pt x="8276" y="7621"/>
                    </a:cubicBezTo>
                    <a:cubicBezTo>
                      <a:pt x="8626" y="7461"/>
                      <a:pt x="10249" y="7676"/>
                      <a:pt x="11014" y="6227"/>
                    </a:cubicBezTo>
                    <a:cubicBezTo>
                      <a:pt x="11993" y="4370"/>
                      <a:pt x="11382" y="1344"/>
                      <a:pt x="7872" y="139"/>
                    </a:cubicBezTo>
                    <a:cubicBezTo>
                      <a:pt x="7872" y="139"/>
                      <a:pt x="7445" y="0"/>
                      <a:pt x="6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32" name="Google Shape;1532;p54"/>
              <p:cNvGrpSpPr/>
              <p:nvPr/>
            </p:nvGrpSpPr>
            <p:grpSpPr>
              <a:xfrm>
                <a:off x="-2951075" y="3086325"/>
                <a:ext cx="322500" cy="268850"/>
                <a:chOff x="-2951075" y="3086325"/>
                <a:chExt cx="322500" cy="268850"/>
              </a:xfrm>
            </p:grpSpPr>
            <p:sp>
              <p:nvSpPr>
                <p:cNvPr id="1533" name="Google Shape;1533;p54"/>
                <p:cNvSpPr/>
                <p:nvPr/>
              </p:nvSpPr>
              <p:spPr>
                <a:xfrm>
                  <a:off x="-2742275" y="3112050"/>
                  <a:ext cx="37275" cy="3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84" extrusionOk="0">
                      <a:moveTo>
                        <a:pt x="1154" y="0"/>
                      </a:moveTo>
                      <a:cubicBezTo>
                        <a:pt x="819" y="0"/>
                        <a:pt x="0" y="777"/>
                        <a:pt x="31" y="883"/>
                      </a:cubicBezTo>
                      <a:lnTo>
                        <a:pt x="1262" y="1484"/>
                      </a:lnTo>
                      <a:cubicBezTo>
                        <a:pt x="1262" y="1484"/>
                        <a:pt x="1491" y="136"/>
                        <a:pt x="1218" y="13"/>
                      </a:cubicBezTo>
                      <a:cubicBezTo>
                        <a:pt x="1200" y="4"/>
                        <a:pt x="1178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Google Shape;1534;p54"/>
                <p:cNvSpPr/>
                <p:nvPr/>
              </p:nvSpPr>
              <p:spPr>
                <a:xfrm>
                  <a:off x="-2671250" y="3192950"/>
                  <a:ext cx="3980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1350" extrusionOk="0">
                      <a:moveTo>
                        <a:pt x="570" y="1"/>
                      </a:moveTo>
                      <a:cubicBezTo>
                        <a:pt x="278" y="1"/>
                        <a:pt x="23" y="33"/>
                        <a:pt x="1" y="79"/>
                      </a:cubicBezTo>
                      <a:lnTo>
                        <a:pt x="525" y="1350"/>
                      </a:lnTo>
                      <a:cubicBezTo>
                        <a:pt x="525" y="1350"/>
                        <a:pt x="1592" y="491"/>
                        <a:pt x="1468" y="214"/>
                      </a:cubicBezTo>
                      <a:cubicBezTo>
                        <a:pt x="1398" y="57"/>
                        <a:pt x="952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Google Shape;1535;p54"/>
                <p:cNvSpPr/>
                <p:nvPr/>
              </p:nvSpPr>
              <p:spPr>
                <a:xfrm>
                  <a:off x="-2687000" y="3283575"/>
                  <a:ext cx="40800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1414" extrusionOk="0">
                      <a:moveTo>
                        <a:pt x="872" y="0"/>
                      </a:moveTo>
                      <a:cubicBezTo>
                        <a:pt x="872" y="0"/>
                        <a:pt x="871" y="0"/>
                        <a:pt x="871" y="0"/>
                      </a:cubicBezTo>
                      <a:lnTo>
                        <a:pt x="1" y="1060"/>
                      </a:lnTo>
                      <a:cubicBezTo>
                        <a:pt x="1" y="1060"/>
                        <a:pt x="839" y="1413"/>
                        <a:pt x="1248" y="1413"/>
                      </a:cubicBezTo>
                      <a:cubicBezTo>
                        <a:pt x="1341" y="1413"/>
                        <a:pt x="1412" y="1395"/>
                        <a:pt x="1446" y="1351"/>
                      </a:cubicBezTo>
                      <a:cubicBezTo>
                        <a:pt x="1632" y="1115"/>
                        <a:pt x="991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6" name="Google Shape;1536;p54"/>
                <p:cNvSpPr/>
                <p:nvPr/>
              </p:nvSpPr>
              <p:spPr>
                <a:xfrm>
                  <a:off x="-2834725" y="3086325"/>
                  <a:ext cx="35775" cy="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1370" extrusionOk="0">
                      <a:moveTo>
                        <a:pt x="559" y="0"/>
                      </a:moveTo>
                      <a:cubicBezTo>
                        <a:pt x="556" y="0"/>
                        <a:pt x="553" y="0"/>
                        <a:pt x="551" y="0"/>
                      </a:cubicBezTo>
                      <a:cubicBezTo>
                        <a:pt x="248" y="26"/>
                        <a:pt x="1" y="1370"/>
                        <a:pt x="1" y="1370"/>
                      </a:cubicBezTo>
                      <a:lnTo>
                        <a:pt x="1362" y="1227"/>
                      </a:lnTo>
                      <a:cubicBezTo>
                        <a:pt x="1431" y="1134"/>
                        <a:pt x="864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Google Shape;1537;p54"/>
                <p:cNvSpPr/>
                <p:nvPr/>
              </p:nvSpPr>
              <p:spPr>
                <a:xfrm>
                  <a:off x="-2928400" y="3139100"/>
                  <a:ext cx="408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1447" extrusionOk="0">
                      <a:moveTo>
                        <a:pt x="408" y="1"/>
                      </a:moveTo>
                      <a:cubicBezTo>
                        <a:pt x="319" y="1"/>
                        <a:pt x="250" y="17"/>
                        <a:pt x="212" y="56"/>
                      </a:cubicBezTo>
                      <a:cubicBezTo>
                        <a:pt x="1" y="274"/>
                        <a:pt x="708" y="1447"/>
                        <a:pt x="708" y="1447"/>
                      </a:cubicBezTo>
                      <a:lnTo>
                        <a:pt x="1632" y="435"/>
                      </a:lnTo>
                      <a:cubicBezTo>
                        <a:pt x="1623" y="339"/>
                        <a:pt x="813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Google Shape;1538;p54"/>
                <p:cNvSpPr/>
                <p:nvPr/>
              </p:nvSpPr>
              <p:spPr>
                <a:xfrm>
                  <a:off x="-2951075" y="3231000"/>
                  <a:ext cx="3865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1305" extrusionOk="0">
                      <a:moveTo>
                        <a:pt x="1084" y="1"/>
                      </a:moveTo>
                      <a:cubicBezTo>
                        <a:pt x="939" y="1"/>
                        <a:pt x="1" y="796"/>
                        <a:pt x="89" y="1076"/>
                      </a:cubicBezTo>
                      <a:cubicBezTo>
                        <a:pt x="152" y="1274"/>
                        <a:pt x="815" y="1305"/>
                        <a:pt x="1225" y="1305"/>
                      </a:cubicBezTo>
                      <a:cubicBezTo>
                        <a:pt x="1411" y="1305"/>
                        <a:pt x="1545" y="1298"/>
                        <a:pt x="1545" y="1298"/>
                      </a:cubicBezTo>
                      <a:lnTo>
                        <a:pt x="1094" y="2"/>
                      </a:lnTo>
                      <a:cubicBezTo>
                        <a:pt x="1091" y="1"/>
                        <a:pt x="1088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39" name="Google Shape;1539;p54"/>
                <p:cNvGrpSpPr/>
                <p:nvPr/>
              </p:nvGrpSpPr>
              <p:grpSpPr>
                <a:xfrm>
                  <a:off x="-2950225" y="3090575"/>
                  <a:ext cx="321650" cy="264600"/>
                  <a:chOff x="-2950225" y="3090575"/>
                  <a:chExt cx="321650" cy="264600"/>
                </a:xfrm>
              </p:grpSpPr>
              <p:sp>
                <p:nvSpPr>
                  <p:cNvPr id="1540" name="Google Shape;1540;p54"/>
                  <p:cNvSpPr/>
                  <p:nvPr/>
                </p:nvSpPr>
                <p:spPr>
                  <a:xfrm>
                    <a:off x="-2788275" y="3090575"/>
                    <a:ext cx="355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393" extrusionOk="0">
                        <a:moveTo>
                          <a:pt x="911" y="1"/>
                        </a:moveTo>
                        <a:cubicBezTo>
                          <a:pt x="604" y="1"/>
                          <a:pt x="1" y="1102"/>
                          <a:pt x="62" y="1196"/>
                        </a:cubicBezTo>
                        <a:lnTo>
                          <a:pt x="1420" y="1393"/>
                        </a:lnTo>
                        <a:cubicBezTo>
                          <a:pt x="1420" y="1393"/>
                          <a:pt x="1223" y="38"/>
                          <a:pt x="924" y="2"/>
                        </a:cubicBezTo>
                        <a:cubicBezTo>
                          <a:pt x="920" y="1"/>
                          <a:pt x="916" y="1"/>
                          <a:pt x="91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1" name="Google Shape;1541;p54"/>
                  <p:cNvSpPr/>
                  <p:nvPr/>
                </p:nvSpPr>
                <p:spPr>
                  <a:xfrm>
                    <a:off x="-2699725" y="3148100"/>
                    <a:ext cx="40975" cy="35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1418" extrusionOk="0">
                        <a:moveTo>
                          <a:pt x="1178" y="0"/>
                        </a:moveTo>
                        <a:cubicBezTo>
                          <a:pt x="754" y="0"/>
                          <a:pt x="17" y="246"/>
                          <a:pt x="0" y="333"/>
                        </a:cubicBezTo>
                        <a:lnTo>
                          <a:pt x="837" y="1418"/>
                        </a:lnTo>
                        <a:cubicBezTo>
                          <a:pt x="837" y="1418"/>
                          <a:pt x="1639" y="307"/>
                          <a:pt x="1446" y="75"/>
                        </a:cubicBezTo>
                        <a:cubicBezTo>
                          <a:pt x="1402" y="22"/>
                          <a:pt x="1304" y="0"/>
                          <a:pt x="117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2" name="Google Shape;1542;p54"/>
                  <p:cNvSpPr/>
                  <p:nvPr/>
                </p:nvSpPr>
                <p:spPr>
                  <a:xfrm>
                    <a:off x="-2664600" y="3236150"/>
                    <a:ext cx="36025" cy="3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59" extrusionOk="0">
                        <a:moveTo>
                          <a:pt x="249" y="0"/>
                        </a:moveTo>
                        <a:cubicBezTo>
                          <a:pt x="241" y="0"/>
                          <a:pt x="235" y="2"/>
                          <a:pt x="230" y="4"/>
                        </a:cubicBezTo>
                        <a:lnTo>
                          <a:pt x="0" y="1359"/>
                        </a:lnTo>
                        <a:cubicBezTo>
                          <a:pt x="0" y="1359"/>
                          <a:pt x="1363" y="1195"/>
                          <a:pt x="1402" y="896"/>
                        </a:cubicBezTo>
                        <a:cubicBezTo>
                          <a:pt x="1440" y="608"/>
                          <a:pt x="426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3" name="Google Shape;1543;p54"/>
                  <p:cNvSpPr/>
                  <p:nvPr/>
                </p:nvSpPr>
                <p:spPr>
                  <a:xfrm>
                    <a:off x="-2727500" y="3318975"/>
                    <a:ext cx="35350" cy="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48" extrusionOk="0">
                        <a:moveTo>
                          <a:pt x="1315" y="1"/>
                        </a:moveTo>
                        <a:lnTo>
                          <a:pt x="1" y="390"/>
                        </a:lnTo>
                        <a:cubicBezTo>
                          <a:pt x="1" y="390"/>
                          <a:pt x="689" y="1448"/>
                          <a:pt x="998" y="1448"/>
                        </a:cubicBezTo>
                        <a:cubicBezTo>
                          <a:pt x="1011" y="1448"/>
                          <a:pt x="1023" y="1446"/>
                          <a:pt x="1034" y="1442"/>
                        </a:cubicBezTo>
                        <a:cubicBezTo>
                          <a:pt x="1323" y="1348"/>
                          <a:pt x="1414" y="59"/>
                          <a:pt x="13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4" name="Google Shape;1544;p54"/>
                  <p:cNvSpPr/>
                  <p:nvPr/>
                </p:nvSpPr>
                <p:spPr>
                  <a:xfrm>
                    <a:off x="-2885800" y="3104575"/>
                    <a:ext cx="38775" cy="3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" h="1492" extrusionOk="0">
                        <a:moveTo>
                          <a:pt x="346" y="0"/>
                        </a:moveTo>
                        <a:cubicBezTo>
                          <a:pt x="312" y="0"/>
                          <a:pt x="283" y="7"/>
                          <a:pt x="260" y="20"/>
                        </a:cubicBezTo>
                        <a:cubicBezTo>
                          <a:pt x="1" y="173"/>
                          <a:pt x="369" y="1492"/>
                          <a:pt x="369" y="1492"/>
                        </a:cubicBezTo>
                        <a:lnTo>
                          <a:pt x="1530" y="763"/>
                        </a:lnTo>
                        <a:cubicBezTo>
                          <a:pt x="1550" y="657"/>
                          <a:pt x="696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5" name="Google Shape;1545;p54"/>
                  <p:cNvSpPr/>
                  <p:nvPr/>
                </p:nvSpPr>
                <p:spPr>
                  <a:xfrm>
                    <a:off x="-2950225" y="3184000"/>
                    <a:ext cx="36800" cy="3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1370" extrusionOk="0">
                        <a:moveTo>
                          <a:pt x="1361" y="1"/>
                        </a:moveTo>
                        <a:cubicBezTo>
                          <a:pt x="1036" y="1"/>
                          <a:pt x="121" y="203"/>
                          <a:pt x="66" y="452"/>
                        </a:cubicBezTo>
                        <a:cubicBezTo>
                          <a:pt x="0" y="747"/>
                          <a:pt x="1220" y="1370"/>
                          <a:pt x="1220" y="1370"/>
                        </a:cubicBezTo>
                        <a:lnTo>
                          <a:pt x="1472" y="22"/>
                        </a:lnTo>
                        <a:cubicBezTo>
                          <a:pt x="1461" y="7"/>
                          <a:pt x="1421" y="1"/>
                          <a:pt x="13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6" name="Google Shape;1546;p54"/>
                  <p:cNvSpPr/>
                  <p:nvPr/>
                </p:nvSpPr>
                <p:spPr>
                  <a:xfrm>
                    <a:off x="-2920100" y="3274375"/>
                    <a:ext cx="39250" cy="3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482" extrusionOk="0">
                        <a:moveTo>
                          <a:pt x="470" y="0"/>
                        </a:moveTo>
                        <a:cubicBezTo>
                          <a:pt x="358" y="27"/>
                          <a:pt x="0" y="1267"/>
                          <a:pt x="237" y="1453"/>
                        </a:cubicBezTo>
                        <a:cubicBezTo>
                          <a:pt x="262" y="1473"/>
                          <a:pt x="295" y="1482"/>
                          <a:pt x="336" y="1482"/>
                        </a:cubicBezTo>
                        <a:cubicBezTo>
                          <a:pt x="689" y="1482"/>
                          <a:pt x="1570" y="823"/>
                          <a:pt x="1570" y="823"/>
                        </a:cubicBezTo>
                        <a:lnTo>
                          <a:pt x="47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47" name="Google Shape;1547;p54"/>
            <p:cNvGrpSpPr/>
            <p:nvPr/>
          </p:nvGrpSpPr>
          <p:grpSpPr>
            <a:xfrm>
              <a:off x="-4291112" y="-1678725"/>
              <a:ext cx="80950" cy="55825"/>
              <a:chOff x="-2866225" y="3351825"/>
              <a:chExt cx="80950" cy="55825"/>
            </a:xfrm>
          </p:grpSpPr>
          <p:sp>
            <p:nvSpPr>
              <p:cNvPr id="1548" name="Google Shape;1548;p54"/>
              <p:cNvSpPr/>
              <p:nvPr/>
            </p:nvSpPr>
            <p:spPr>
              <a:xfrm>
                <a:off x="-2866225" y="3351825"/>
                <a:ext cx="809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33" extrusionOk="0">
                    <a:moveTo>
                      <a:pt x="421" y="0"/>
                    </a:moveTo>
                    <a:cubicBezTo>
                      <a:pt x="368" y="0"/>
                      <a:pt x="325" y="38"/>
                      <a:pt x="318" y="92"/>
                    </a:cubicBezTo>
                    <a:cubicBezTo>
                      <a:pt x="245" y="591"/>
                      <a:pt x="110" y="1432"/>
                      <a:pt x="45" y="1570"/>
                    </a:cubicBezTo>
                    <a:cubicBezTo>
                      <a:pt x="26" y="1607"/>
                      <a:pt x="1" y="1705"/>
                      <a:pt x="157" y="1789"/>
                    </a:cubicBezTo>
                    <a:cubicBezTo>
                      <a:pt x="409" y="1927"/>
                      <a:pt x="1730" y="2233"/>
                      <a:pt x="2404" y="2233"/>
                    </a:cubicBezTo>
                    <a:cubicBezTo>
                      <a:pt x="2604" y="2233"/>
                      <a:pt x="2746" y="2207"/>
                      <a:pt x="2790" y="2142"/>
                    </a:cubicBezTo>
                    <a:cubicBezTo>
                      <a:pt x="2918" y="1935"/>
                      <a:pt x="3194" y="737"/>
                      <a:pt x="3224" y="602"/>
                    </a:cubicBezTo>
                    <a:cubicBezTo>
                      <a:pt x="3238" y="544"/>
                      <a:pt x="3202" y="485"/>
                      <a:pt x="3143" y="474"/>
                    </a:cubicBezTo>
                    <a:cubicBezTo>
                      <a:pt x="3135" y="472"/>
                      <a:pt x="3127" y="471"/>
                      <a:pt x="3118" y="471"/>
                    </a:cubicBezTo>
                    <a:cubicBezTo>
                      <a:pt x="3072" y="471"/>
                      <a:pt x="3029" y="505"/>
                      <a:pt x="3019" y="555"/>
                    </a:cubicBezTo>
                    <a:cubicBezTo>
                      <a:pt x="2906" y="1039"/>
                      <a:pt x="2706" y="1844"/>
                      <a:pt x="2619" y="2014"/>
                    </a:cubicBezTo>
                    <a:cubicBezTo>
                      <a:pt x="2586" y="2026"/>
                      <a:pt x="2529" y="2032"/>
                      <a:pt x="2453" y="2032"/>
                    </a:cubicBezTo>
                    <a:cubicBezTo>
                      <a:pt x="1928" y="2032"/>
                      <a:pt x="510" y="1769"/>
                      <a:pt x="256" y="1607"/>
                    </a:cubicBezTo>
                    <a:cubicBezTo>
                      <a:pt x="357" y="1293"/>
                      <a:pt x="507" y="249"/>
                      <a:pt x="525" y="121"/>
                    </a:cubicBezTo>
                    <a:cubicBezTo>
                      <a:pt x="532" y="63"/>
                      <a:pt x="493" y="12"/>
                      <a:pt x="434" y="1"/>
                    </a:cubicBezTo>
                    <a:cubicBezTo>
                      <a:pt x="430" y="0"/>
                      <a:pt x="425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9" name="Google Shape;1549;p54"/>
              <p:cNvSpPr/>
              <p:nvPr/>
            </p:nvSpPr>
            <p:spPr>
              <a:xfrm>
                <a:off x="-2861750" y="3370100"/>
                <a:ext cx="691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855" extrusionOk="0">
                    <a:moveTo>
                      <a:pt x="120" y="0"/>
                    </a:moveTo>
                    <a:cubicBezTo>
                      <a:pt x="77" y="0"/>
                      <a:pt x="37" y="27"/>
                      <a:pt x="22" y="71"/>
                    </a:cubicBezTo>
                    <a:cubicBezTo>
                      <a:pt x="0" y="125"/>
                      <a:pt x="30" y="187"/>
                      <a:pt x="84" y="206"/>
                    </a:cubicBezTo>
                    <a:cubicBezTo>
                      <a:pt x="415" y="322"/>
                      <a:pt x="1970" y="854"/>
                      <a:pt x="2542" y="854"/>
                    </a:cubicBezTo>
                    <a:cubicBezTo>
                      <a:pt x="2596" y="854"/>
                      <a:pt x="2643" y="846"/>
                      <a:pt x="2677" y="836"/>
                    </a:cubicBezTo>
                    <a:cubicBezTo>
                      <a:pt x="2734" y="821"/>
                      <a:pt x="2764" y="763"/>
                      <a:pt x="2749" y="705"/>
                    </a:cubicBezTo>
                    <a:cubicBezTo>
                      <a:pt x="2734" y="660"/>
                      <a:pt x="2694" y="630"/>
                      <a:pt x="2650" y="630"/>
                    </a:cubicBezTo>
                    <a:cubicBezTo>
                      <a:pt x="2639" y="630"/>
                      <a:pt x="2629" y="632"/>
                      <a:pt x="2618" y="636"/>
                    </a:cubicBezTo>
                    <a:cubicBezTo>
                      <a:pt x="2597" y="642"/>
                      <a:pt x="2569" y="645"/>
                      <a:pt x="2534" y="645"/>
                    </a:cubicBezTo>
                    <a:cubicBezTo>
                      <a:pt x="2137" y="645"/>
                      <a:pt x="904" y="267"/>
                      <a:pt x="153" y="6"/>
                    </a:cubicBezTo>
                    <a:cubicBezTo>
                      <a:pt x="142" y="2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50" name="Google Shape;1550;p54"/>
            <p:cNvSpPr/>
            <p:nvPr/>
          </p:nvSpPr>
          <p:spPr>
            <a:xfrm>
              <a:off x="-4304462" y="-1719150"/>
              <a:ext cx="119800" cy="67550"/>
            </a:xfrm>
            <a:custGeom>
              <a:avLst/>
              <a:gdLst/>
              <a:ahLst/>
              <a:cxnLst/>
              <a:rect l="l" t="t" r="r" b="b"/>
              <a:pathLst>
                <a:path w="4792" h="2702" extrusionOk="0">
                  <a:moveTo>
                    <a:pt x="456" y="0"/>
                  </a:moveTo>
                  <a:cubicBezTo>
                    <a:pt x="113" y="0"/>
                    <a:pt x="0" y="1613"/>
                    <a:pt x="14" y="1811"/>
                  </a:cubicBezTo>
                  <a:cubicBezTo>
                    <a:pt x="27" y="1985"/>
                    <a:pt x="3197" y="2702"/>
                    <a:pt x="4093" y="2702"/>
                  </a:cubicBezTo>
                  <a:cubicBezTo>
                    <a:pt x="4208" y="2702"/>
                    <a:pt x="4286" y="2690"/>
                    <a:pt x="4314" y="2663"/>
                  </a:cubicBezTo>
                  <a:cubicBezTo>
                    <a:pt x="4554" y="2434"/>
                    <a:pt x="4791" y="1280"/>
                    <a:pt x="4741" y="992"/>
                  </a:cubicBezTo>
                  <a:cubicBezTo>
                    <a:pt x="4689" y="700"/>
                    <a:pt x="469" y="1"/>
                    <a:pt x="469" y="1"/>
                  </a:cubicBezTo>
                  <a:cubicBezTo>
                    <a:pt x="465" y="1"/>
                    <a:pt x="46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51" name="Google Shape;1551;p54"/>
            <p:cNvGrpSpPr/>
            <p:nvPr/>
          </p:nvGrpSpPr>
          <p:grpSpPr>
            <a:xfrm>
              <a:off x="-4305762" y="-1797725"/>
              <a:ext cx="126925" cy="132225"/>
              <a:chOff x="-2880875" y="3232825"/>
              <a:chExt cx="126925" cy="132225"/>
            </a:xfrm>
          </p:grpSpPr>
          <p:sp>
            <p:nvSpPr>
              <p:cNvPr id="1552" name="Google Shape;1552;p54"/>
              <p:cNvSpPr/>
              <p:nvPr/>
            </p:nvSpPr>
            <p:spPr>
              <a:xfrm>
                <a:off x="-2848925" y="3232825"/>
                <a:ext cx="94975" cy="1195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783" extrusionOk="0">
                    <a:moveTo>
                      <a:pt x="1119" y="1094"/>
                    </a:moveTo>
                    <a:cubicBezTo>
                      <a:pt x="1119" y="1134"/>
                      <a:pt x="1119" y="1175"/>
                      <a:pt x="1115" y="1208"/>
                    </a:cubicBezTo>
                    <a:cubicBezTo>
                      <a:pt x="1112" y="1175"/>
                      <a:pt x="1112" y="1134"/>
                      <a:pt x="1119" y="1094"/>
                    </a:cubicBezTo>
                    <a:close/>
                    <a:moveTo>
                      <a:pt x="2360" y="1121"/>
                    </a:moveTo>
                    <a:lnTo>
                      <a:pt x="2360" y="1121"/>
                    </a:lnTo>
                    <a:cubicBezTo>
                      <a:pt x="2357" y="1287"/>
                      <a:pt x="2335" y="1418"/>
                      <a:pt x="2309" y="1495"/>
                    </a:cubicBezTo>
                    <a:cubicBezTo>
                      <a:pt x="2283" y="1405"/>
                      <a:pt x="2302" y="1262"/>
                      <a:pt x="2360" y="1121"/>
                    </a:cubicBezTo>
                    <a:close/>
                    <a:moveTo>
                      <a:pt x="739" y="1"/>
                    </a:moveTo>
                    <a:cubicBezTo>
                      <a:pt x="709" y="1"/>
                      <a:pt x="681" y="5"/>
                      <a:pt x="656" y="10"/>
                    </a:cubicBezTo>
                    <a:cubicBezTo>
                      <a:pt x="8" y="141"/>
                      <a:pt x="1" y="3352"/>
                      <a:pt x="11" y="4332"/>
                    </a:cubicBezTo>
                    <a:cubicBezTo>
                      <a:pt x="15" y="4389"/>
                      <a:pt x="59" y="4433"/>
                      <a:pt x="121" y="4437"/>
                    </a:cubicBezTo>
                    <a:cubicBezTo>
                      <a:pt x="179" y="4437"/>
                      <a:pt x="226" y="4389"/>
                      <a:pt x="223" y="4332"/>
                    </a:cubicBezTo>
                    <a:cubicBezTo>
                      <a:pt x="198" y="2402"/>
                      <a:pt x="372" y="283"/>
                      <a:pt x="700" y="217"/>
                    </a:cubicBezTo>
                    <a:cubicBezTo>
                      <a:pt x="712" y="215"/>
                      <a:pt x="725" y="213"/>
                      <a:pt x="739" y="213"/>
                    </a:cubicBezTo>
                    <a:cubicBezTo>
                      <a:pt x="790" y="213"/>
                      <a:pt x="854" y="236"/>
                      <a:pt x="925" y="341"/>
                    </a:cubicBezTo>
                    <a:cubicBezTo>
                      <a:pt x="987" y="428"/>
                      <a:pt x="1031" y="541"/>
                      <a:pt x="1060" y="662"/>
                    </a:cubicBezTo>
                    <a:cubicBezTo>
                      <a:pt x="904" y="927"/>
                      <a:pt x="842" y="1225"/>
                      <a:pt x="973" y="1422"/>
                    </a:cubicBezTo>
                    <a:cubicBezTo>
                      <a:pt x="1033" y="1512"/>
                      <a:pt x="1094" y="1535"/>
                      <a:pt x="1141" y="1535"/>
                    </a:cubicBezTo>
                    <a:cubicBezTo>
                      <a:pt x="1167" y="1535"/>
                      <a:pt x="1189" y="1527"/>
                      <a:pt x="1202" y="1521"/>
                    </a:cubicBezTo>
                    <a:cubicBezTo>
                      <a:pt x="1362" y="1440"/>
                      <a:pt x="1348" y="1022"/>
                      <a:pt x="1282" y="701"/>
                    </a:cubicBezTo>
                    <a:cubicBezTo>
                      <a:pt x="1334" y="625"/>
                      <a:pt x="1396" y="548"/>
                      <a:pt x="1465" y="483"/>
                    </a:cubicBezTo>
                    <a:cubicBezTo>
                      <a:pt x="1529" y="419"/>
                      <a:pt x="1718" y="251"/>
                      <a:pt x="1908" y="251"/>
                    </a:cubicBezTo>
                    <a:cubicBezTo>
                      <a:pt x="1965" y="251"/>
                      <a:pt x="2022" y="267"/>
                      <a:pt x="2076" y="304"/>
                    </a:cubicBezTo>
                    <a:cubicBezTo>
                      <a:pt x="2192" y="385"/>
                      <a:pt x="2280" y="548"/>
                      <a:pt x="2324" y="763"/>
                    </a:cubicBezTo>
                    <a:cubicBezTo>
                      <a:pt x="2116" y="1025"/>
                      <a:pt x="2003" y="1437"/>
                      <a:pt x="2156" y="1667"/>
                    </a:cubicBezTo>
                    <a:cubicBezTo>
                      <a:pt x="2209" y="1746"/>
                      <a:pt x="2269" y="1763"/>
                      <a:pt x="2312" y="1763"/>
                    </a:cubicBezTo>
                    <a:cubicBezTo>
                      <a:pt x="2322" y="1763"/>
                      <a:pt x="2331" y="1762"/>
                      <a:pt x="2338" y="1761"/>
                    </a:cubicBezTo>
                    <a:cubicBezTo>
                      <a:pt x="2429" y="1743"/>
                      <a:pt x="2495" y="1645"/>
                      <a:pt x="2535" y="1459"/>
                    </a:cubicBezTo>
                    <a:cubicBezTo>
                      <a:pt x="2571" y="1287"/>
                      <a:pt x="2582" y="1055"/>
                      <a:pt x="2549" y="829"/>
                    </a:cubicBezTo>
                    <a:cubicBezTo>
                      <a:pt x="2623" y="757"/>
                      <a:pt x="2724" y="691"/>
                      <a:pt x="2844" y="691"/>
                    </a:cubicBezTo>
                    <a:cubicBezTo>
                      <a:pt x="2908" y="691"/>
                      <a:pt x="2977" y="709"/>
                      <a:pt x="3051" y="756"/>
                    </a:cubicBezTo>
                    <a:cubicBezTo>
                      <a:pt x="3412" y="982"/>
                      <a:pt x="2794" y="3163"/>
                      <a:pt x="2243" y="4638"/>
                    </a:cubicBezTo>
                    <a:cubicBezTo>
                      <a:pt x="2221" y="4692"/>
                      <a:pt x="2251" y="4754"/>
                      <a:pt x="2302" y="4776"/>
                    </a:cubicBezTo>
                    <a:cubicBezTo>
                      <a:pt x="2317" y="4779"/>
                      <a:pt x="2327" y="4783"/>
                      <a:pt x="2342" y="4783"/>
                    </a:cubicBezTo>
                    <a:cubicBezTo>
                      <a:pt x="2382" y="4783"/>
                      <a:pt x="2422" y="4754"/>
                      <a:pt x="2440" y="4714"/>
                    </a:cubicBezTo>
                    <a:cubicBezTo>
                      <a:pt x="2673" y="4092"/>
                      <a:pt x="3799" y="978"/>
                      <a:pt x="3165" y="578"/>
                    </a:cubicBezTo>
                    <a:cubicBezTo>
                      <a:pt x="3059" y="512"/>
                      <a:pt x="2949" y="479"/>
                      <a:pt x="2842" y="479"/>
                    </a:cubicBezTo>
                    <a:cubicBezTo>
                      <a:pt x="2723" y="479"/>
                      <a:pt x="2607" y="518"/>
                      <a:pt x="2498" y="596"/>
                    </a:cubicBezTo>
                    <a:cubicBezTo>
                      <a:pt x="2440" y="403"/>
                      <a:pt x="2345" y="232"/>
                      <a:pt x="2196" y="130"/>
                    </a:cubicBezTo>
                    <a:cubicBezTo>
                      <a:pt x="2110" y="69"/>
                      <a:pt x="2013" y="40"/>
                      <a:pt x="1910" y="40"/>
                    </a:cubicBezTo>
                    <a:cubicBezTo>
                      <a:pt x="1722" y="40"/>
                      <a:pt x="1513" y="139"/>
                      <a:pt x="1315" y="330"/>
                    </a:cubicBezTo>
                    <a:cubicBezTo>
                      <a:pt x="1278" y="366"/>
                      <a:pt x="1246" y="403"/>
                      <a:pt x="1213" y="443"/>
                    </a:cubicBezTo>
                    <a:cubicBezTo>
                      <a:pt x="1076" y="80"/>
                      <a:pt x="881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3" name="Google Shape;1553;p54"/>
              <p:cNvSpPr/>
              <p:nvPr/>
            </p:nvSpPr>
            <p:spPr>
              <a:xfrm>
                <a:off x="-2874325" y="3319975"/>
                <a:ext cx="1127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174" extrusionOk="0">
                    <a:moveTo>
                      <a:pt x="111" y="0"/>
                    </a:moveTo>
                    <a:cubicBezTo>
                      <a:pt x="59" y="0"/>
                      <a:pt x="15" y="38"/>
                      <a:pt x="9" y="92"/>
                    </a:cubicBezTo>
                    <a:cubicBezTo>
                      <a:pt x="1" y="150"/>
                      <a:pt x="41" y="201"/>
                      <a:pt x="99" y="208"/>
                    </a:cubicBezTo>
                    <a:cubicBezTo>
                      <a:pt x="135" y="212"/>
                      <a:pt x="3624" y="660"/>
                      <a:pt x="4326" y="1152"/>
                    </a:cubicBezTo>
                    <a:cubicBezTo>
                      <a:pt x="4348" y="1166"/>
                      <a:pt x="4366" y="1174"/>
                      <a:pt x="4388" y="1174"/>
                    </a:cubicBezTo>
                    <a:cubicBezTo>
                      <a:pt x="4421" y="1174"/>
                      <a:pt x="4454" y="1155"/>
                      <a:pt x="4476" y="1125"/>
                    </a:cubicBezTo>
                    <a:cubicBezTo>
                      <a:pt x="4509" y="1078"/>
                      <a:pt x="4497" y="1013"/>
                      <a:pt x="4450" y="980"/>
                    </a:cubicBezTo>
                    <a:cubicBezTo>
                      <a:pt x="3704" y="456"/>
                      <a:pt x="271" y="19"/>
                      <a:pt x="125" y="1"/>
                    </a:cubicBezTo>
                    <a:cubicBezTo>
                      <a:pt x="120" y="0"/>
                      <a:pt x="116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4" name="Google Shape;1554;p54"/>
              <p:cNvSpPr/>
              <p:nvPr/>
            </p:nvSpPr>
            <p:spPr>
              <a:xfrm>
                <a:off x="-2880875" y="3334675"/>
                <a:ext cx="1146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215" extrusionOk="0">
                    <a:moveTo>
                      <a:pt x="112" y="1"/>
                    </a:moveTo>
                    <a:cubicBezTo>
                      <a:pt x="62" y="1"/>
                      <a:pt x="18" y="38"/>
                      <a:pt x="8" y="90"/>
                    </a:cubicBezTo>
                    <a:cubicBezTo>
                      <a:pt x="1" y="144"/>
                      <a:pt x="37" y="199"/>
                      <a:pt x="96" y="210"/>
                    </a:cubicBezTo>
                    <a:cubicBezTo>
                      <a:pt x="132" y="218"/>
                      <a:pt x="3788" y="833"/>
                      <a:pt x="4410" y="1201"/>
                    </a:cubicBezTo>
                    <a:cubicBezTo>
                      <a:pt x="4428" y="1211"/>
                      <a:pt x="4447" y="1215"/>
                      <a:pt x="4465" y="1215"/>
                    </a:cubicBezTo>
                    <a:cubicBezTo>
                      <a:pt x="4501" y="1215"/>
                      <a:pt x="4537" y="1197"/>
                      <a:pt x="4556" y="1164"/>
                    </a:cubicBezTo>
                    <a:cubicBezTo>
                      <a:pt x="4585" y="1113"/>
                      <a:pt x="4570" y="1051"/>
                      <a:pt x="4519" y="1018"/>
                    </a:cubicBezTo>
                    <a:cubicBezTo>
                      <a:pt x="3860" y="629"/>
                      <a:pt x="281" y="28"/>
                      <a:pt x="132" y="3"/>
                    </a:cubicBezTo>
                    <a:cubicBezTo>
                      <a:pt x="125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5" name="Google Shape;1555;p54"/>
            <p:cNvGrpSpPr/>
            <p:nvPr/>
          </p:nvGrpSpPr>
          <p:grpSpPr>
            <a:xfrm>
              <a:off x="-4185162" y="-1877450"/>
              <a:ext cx="74225" cy="88725"/>
              <a:chOff x="-2760275" y="3153100"/>
              <a:chExt cx="74225" cy="88725"/>
            </a:xfrm>
          </p:grpSpPr>
          <p:sp>
            <p:nvSpPr>
              <p:cNvPr id="1556" name="Google Shape;1556;p54"/>
              <p:cNvSpPr/>
              <p:nvPr/>
            </p:nvSpPr>
            <p:spPr>
              <a:xfrm>
                <a:off x="-2713300" y="3191550"/>
                <a:ext cx="143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838" extrusionOk="0">
                    <a:moveTo>
                      <a:pt x="122" y="0"/>
                    </a:moveTo>
                    <a:cubicBezTo>
                      <a:pt x="88" y="0"/>
                      <a:pt x="54" y="16"/>
                      <a:pt x="34" y="48"/>
                    </a:cubicBezTo>
                    <a:cubicBezTo>
                      <a:pt x="1" y="95"/>
                      <a:pt x="15" y="161"/>
                      <a:pt x="63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4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6"/>
                    </a:cubicBezTo>
                    <a:cubicBezTo>
                      <a:pt x="572" y="295"/>
                      <a:pt x="197" y="29"/>
                      <a:pt x="182" y="19"/>
                    </a:cubicBezTo>
                    <a:cubicBezTo>
                      <a:pt x="164" y="6"/>
                      <a:pt x="143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7" name="Google Shape;1557;p54"/>
              <p:cNvSpPr/>
              <p:nvPr/>
            </p:nvSpPr>
            <p:spPr>
              <a:xfrm>
                <a:off x="-2697725" y="3219050"/>
                <a:ext cx="116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911" extrusionOk="0">
                    <a:moveTo>
                      <a:pt x="123" y="0"/>
                    </a:moveTo>
                    <a:cubicBezTo>
                      <a:pt x="103" y="0"/>
                      <a:pt x="84" y="6"/>
                      <a:pt x="66" y="18"/>
                    </a:cubicBezTo>
                    <a:cubicBezTo>
                      <a:pt x="15" y="47"/>
                      <a:pt x="1" y="113"/>
                      <a:pt x="33" y="164"/>
                    </a:cubicBezTo>
                    <a:cubicBezTo>
                      <a:pt x="36" y="164"/>
                      <a:pt x="226" y="470"/>
                      <a:pt x="88" y="757"/>
                    </a:cubicBezTo>
                    <a:cubicBezTo>
                      <a:pt x="62" y="812"/>
                      <a:pt x="84" y="874"/>
                      <a:pt x="135" y="899"/>
                    </a:cubicBezTo>
                    <a:cubicBezTo>
                      <a:pt x="149" y="907"/>
                      <a:pt x="168" y="910"/>
                      <a:pt x="182" y="910"/>
                    </a:cubicBezTo>
                    <a:cubicBezTo>
                      <a:pt x="223" y="910"/>
                      <a:pt x="258" y="889"/>
                      <a:pt x="277" y="848"/>
                    </a:cubicBezTo>
                    <a:cubicBezTo>
                      <a:pt x="466" y="452"/>
                      <a:pt x="223" y="65"/>
                      <a:pt x="211" y="47"/>
                    </a:cubicBezTo>
                    <a:cubicBezTo>
                      <a:pt x="191" y="17"/>
                      <a:pt x="15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8" name="Google Shape;1558;p54"/>
              <p:cNvSpPr/>
              <p:nvPr/>
            </p:nvSpPr>
            <p:spPr>
              <a:xfrm>
                <a:off x="-2735525" y="3187725"/>
                <a:ext cx="1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5" extrusionOk="0">
                    <a:moveTo>
                      <a:pt x="119" y="0"/>
                    </a:moveTo>
                    <a:cubicBezTo>
                      <a:pt x="86" y="0"/>
                      <a:pt x="54" y="15"/>
                      <a:pt x="34" y="44"/>
                    </a:cubicBezTo>
                    <a:cubicBezTo>
                      <a:pt x="1" y="92"/>
                      <a:pt x="12" y="157"/>
                      <a:pt x="60" y="189"/>
                    </a:cubicBezTo>
                    <a:cubicBezTo>
                      <a:pt x="63" y="194"/>
                      <a:pt x="355" y="397"/>
                      <a:pt x="333" y="722"/>
                    </a:cubicBezTo>
                    <a:cubicBezTo>
                      <a:pt x="329" y="779"/>
                      <a:pt x="372" y="831"/>
                      <a:pt x="431" y="834"/>
                    </a:cubicBezTo>
                    <a:lnTo>
                      <a:pt x="438" y="834"/>
                    </a:lnTo>
                    <a:cubicBezTo>
                      <a:pt x="493" y="834"/>
                      <a:pt x="540" y="791"/>
                      <a:pt x="544" y="736"/>
                    </a:cubicBezTo>
                    <a:cubicBezTo>
                      <a:pt x="569" y="295"/>
                      <a:pt x="194" y="30"/>
                      <a:pt x="180" y="19"/>
                    </a:cubicBezTo>
                    <a:cubicBezTo>
                      <a:pt x="161" y="6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9" name="Google Shape;1559;p54"/>
              <p:cNvSpPr/>
              <p:nvPr/>
            </p:nvSpPr>
            <p:spPr>
              <a:xfrm>
                <a:off x="-2719850" y="3216750"/>
                <a:ext cx="143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39" extrusionOk="0">
                    <a:moveTo>
                      <a:pt x="120" y="1"/>
                    </a:moveTo>
                    <a:cubicBezTo>
                      <a:pt x="86" y="1"/>
                      <a:pt x="54" y="17"/>
                      <a:pt x="34" y="48"/>
                    </a:cubicBezTo>
                    <a:cubicBezTo>
                      <a:pt x="0" y="95"/>
                      <a:pt x="12" y="161"/>
                      <a:pt x="59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5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7"/>
                    </a:cubicBezTo>
                    <a:cubicBezTo>
                      <a:pt x="572" y="295"/>
                      <a:pt x="197" y="30"/>
                      <a:pt x="182" y="19"/>
                    </a:cubicBezTo>
                    <a:cubicBezTo>
                      <a:pt x="163" y="7"/>
                      <a:pt x="141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0" name="Google Shape;1560;p54"/>
              <p:cNvSpPr/>
              <p:nvPr/>
            </p:nvSpPr>
            <p:spPr>
              <a:xfrm>
                <a:off x="-2757450" y="3168500"/>
                <a:ext cx="142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6" extrusionOk="0">
                    <a:moveTo>
                      <a:pt x="119" y="0"/>
                    </a:moveTo>
                    <a:cubicBezTo>
                      <a:pt x="86" y="0"/>
                      <a:pt x="54" y="16"/>
                      <a:pt x="34" y="45"/>
                    </a:cubicBezTo>
                    <a:cubicBezTo>
                      <a:pt x="1" y="92"/>
                      <a:pt x="12" y="158"/>
                      <a:pt x="59" y="194"/>
                    </a:cubicBezTo>
                    <a:cubicBezTo>
                      <a:pt x="63" y="194"/>
                      <a:pt x="354" y="402"/>
                      <a:pt x="332" y="726"/>
                    </a:cubicBezTo>
                    <a:cubicBezTo>
                      <a:pt x="328" y="784"/>
                      <a:pt x="376" y="832"/>
                      <a:pt x="434" y="835"/>
                    </a:cubicBezTo>
                    <a:lnTo>
                      <a:pt x="438" y="835"/>
                    </a:lnTo>
                    <a:cubicBezTo>
                      <a:pt x="493" y="835"/>
                      <a:pt x="540" y="795"/>
                      <a:pt x="543" y="736"/>
                    </a:cubicBezTo>
                    <a:cubicBezTo>
                      <a:pt x="569" y="296"/>
                      <a:pt x="197" y="30"/>
                      <a:pt x="179" y="19"/>
                    </a:cubicBezTo>
                    <a:cubicBezTo>
                      <a:pt x="161" y="7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1" name="Google Shape;1561;p54"/>
              <p:cNvSpPr/>
              <p:nvPr/>
            </p:nvSpPr>
            <p:spPr>
              <a:xfrm>
                <a:off x="-2760275" y="3153100"/>
                <a:ext cx="181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2" extrusionOk="0">
                    <a:moveTo>
                      <a:pt x="117" y="1"/>
                    </a:moveTo>
                    <a:cubicBezTo>
                      <a:pt x="71" y="1"/>
                      <a:pt x="31" y="30"/>
                      <a:pt x="19" y="75"/>
                    </a:cubicBezTo>
                    <a:cubicBezTo>
                      <a:pt x="1" y="129"/>
                      <a:pt x="30" y="191"/>
                      <a:pt x="85" y="206"/>
                    </a:cubicBezTo>
                    <a:cubicBezTo>
                      <a:pt x="88" y="210"/>
                      <a:pt x="431" y="322"/>
                      <a:pt x="507" y="632"/>
                    </a:cubicBezTo>
                    <a:cubicBezTo>
                      <a:pt x="518" y="683"/>
                      <a:pt x="562" y="712"/>
                      <a:pt x="609" y="712"/>
                    </a:cubicBezTo>
                    <a:lnTo>
                      <a:pt x="634" y="712"/>
                    </a:lnTo>
                    <a:cubicBezTo>
                      <a:pt x="689" y="697"/>
                      <a:pt x="725" y="639"/>
                      <a:pt x="711" y="584"/>
                    </a:cubicBezTo>
                    <a:cubicBezTo>
                      <a:pt x="606" y="154"/>
                      <a:pt x="169" y="13"/>
                      <a:pt x="150" y="6"/>
                    </a:cubicBezTo>
                    <a:cubicBezTo>
                      <a:pt x="139" y="2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2" name="Google Shape;1562;p54"/>
              <p:cNvSpPr/>
              <p:nvPr/>
            </p:nvSpPr>
            <p:spPr>
              <a:xfrm>
                <a:off x="-2734425" y="3164225"/>
                <a:ext cx="15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2" extrusionOk="0">
                    <a:moveTo>
                      <a:pt x="122" y="1"/>
                    </a:moveTo>
                    <a:cubicBezTo>
                      <a:pt x="84" y="1"/>
                      <a:pt x="47" y="21"/>
                      <a:pt x="27" y="59"/>
                    </a:cubicBezTo>
                    <a:cubicBezTo>
                      <a:pt x="1" y="111"/>
                      <a:pt x="22" y="173"/>
                      <a:pt x="74" y="201"/>
                    </a:cubicBezTo>
                    <a:cubicBezTo>
                      <a:pt x="78" y="201"/>
                      <a:pt x="390" y="369"/>
                      <a:pt x="412" y="693"/>
                    </a:cubicBezTo>
                    <a:cubicBezTo>
                      <a:pt x="416" y="748"/>
                      <a:pt x="464" y="791"/>
                      <a:pt x="518" y="791"/>
                    </a:cubicBezTo>
                    <a:lnTo>
                      <a:pt x="525" y="791"/>
                    </a:lnTo>
                    <a:cubicBezTo>
                      <a:pt x="583" y="788"/>
                      <a:pt x="627" y="736"/>
                      <a:pt x="624" y="679"/>
                    </a:cubicBezTo>
                    <a:cubicBezTo>
                      <a:pt x="595" y="238"/>
                      <a:pt x="187" y="23"/>
                      <a:pt x="172" y="12"/>
                    </a:cubicBezTo>
                    <a:cubicBezTo>
                      <a:pt x="156" y="4"/>
                      <a:pt x="139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63" name="Google Shape;1563;p54"/>
          <p:cNvGrpSpPr/>
          <p:nvPr/>
        </p:nvGrpSpPr>
        <p:grpSpPr>
          <a:xfrm flipH="1">
            <a:off x="10162456" y="5954704"/>
            <a:ext cx="1202733" cy="778775"/>
            <a:chOff x="-2669400" y="262750"/>
            <a:chExt cx="399650" cy="258775"/>
          </a:xfrm>
        </p:grpSpPr>
        <p:sp>
          <p:nvSpPr>
            <p:cNvPr id="1564" name="Google Shape;1564;p54"/>
            <p:cNvSpPr/>
            <p:nvPr/>
          </p:nvSpPr>
          <p:spPr>
            <a:xfrm>
              <a:off x="-2669400" y="262750"/>
              <a:ext cx="399650" cy="258775"/>
            </a:xfrm>
            <a:custGeom>
              <a:avLst/>
              <a:gdLst/>
              <a:ahLst/>
              <a:cxnLst/>
              <a:rect l="l" t="t" r="r" b="b"/>
              <a:pathLst>
                <a:path w="15986" h="10351" extrusionOk="0">
                  <a:moveTo>
                    <a:pt x="7782" y="0"/>
                  </a:moveTo>
                  <a:cubicBezTo>
                    <a:pt x="5806" y="0"/>
                    <a:pt x="3967" y="252"/>
                    <a:pt x="3967" y="252"/>
                  </a:cubicBezTo>
                  <a:cubicBezTo>
                    <a:pt x="3879" y="243"/>
                    <a:pt x="3793" y="239"/>
                    <a:pt x="3708" y="239"/>
                  </a:cubicBezTo>
                  <a:cubicBezTo>
                    <a:pt x="115" y="239"/>
                    <a:pt x="0" y="8431"/>
                    <a:pt x="2583" y="9737"/>
                  </a:cubicBezTo>
                  <a:cubicBezTo>
                    <a:pt x="3479" y="10189"/>
                    <a:pt x="5168" y="10351"/>
                    <a:pt x="7033" y="10351"/>
                  </a:cubicBezTo>
                  <a:cubicBezTo>
                    <a:pt x="10674" y="10351"/>
                    <a:pt x="14987" y="9736"/>
                    <a:pt x="15385" y="9471"/>
                  </a:cubicBezTo>
                  <a:cubicBezTo>
                    <a:pt x="15985" y="9070"/>
                    <a:pt x="13703" y="7865"/>
                    <a:pt x="13222" y="7599"/>
                  </a:cubicBezTo>
                  <a:cubicBezTo>
                    <a:pt x="12741" y="7334"/>
                    <a:pt x="13222" y="3726"/>
                    <a:pt x="12501" y="1454"/>
                  </a:cubicBezTo>
                  <a:cubicBezTo>
                    <a:pt x="12130" y="284"/>
                    <a:pt x="9879" y="0"/>
                    <a:pt x="7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-2589725" y="284675"/>
              <a:ext cx="204275" cy="203300"/>
            </a:xfrm>
            <a:custGeom>
              <a:avLst/>
              <a:gdLst/>
              <a:ahLst/>
              <a:cxnLst/>
              <a:rect l="l" t="t" r="r" b="b"/>
              <a:pathLst>
                <a:path w="8171" h="8132" extrusionOk="0">
                  <a:moveTo>
                    <a:pt x="4031" y="2022"/>
                  </a:moveTo>
                  <a:cubicBezTo>
                    <a:pt x="4478" y="2022"/>
                    <a:pt x="4912" y="2160"/>
                    <a:pt x="5276" y="2422"/>
                  </a:cubicBezTo>
                  <a:cubicBezTo>
                    <a:pt x="6230" y="3114"/>
                    <a:pt x="6448" y="4450"/>
                    <a:pt x="5760" y="5405"/>
                  </a:cubicBezTo>
                  <a:cubicBezTo>
                    <a:pt x="5360" y="5958"/>
                    <a:pt x="4712" y="6289"/>
                    <a:pt x="4028" y="6289"/>
                  </a:cubicBezTo>
                  <a:cubicBezTo>
                    <a:pt x="3576" y="6289"/>
                    <a:pt x="3146" y="6151"/>
                    <a:pt x="2782" y="5885"/>
                  </a:cubicBezTo>
                  <a:cubicBezTo>
                    <a:pt x="1825" y="5197"/>
                    <a:pt x="1610" y="3861"/>
                    <a:pt x="2297" y="2906"/>
                  </a:cubicBezTo>
                  <a:cubicBezTo>
                    <a:pt x="2698" y="2353"/>
                    <a:pt x="3346" y="2022"/>
                    <a:pt x="4031" y="2022"/>
                  </a:cubicBezTo>
                  <a:close/>
                  <a:moveTo>
                    <a:pt x="4031" y="1811"/>
                  </a:moveTo>
                  <a:cubicBezTo>
                    <a:pt x="3277" y="1811"/>
                    <a:pt x="2567" y="2175"/>
                    <a:pt x="2127" y="2783"/>
                  </a:cubicBezTo>
                  <a:cubicBezTo>
                    <a:pt x="1369" y="3832"/>
                    <a:pt x="1610" y="5299"/>
                    <a:pt x="2658" y="6057"/>
                  </a:cubicBezTo>
                  <a:cubicBezTo>
                    <a:pt x="3058" y="6347"/>
                    <a:pt x="3532" y="6500"/>
                    <a:pt x="4028" y="6500"/>
                  </a:cubicBezTo>
                  <a:cubicBezTo>
                    <a:pt x="4781" y="6500"/>
                    <a:pt x="5491" y="6136"/>
                    <a:pt x="5932" y="5528"/>
                  </a:cubicBezTo>
                  <a:cubicBezTo>
                    <a:pt x="6688" y="4479"/>
                    <a:pt x="6448" y="3009"/>
                    <a:pt x="5399" y="2251"/>
                  </a:cubicBezTo>
                  <a:cubicBezTo>
                    <a:pt x="4999" y="1964"/>
                    <a:pt x="4526" y="1811"/>
                    <a:pt x="4031" y="1811"/>
                  </a:cubicBezTo>
                  <a:close/>
                  <a:moveTo>
                    <a:pt x="3962" y="212"/>
                  </a:moveTo>
                  <a:cubicBezTo>
                    <a:pt x="3994" y="212"/>
                    <a:pt x="4016" y="212"/>
                    <a:pt x="4031" y="216"/>
                  </a:cubicBezTo>
                  <a:cubicBezTo>
                    <a:pt x="4056" y="271"/>
                    <a:pt x="4111" y="446"/>
                    <a:pt x="4231" y="1002"/>
                  </a:cubicBezTo>
                  <a:cubicBezTo>
                    <a:pt x="4242" y="1046"/>
                    <a:pt x="4278" y="1079"/>
                    <a:pt x="4322" y="1083"/>
                  </a:cubicBezTo>
                  <a:cubicBezTo>
                    <a:pt x="4665" y="1123"/>
                    <a:pt x="4992" y="1217"/>
                    <a:pt x="5305" y="1367"/>
                  </a:cubicBezTo>
                  <a:cubicBezTo>
                    <a:pt x="5321" y="1374"/>
                    <a:pt x="5337" y="1378"/>
                    <a:pt x="5353" y="1378"/>
                  </a:cubicBezTo>
                  <a:cubicBezTo>
                    <a:pt x="5385" y="1378"/>
                    <a:pt x="5415" y="1364"/>
                    <a:pt x="5436" y="1338"/>
                  </a:cubicBezTo>
                  <a:cubicBezTo>
                    <a:pt x="5695" y="995"/>
                    <a:pt x="5891" y="737"/>
                    <a:pt x="5982" y="617"/>
                  </a:cubicBezTo>
                  <a:cubicBezTo>
                    <a:pt x="6285" y="817"/>
                    <a:pt x="6674" y="1101"/>
                    <a:pt x="6772" y="1229"/>
                  </a:cubicBezTo>
                  <a:cubicBezTo>
                    <a:pt x="6750" y="1286"/>
                    <a:pt x="6656" y="1469"/>
                    <a:pt x="6299" y="2019"/>
                  </a:cubicBezTo>
                  <a:cubicBezTo>
                    <a:pt x="6273" y="2059"/>
                    <a:pt x="6278" y="2109"/>
                    <a:pt x="6310" y="2146"/>
                  </a:cubicBezTo>
                  <a:cubicBezTo>
                    <a:pt x="6500" y="2372"/>
                    <a:pt x="6659" y="2627"/>
                    <a:pt x="6776" y="2899"/>
                  </a:cubicBezTo>
                  <a:cubicBezTo>
                    <a:pt x="6793" y="2937"/>
                    <a:pt x="6832" y="2962"/>
                    <a:pt x="6876" y="2962"/>
                  </a:cubicBezTo>
                  <a:cubicBezTo>
                    <a:pt x="6879" y="2962"/>
                    <a:pt x="6882" y="2962"/>
                    <a:pt x="6885" y="2961"/>
                  </a:cubicBezTo>
                  <a:cubicBezTo>
                    <a:pt x="7271" y="2918"/>
                    <a:pt x="7540" y="2896"/>
                    <a:pt x="7686" y="2896"/>
                  </a:cubicBezTo>
                  <a:cubicBezTo>
                    <a:pt x="7715" y="2896"/>
                    <a:pt x="7737" y="2899"/>
                    <a:pt x="7752" y="2899"/>
                  </a:cubicBezTo>
                  <a:cubicBezTo>
                    <a:pt x="7821" y="3045"/>
                    <a:pt x="7898" y="3518"/>
                    <a:pt x="7941" y="3879"/>
                  </a:cubicBezTo>
                  <a:cubicBezTo>
                    <a:pt x="7799" y="3904"/>
                    <a:pt x="7508" y="3963"/>
                    <a:pt x="7115" y="4035"/>
                  </a:cubicBezTo>
                  <a:cubicBezTo>
                    <a:pt x="7068" y="4042"/>
                    <a:pt x="7031" y="4086"/>
                    <a:pt x="7027" y="4138"/>
                  </a:cubicBezTo>
                  <a:cubicBezTo>
                    <a:pt x="7027" y="4491"/>
                    <a:pt x="6962" y="4837"/>
                    <a:pt x="6838" y="5168"/>
                  </a:cubicBezTo>
                  <a:cubicBezTo>
                    <a:pt x="6824" y="5212"/>
                    <a:pt x="6838" y="5259"/>
                    <a:pt x="6874" y="5288"/>
                  </a:cubicBezTo>
                  <a:cubicBezTo>
                    <a:pt x="7195" y="5532"/>
                    <a:pt x="7435" y="5717"/>
                    <a:pt x="7552" y="5805"/>
                  </a:cubicBezTo>
                  <a:cubicBezTo>
                    <a:pt x="7352" y="6111"/>
                    <a:pt x="7071" y="6497"/>
                    <a:pt x="6943" y="6595"/>
                  </a:cubicBezTo>
                  <a:cubicBezTo>
                    <a:pt x="6889" y="6576"/>
                    <a:pt x="6736" y="6497"/>
                    <a:pt x="6299" y="6216"/>
                  </a:cubicBezTo>
                  <a:cubicBezTo>
                    <a:pt x="6282" y="6206"/>
                    <a:pt x="6263" y="6201"/>
                    <a:pt x="6244" y="6201"/>
                  </a:cubicBezTo>
                  <a:cubicBezTo>
                    <a:pt x="6215" y="6201"/>
                    <a:pt x="6186" y="6213"/>
                    <a:pt x="6164" y="6235"/>
                  </a:cubicBezTo>
                  <a:cubicBezTo>
                    <a:pt x="5932" y="6475"/>
                    <a:pt x="5662" y="6672"/>
                    <a:pt x="5367" y="6821"/>
                  </a:cubicBezTo>
                  <a:cubicBezTo>
                    <a:pt x="5327" y="6843"/>
                    <a:pt x="5305" y="6890"/>
                    <a:pt x="5312" y="6934"/>
                  </a:cubicBezTo>
                  <a:cubicBezTo>
                    <a:pt x="5374" y="7297"/>
                    <a:pt x="5418" y="7559"/>
                    <a:pt x="5433" y="7662"/>
                  </a:cubicBezTo>
                  <a:cubicBezTo>
                    <a:pt x="5352" y="7702"/>
                    <a:pt x="5076" y="7782"/>
                    <a:pt x="4194" y="7906"/>
                  </a:cubicBezTo>
                  <a:cubicBezTo>
                    <a:pt x="4187" y="7906"/>
                    <a:pt x="4176" y="7909"/>
                    <a:pt x="4166" y="7909"/>
                  </a:cubicBezTo>
                  <a:cubicBezTo>
                    <a:pt x="4147" y="7833"/>
                    <a:pt x="4107" y="7655"/>
                    <a:pt x="4035" y="7243"/>
                  </a:cubicBezTo>
                  <a:cubicBezTo>
                    <a:pt x="4028" y="7192"/>
                    <a:pt x="3984" y="7156"/>
                    <a:pt x="3932" y="7156"/>
                  </a:cubicBezTo>
                  <a:cubicBezTo>
                    <a:pt x="3601" y="7149"/>
                    <a:pt x="3273" y="7090"/>
                    <a:pt x="2957" y="6978"/>
                  </a:cubicBezTo>
                  <a:cubicBezTo>
                    <a:pt x="2946" y="6974"/>
                    <a:pt x="2935" y="6970"/>
                    <a:pt x="2920" y="6970"/>
                  </a:cubicBezTo>
                  <a:cubicBezTo>
                    <a:pt x="2887" y="6970"/>
                    <a:pt x="2855" y="6985"/>
                    <a:pt x="2837" y="7013"/>
                  </a:cubicBezTo>
                  <a:cubicBezTo>
                    <a:pt x="2669" y="7247"/>
                    <a:pt x="2553" y="7414"/>
                    <a:pt x="2498" y="7483"/>
                  </a:cubicBezTo>
                  <a:cubicBezTo>
                    <a:pt x="2411" y="7458"/>
                    <a:pt x="2159" y="7316"/>
                    <a:pt x="1453" y="6784"/>
                  </a:cubicBezTo>
                  <a:cubicBezTo>
                    <a:pt x="1445" y="6777"/>
                    <a:pt x="1435" y="6770"/>
                    <a:pt x="1428" y="6766"/>
                  </a:cubicBezTo>
                  <a:cubicBezTo>
                    <a:pt x="1464" y="6704"/>
                    <a:pt x="1548" y="6569"/>
                    <a:pt x="1741" y="6292"/>
                  </a:cubicBezTo>
                  <a:cubicBezTo>
                    <a:pt x="1770" y="6253"/>
                    <a:pt x="1766" y="6198"/>
                    <a:pt x="1734" y="6161"/>
                  </a:cubicBezTo>
                  <a:cubicBezTo>
                    <a:pt x="1475" y="5877"/>
                    <a:pt x="1275" y="5550"/>
                    <a:pt x="1136" y="5186"/>
                  </a:cubicBezTo>
                  <a:cubicBezTo>
                    <a:pt x="1120" y="5147"/>
                    <a:pt x="1080" y="5119"/>
                    <a:pt x="1039" y="5119"/>
                  </a:cubicBezTo>
                  <a:cubicBezTo>
                    <a:pt x="1034" y="5119"/>
                    <a:pt x="1028" y="5120"/>
                    <a:pt x="1023" y="5121"/>
                  </a:cubicBezTo>
                  <a:cubicBezTo>
                    <a:pt x="677" y="5171"/>
                    <a:pt x="503" y="5190"/>
                    <a:pt x="405" y="5197"/>
                  </a:cubicBezTo>
                  <a:cubicBezTo>
                    <a:pt x="405" y="5186"/>
                    <a:pt x="405" y="5178"/>
                    <a:pt x="401" y="5168"/>
                  </a:cubicBezTo>
                  <a:cubicBezTo>
                    <a:pt x="240" y="4294"/>
                    <a:pt x="230" y="4010"/>
                    <a:pt x="240" y="3916"/>
                  </a:cubicBezTo>
                  <a:cubicBezTo>
                    <a:pt x="336" y="3901"/>
                    <a:pt x="561" y="3864"/>
                    <a:pt x="874" y="3817"/>
                  </a:cubicBezTo>
                  <a:cubicBezTo>
                    <a:pt x="921" y="3810"/>
                    <a:pt x="958" y="3773"/>
                    <a:pt x="961" y="3726"/>
                  </a:cubicBezTo>
                  <a:cubicBezTo>
                    <a:pt x="1002" y="3413"/>
                    <a:pt x="1092" y="3107"/>
                    <a:pt x="1227" y="2815"/>
                  </a:cubicBezTo>
                  <a:cubicBezTo>
                    <a:pt x="1249" y="2772"/>
                    <a:pt x="1235" y="2714"/>
                    <a:pt x="1195" y="2684"/>
                  </a:cubicBezTo>
                  <a:cubicBezTo>
                    <a:pt x="939" y="2506"/>
                    <a:pt x="761" y="2375"/>
                    <a:pt x="685" y="2324"/>
                  </a:cubicBezTo>
                  <a:cubicBezTo>
                    <a:pt x="714" y="2234"/>
                    <a:pt x="852" y="1982"/>
                    <a:pt x="1388" y="1276"/>
                  </a:cubicBezTo>
                  <a:cubicBezTo>
                    <a:pt x="1395" y="1268"/>
                    <a:pt x="1398" y="1261"/>
                    <a:pt x="1406" y="1250"/>
                  </a:cubicBezTo>
                  <a:cubicBezTo>
                    <a:pt x="1479" y="1294"/>
                    <a:pt x="1646" y="1399"/>
                    <a:pt x="2032" y="1673"/>
                  </a:cubicBezTo>
                  <a:cubicBezTo>
                    <a:pt x="2050" y="1685"/>
                    <a:pt x="2072" y="1692"/>
                    <a:pt x="2094" y="1692"/>
                  </a:cubicBezTo>
                  <a:cubicBezTo>
                    <a:pt x="2116" y="1692"/>
                    <a:pt x="2137" y="1685"/>
                    <a:pt x="2156" y="1673"/>
                  </a:cubicBezTo>
                  <a:cubicBezTo>
                    <a:pt x="2425" y="1469"/>
                    <a:pt x="2734" y="1312"/>
                    <a:pt x="3070" y="1207"/>
                  </a:cubicBezTo>
                  <a:cubicBezTo>
                    <a:pt x="3117" y="1192"/>
                    <a:pt x="3149" y="1145"/>
                    <a:pt x="3142" y="1093"/>
                  </a:cubicBezTo>
                  <a:cubicBezTo>
                    <a:pt x="3095" y="740"/>
                    <a:pt x="3058" y="475"/>
                    <a:pt x="3040" y="343"/>
                  </a:cubicBezTo>
                  <a:cubicBezTo>
                    <a:pt x="3245" y="300"/>
                    <a:pt x="3717" y="212"/>
                    <a:pt x="3962" y="212"/>
                  </a:cubicBezTo>
                  <a:close/>
                  <a:moveTo>
                    <a:pt x="3962" y="1"/>
                  </a:moveTo>
                  <a:cubicBezTo>
                    <a:pt x="3623" y="1"/>
                    <a:pt x="2931" y="150"/>
                    <a:pt x="2902" y="154"/>
                  </a:cubicBezTo>
                  <a:cubicBezTo>
                    <a:pt x="2848" y="165"/>
                    <a:pt x="2811" y="216"/>
                    <a:pt x="2818" y="271"/>
                  </a:cubicBezTo>
                  <a:cubicBezTo>
                    <a:pt x="2818" y="271"/>
                    <a:pt x="2858" y="565"/>
                    <a:pt x="2920" y="1036"/>
                  </a:cubicBezTo>
                  <a:cubicBezTo>
                    <a:pt x="2622" y="1137"/>
                    <a:pt x="2341" y="1279"/>
                    <a:pt x="2094" y="1458"/>
                  </a:cubicBezTo>
                  <a:cubicBezTo>
                    <a:pt x="1472" y="1017"/>
                    <a:pt x="1420" y="1017"/>
                    <a:pt x="1373" y="1017"/>
                  </a:cubicBezTo>
                  <a:cubicBezTo>
                    <a:pt x="1341" y="1017"/>
                    <a:pt x="1304" y="1036"/>
                    <a:pt x="1282" y="1064"/>
                  </a:cubicBezTo>
                  <a:cubicBezTo>
                    <a:pt x="1271" y="1079"/>
                    <a:pt x="1249" y="1108"/>
                    <a:pt x="1220" y="1148"/>
                  </a:cubicBezTo>
                  <a:cubicBezTo>
                    <a:pt x="572" y="2007"/>
                    <a:pt x="452" y="2255"/>
                    <a:pt x="470" y="2375"/>
                  </a:cubicBezTo>
                  <a:cubicBezTo>
                    <a:pt x="477" y="2412"/>
                    <a:pt x="496" y="2444"/>
                    <a:pt x="524" y="2466"/>
                  </a:cubicBezTo>
                  <a:cubicBezTo>
                    <a:pt x="543" y="2481"/>
                    <a:pt x="721" y="2608"/>
                    <a:pt x="1002" y="2808"/>
                  </a:cubicBezTo>
                  <a:cubicBezTo>
                    <a:pt x="885" y="3071"/>
                    <a:pt x="805" y="3343"/>
                    <a:pt x="765" y="3620"/>
                  </a:cubicBezTo>
                  <a:cubicBezTo>
                    <a:pt x="412" y="3675"/>
                    <a:pt x="186" y="3711"/>
                    <a:pt x="164" y="3715"/>
                  </a:cubicBezTo>
                  <a:cubicBezTo>
                    <a:pt x="128" y="3723"/>
                    <a:pt x="95" y="3741"/>
                    <a:pt x="74" y="3773"/>
                  </a:cubicBezTo>
                  <a:cubicBezTo>
                    <a:pt x="4" y="3872"/>
                    <a:pt x="0" y="4145"/>
                    <a:pt x="193" y="5205"/>
                  </a:cubicBezTo>
                  <a:cubicBezTo>
                    <a:pt x="205" y="5255"/>
                    <a:pt x="208" y="5292"/>
                    <a:pt x="212" y="5309"/>
                  </a:cubicBezTo>
                  <a:cubicBezTo>
                    <a:pt x="222" y="5375"/>
                    <a:pt x="277" y="5408"/>
                    <a:pt x="371" y="5408"/>
                  </a:cubicBezTo>
                  <a:cubicBezTo>
                    <a:pt x="467" y="5408"/>
                    <a:pt x="663" y="5386"/>
                    <a:pt x="969" y="5343"/>
                  </a:cubicBezTo>
                  <a:cubicBezTo>
                    <a:pt x="1104" y="5670"/>
                    <a:pt x="1289" y="5973"/>
                    <a:pt x="1519" y="6242"/>
                  </a:cubicBezTo>
                  <a:cubicBezTo>
                    <a:pt x="1154" y="6766"/>
                    <a:pt x="1147" y="6821"/>
                    <a:pt x="1242" y="6887"/>
                  </a:cubicBezTo>
                  <a:cubicBezTo>
                    <a:pt x="1257" y="6897"/>
                    <a:pt x="1285" y="6922"/>
                    <a:pt x="1326" y="6952"/>
                  </a:cubicBezTo>
                  <a:cubicBezTo>
                    <a:pt x="2043" y="7490"/>
                    <a:pt x="2378" y="7702"/>
                    <a:pt x="2527" y="7702"/>
                  </a:cubicBezTo>
                  <a:cubicBezTo>
                    <a:pt x="2593" y="7702"/>
                    <a:pt x="2629" y="7665"/>
                    <a:pt x="2643" y="7647"/>
                  </a:cubicBezTo>
                  <a:cubicBezTo>
                    <a:pt x="2658" y="7629"/>
                    <a:pt x="2774" y="7465"/>
                    <a:pt x="2961" y="7199"/>
                  </a:cubicBezTo>
                  <a:cubicBezTo>
                    <a:pt x="3248" y="7294"/>
                    <a:pt x="3543" y="7349"/>
                    <a:pt x="3841" y="7363"/>
                  </a:cubicBezTo>
                  <a:cubicBezTo>
                    <a:pt x="3976" y="8132"/>
                    <a:pt x="4006" y="8132"/>
                    <a:pt x="4104" y="8132"/>
                  </a:cubicBezTo>
                  <a:lnTo>
                    <a:pt x="4122" y="8127"/>
                  </a:lnTo>
                  <a:cubicBezTo>
                    <a:pt x="4140" y="8124"/>
                    <a:pt x="4176" y="8120"/>
                    <a:pt x="4228" y="8113"/>
                  </a:cubicBezTo>
                  <a:cubicBezTo>
                    <a:pt x="5290" y="7964"/>
                    <a:pt x="5552" y="7873"/>
                    <a:pt x="5622" y="7774"/>
                  </a:cubicBezTo>
                  <a:cubicBezTo>
                    <a:pt x="5648" y="7746"/>
                    <a:pt x="5655" y="7709"/>
                    <a:pt x="5651" y="7673"/>
                  </a:cubicBezTo>
                  <a:cubicBezTo>
                    <a:pt x="5644" y="7647"/>
                    <a:pt x="5600" y="7385"/>
                    <a:pt x="5535" y="6974"/>
                  </a:cubicBezTo>
                  <a:cubicBezTo>
                    <a:pt x="5797" y="6832"/>
                    <a:pt x="6037" y="6653"/>
                    <a:pt x="6256" y="6442"/>
                  </a:cubicBezTo>
                  <a:cubicBezTo>
                    <a:pt x="6841" y="6813"/>
                    <a:pt x="6911" y="6813"/>
                    <a:pt x="6958" y="6813"/>
                  </a:cubicBezTo>
                  <a:cubicBezTo>
                    <a:pt x="6972" y="6813"/>
                    <a:pt x="7002" y="6806"/>
                    <a:pt x="7016" y="6799"/>
                  </a:cubicBezTo>
                  <a:cubicBezTo>
                    <a:pt x="7227" y="6690"/>
                    <a:pt x="7693" y="5980"/>
                    <a:pt x="7785" y="5838"/>
                  </a:cubicBezTo>
                  <a:cubicBezTo>
                    <a:pt x="7814" y="5794"/>
                    <a:pt x="7802" y="5732"/>
                    <a:pt x="7759" y="5699"/>
                  </a:cubicBezTo>
                  <a:cubicBezTo>
                    <a:pt x="7759" y="5699"/>
                    <a:pt x="7490" y="5492"/>
                    <a:pt x="7064" y="5168"/>
                  </a:cubicBezTo>
                  <a:cubicBezTo>
                    <a:pt x="7169" y="4862"/>
                    <a:pt x="7227" y="4549"/>
                    <a:pt x="7239" y="4225"/>
                  </a:cubicBezTo>
                  <a:cubicBezTo>
                    <a:pt x="7755" y="4130"/>
                    <a:pt x="8079" y="4069"/>
                    <a:pt x="8079" y="4069"/>
                  </a:cubicBezTo>
                  <a:cubicBezTo>
                    <a:pt x="8134" y="4057"/>
                    <a:pt x="8170" y="4007"/>
                    <a:pt x="8163" y="3951"/>
                  </a:cubicBezTo>
                  <a:cubicBezTo>
                    <a:pt x="8145" y="3785"/>
                    <a:pt x="8047" y="2943"/>
                    <a:pt x="7908" y="2750"/>
                  </a:cubicBezTo>
                  <a:cubicBezTo>
                    <a:pt x="7868" y="2696"/>
                    <a:pt x="7802" y="2684"/>
                    <a:pt x="7686" y="2684"/>
                  </a:cubicBezTo>
                  <a:cubicBezTo>
                    <a:pt x="7540" y="2684"/>
                    <a:pt x="7297" y="2703"/>
                    <a:pt x="6940" y="2743"/>
                  </a:cubicBezTo>
                  <a:cubicBezTo>
                    <a:pt x="6827" y="2503"/>
                    <a:pt x="6685" y="2277"/>
                    <a:pt x="6521" y="2069"/>
                  </a:cubicBezTo>
                  <a:cubicBezTo>
                    <a:pt x="7034" y="1268"/>
                    <a:pt x="7013" y="1221"/>
                    <a:pt x="6977" y="1155"/>
                  </a:cubicBezTo>
                  <a:cubicBezTo>
                    <a:pt x="6867" y="945"/>
                    <a:pt x="6157" y="478"/>
                    <a:pt x="6015" y="387"/>
                  </a:cubicBezTo>
                  <a:cubicBezTo>
                    <a:pt x="5999" y="376"/>
                    <a:pt x="5980" y="371"/>
                    <a:pt x="5961" y="371"/>
                  </a:cubicBezTo>
                  <a:cubicBezTo>
                    <a:pt x="5929" y="371"/>
                    <a:pt x="5897" y="385"/>
                    <a:pt x="5877" y="412"/>
                  </a:cubicBezTo>
                  <a:cubicBezTo>
                    <a:pt x="5877" y="412"/>
                    <a:pt x="5658" y="693"/>
                    <a:pt x="5320" y="1141"/>
                  </a:cubicBezTo>
                  <a:cubicBezTo>
                    <a:pt x="5032" y="1010"/>
                    <a:pt x="4730" y="926"/>
                    <a:pt x="4424" y="883"/>
                  </a:cubicBezTo>
                  <a:cubicBezTo>
                    <a:pt x="4242" y="56"/>
                    <a:pt x="4194" y="41"/>
                    <a:pt x="4122" y="19"/>
                  </a:cubicBezTo>
                  <a:cubicBezTo>
                    <a:pt x="4085" y="9"/>
                    <a:pt x="4031" y="1"/>
                    <a:pt x="3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-2526725" y="356050"/>
              <a:ext cx="71375" cy="66025"/>
            </a:xfrm>
            <a:custGeom>
              <a:avLst/>
              <a:gdLst/>
              <a:ahLst/>
              <a:cxnLst/>
              <a:rect l="l" t="t" r="r" b="b"/>
              <a:pathLst>
                <a:path w="2855" h="2641" extrusionOk="0">
                  <a:moveTo>
                    <a:pt x="1496" y="212"/>
                  </a:moveTo>
                  <a:cubicBezTo>
                    <a:pt x="1729" y="212"/>
                    <a:pt x="1951" y="285"/>
                    <a:pt x="2141" y="423"/>
                  </a:cubicBezTo>
                  <a:cubicBezTo>
                    <a:pt x="2381" y="594"/>
                    <a:pt x="2541" y="853"/>
                    <a:pt x="2588" y="1144"/>
                  </a:cubicBezTo>
                  <a:cubicBezTo>
                    <a:pt x="2636" y="1436"/>
                    <a:pt x="2567" y="1730"/>
                    <a:pt x="2392" y="1967"/>
                  </a:cubicBezTo>
                  <a:cubicBezTo>
                    <a:pt x="2185" y="2258"/>
                    <a:pt x="1849" y="2429"/>
                    <a:pt x="1493" y="2429"/>
                  </a:cubicBezTo>
                  <a:cubicBezTo>
                    <a:pt x="1259" y="2429"/>
                    <a:pt x="1037" y="2357"/>
                    <a:pt x="844" y="2218"/>
                  </a:cubicBezTo>
                  <a:cubicBezTo>
                    <a:pt x="350" y="1861"/>
                    <a:pt x="236" y="1165"/>
                    <a:pt x="594" y="671"/>
                  </a:cubicBezTo>
                  <a:cubicBezTo>
                    <a:pt x="804" y="383"/>
                    <a:pt x="1140" y="212"/>
                    <a:pt x="1496" y="212"/>
                  </a:cubicBezTo>
                  <a:close/>
                  <a:moveTo>
                    <a:pt x="1496" y="1"/>
                  </a:moveTo>
                  <a:cubicBezTo>
                    <a:pt x="1071" y="1"/>
                    <a:pt x="670" y="204"/>
                    <a:pt x="422" y="547"/>
                  </a:cubicBezTo>
                  <a:cubicBezTo>
                    <a:pt x="0" y="1137"/>
                    <a:pt x="131" y="1963"/>
                    <a:pt x="721" y="2389"/>
                  </a:cubicBezTo>
                  <a:cubicBezTo>
                    <a:pt x="950" y="2553"/>
                    <a:pt x="1216" y="2641"/>
                    <a:pt x="1493" y="2641"/>
                  </a:cubicBezTo>
                  <a:cubicBezTo>
                    <a:pt x="1915" y="2641"/>
                    <a:pt x="2316" y="2437"/>
                    <a:pt x="2563" y="2091"/>
                  </a:cubicBezTo>
                  <a:cubicBezTo>
                    <a:pt x="2770" y="1807"/>
                    <a:pt x="2854" y="1457"/>
                    <a:pt x="2796" y="1111"/>
                  </a:cubicBezTo>
                  <a:cubicBezTo>
                    <a:pt x="2741" y="762"/>
                    <a:pt x="2552" y="456"/>
                    <a:pt x="2264" y="252"/>
                  </a:cubicBezTo>
                  <a:cubicBezTo>
                    <a:pt x="2039" y="88"/>
                    <a:pt x="1773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67" name="Google Shape;1567;p54"/>
          <p:cNvSpPr/>
          <p:nvPr/>
        </p:nvSpPr>
        <p:spPr>
          <a:xfrm>
            <a:off x="8382472" y="5459152"/>
            <a:ext cx="397776" cy="299968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8" name="Google Shape;1568;p54"/>
          <p:cNvSpPr/>
          <p:nvPr/>
        </p:nvSpPr>
        <p:spPr>
          <a:xfrm>
            <a:off x="2135535" y="1031132"/>
            <a:ext cx="129901" cy="129629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9" name="Google Shape;1569;p54"/>
          <p:cNvSpPr/>
          <p:nvPr/>
        </p:nvSpPr>
        <p:spPr>
          <a:xfrm>
            <a:off x="9396108" y="5505104"/>
            <a:ext cx="207041" cy="208101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0802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387004" y="563665"/>
            <a:ext cx="7593183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2E75B5"/>
                </a:solidFill>
                <a:latin typeface="Tahoma"/>
                <a:ea typeface="Tahoma"/>
                <a:cs typeface="Tahoma"/>
                <a:sym typeface="Tahoma"/>
              </a:rPr>
              <a:t>TRƯỜNG ĐẠI HỌC </a:t>
            </a:r>
            <a:r>
              <a:rPr lang="vi-VN" sz="2800" b="1" dirty="0">
                <a:solidFill>
                  <a:srgbClr val="2E75B5"/>
                </a:solidFill>
                <a:latin typeface="Tahoma"/>
                <a:ea typeface="Tahoma"/>
                <a:cs typeface="Tahoma"/>
                <a:sym typeface="Tahoma"/>
              </a:rPr>
              <a:t>GIA ĐỊNH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KHOA CÔNG NGHỆ THÔNG TIN</a:t>
            </a: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627017" y="2850643"/>
            <a:ext cx="1001921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ĐỒ </a:t>
            </a:r>
            <a:r>
              <a:rPr lang="vi-VN" sz="48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ÁN BÁO CÁO: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ĐẠI CƯƠNG KỸ THUẬT PHẦN MỀM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736488" y="6293584"/>
            <a:ext cx="27190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TPHCM</a:t>
            </a:r>
            <a:r>
              <a:rPr lang="en-US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vi-VN" sz="1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 6 /2022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4096728" y="4622899"/>
            <a:ext cx="199926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Giảng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viên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hướng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dẫn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: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Sinh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viên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thực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hiện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: 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"/>
          <p:cNvSpPr txBox="1"/>
          <p:nvPr/>
        </p:nvSpPr>
        <p:spPr>
          <a:xfrm>
            <a:off x="6095993" y="4622899"/>
            <a:ext cx="420500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i="1" dirty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T.S Lê Huỳnh Phước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Nguyễn Hồ Hải Anh-2008110020-PM01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i="1" dirty="0">
                <a:solidFill>
                  <a:schemeClr val="tx1"/>
                </a:solidFill>
                <a:latin typeface="+mj-lt"/>
                <a:ea typeface="Tahoma"/>
                <a:cs typeface="Tahoma"/>
                <a:sym typeface="Tahoma"/>
              </a:rPr>
              <a:t>Nguyễn Minh Tuấn-2008110220-PM01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Hoài Lâm-2008110053-PM01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159903" y="2474386"/>
            <a:ext cx="11525421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685" lvl="0" indent="-273685" algn="ctr">
              <a:lnSpc>
                <a:spcPct val="12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ĐỀ TÀI: </a:t>
            </a:r>
            <a:r>
              <a:rPr lang="vi-VN" sz="3600" b="1" dirty="0">
                <a:solidFill>
                  <a:srgbClr val="FF000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DỰ ÁN PHÁT TRIỂN PHẦN MỀM QUẢN LÝ</a:t>
            </a:r>
          </a:p>
          <a:p>
            <a:pPr marL="273685" lvl="0" indent="-273685" algn="ctr">
              <a:lnSpc>
                <a:spcPct val="120000"/>
              </a:lnSpc>
            </a:pPr>
            <a:r>
              <a:rPr lang="vi-VN" sz="3600" b="1" dirty="0">
                <a:solidFill>
                  <a:srgbClr val="FF000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 NHÀ HÀNG SELF RESTAURANT</a:t>
            </a:r>
            <a:endParaRPr lang="en-US" sz="3600" b="1" dirty="0">
              <a:solidFill>
                <a:srgbClr val="FF0000"/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  <a:sym typeface="Tahoma"/>
            </a:endParaRPr>
          </a:p>
          <a:p>
            <a:pPr marL="273685" marR="0" lvl="0" indent="-273685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8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8605520" y="20415"/>
            <a:ext cx="3586480" cy="71174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Tải mẫu logo đại học Gia Định (GDU) file vector AI, EPS, JPEG, PNG, SVG">
            <a:extLst>
              <a:ext uri="{FF2B5EF4-FFF2-40B4-BE49-F238E27FC236}">
                <a16:creationId xmlns:a16="http://schemas.microsoft.com/office/drawing/2014/main" id="{16F2D4AA-A1A7-936F-AD89-5B037923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9" y="1105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5"/>
          <p:cNvGrpSpPr/>
          <p:nvPr/>
        </p:nvGrpSpPr>
        <p:grpSpPr>
          <a:xfrm>
            <a:off x="998554" y="794467"/>
            <a:ext cx="10194893" cy="5376300"/>
            <a:chOff x="1478383" y="794467"/>
            <a:chExt cx="10194893" cy="5376300"/>
          </a:xfrm>
        </p:grpSpPr>
        <p:sp>
          <p:nvSpPr>
            <p:cNvPr id="124" name="Google Shape;124;p5"/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solidFill>
              <a:srgbClr val="DDE1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508000" dist="76200" dir="2700000" sx="102000" sy="102000" algn="tl" rotWithShape="0">
                <a:srgbClr val="595959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062594" y="103607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601616" y="2058461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981391" y="3080845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601615" y="4103228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73E8F"/>
                </a:gs>
                <a:gs pos="100000">
                  <a:srgbClr val="6957A1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062594" y="5125612"/>
              <a:ext cx="3691885" cy="803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AAA9"/>
                </a:gs>
                <a:gs pos="100000">
                  <a:srgbClr val="00AED0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/>
              <a:ahLst/>
              <a:cxnLst/>
              <a:rect l="l" t="t" r="r" b="b"/>
              <a:pathLst>
                <a:path w="2688152" h="5376300" extrusionOk="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>
              <a:gsLst>
                <a:gs pos="0">
                  <a:srgbClr val="FFD63A"/>
                </a:gs>
                <a:gs pos="25000">
                  <a:srgbClr val="F4941D"/>
                </a:gs>
                <a:gs pos="50000">
                  <a:srgbClr val="C74399"/>
                </a:gs>
                <a:gs pos="75000">
                  <a:srgbClr val="60509C"/>
                </a:gs>
                <a:gs pos="100000">
                  <a:srgbClr val="00ACBE"/>
                </a:gs>
              </a:gsLst>
              <a:lin ang="5400000" scaled="0"/>
            </a:gradFill>
            <a:ln w="8255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310723" y="1261625"/>
              <a:ext cx="352449" cy="352449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6122131" y="2284009"/>
              <a:ext cx="352449" cy="352449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317588" y="3306392"/>
              <a:ext cx="352449" cy="352449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138006" y="4328776"/>
              <a:ext cx="352449" cy="352449"/>
            </a:xfrm>
            <a:prstGeom prst="ellipse">
              <a:avLst/>
            </a:prstGeom>
            <a:solidFill>
              <a:srgbClr val="64539E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5310723" y="5351159"/>
              <a:ext cx="352449" cy="352449"/>
            </a:xfrm>
            <a:prstGeom prst="ellipse">
              <a:avLst/>
            </a:prstGeom>
            <a:solidFill>
              <a:srgbClr val="00AECD"/>
            </a:solidFill>
            <a:ln>
              <a:noFill/>
            </a:ln>
            <a:effectLst>
              <a:outerShdw blurRad="254000" dist="38100" dir="2700000" sx="102000" sy="102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5"/>
            <p:cNvCxnSpPr>
              <a:stCxn id="132" idx="6"/>
              <a:endCxn id="126" idx="1"/>
            </p:cNvCxnSpPr>
            <p:nvPr/>
          </p:nvCxnSpPr>
          <p:spPr>
            <a:xfrm>
              <a:off x="5663172" y="1437849"/>
              <a:ext cx="13995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5"/>
            <p:cNvCxnSpPr>
              <a:stCxn id="133" idx="6"/>
              <a:endCxn id="127" idx="1"/>
            </p:cNvCxnSpPr>
            <p:nvPr/>
          </p:nvCxnSpPr>
          <p:spPr>
            <a:xfrm>
              <a:off x="6474580" y="2460233"/>
              <a:ext cx="11271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5"/>
            <p:cNvCxnSpPr>
              <a:stCxn id="134" idx="6"/>
              <a:endCxn id="128" idx="1"/>
            </p:cNvCxnSpPr>
            <p:nvPr/>
          </p:nvCxnSpPr>
          <p:spPr>
            <a:xfrm>
              <a:off x="6670037" y="3482617"/>
              <a:ext cx="13113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5"/>
            <p:cNvCxnSpPr>
              <a:stCxn id="135" idx="6"/>
              <a:endCxn id="129" idx="1"/>
            </p:cNvCxnSpPr>
            <p:nvPr/>
          </p:nvCxnSpPr>
          <p:spPr>
            <a:xfrm>
              <a:off x="6490455" y="4505001"/>
              <a:ext cx="11112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5"/>
            <p:cNvCxnSpPr>
              <a:stCxn id="136" idx="6"/>
              <a:endCxn id="130" idx="1"/>
            </p:cNvCxnSpPr>
            <p:nvPr/>
          </p:nvCxnSpPr>
          <p:spPr>
            <a:xfrm>
              <a:off x="5663172" y="5527383"/>
              <a:ext cx="13995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5"/>
            <p:cNvSpPr/>
            <p:nvPr/>
          </p:nvSpPr>
          <p:spPr>
            <a:xfrm>
              <a:off x="7137466" y="1115905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676634" y="2138287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050386" y="3161920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676634" y="4183056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7137466" y="5205439"/>
              <a:ext cx="643888" cy="643888"/>
            </a:xfrm>
            <a:prstGeom prst="ellipse">
              <a:avLst/>
            </a:prstGeom>
            <a:gradFill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  <a:effectLst>
              <a:outerShdw blurRad="330200" dist="63500" dir="2700000" sx="105999" sy="105999" algn="tl" rotWithShape="0">
                <a:srgbClr val="3F3F3F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 cap="flat" cmpd="sng">
              <a:solidFill>
                <a:srgbClr val="BFBFBF"/>
              </a:solidFill>
              <a:prstDash val="lg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5" descr="Single gear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5" descr="Stopwatch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5" descr="Lightbulb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5" descr="Head with Gear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5"/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5" descr="Teacher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5"/>
            <p:cNvSpPr txBox="1"/>
            <p:nvPr/>
          </p:nvSpPr>
          <p:spPr>
            <a:xfrm>
              <a:off x="2540581" y="2885587"/>
              <a:ext cx="23108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2607393" y="3007885"/>
              <a:ext cx="2191704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A5A5A5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NỘI DUNG BÁO CÁO</a:t>
              </a:r>
              <a:endParaRPr dirty="0"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7791375" y="1260536"/>
              <a:ext cx="295520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SƠ ĐỒ USECASE</a:t>
              </a: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8320522" y="2260176"/>
              <a:ext cx="2610317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SƠ ĐỒ CLASS</a:t>
              </a:r>
              <a:endParaRPr dirty="0"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8700469" y="3282173"/>
              <a:ext cx="261031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dirty="0">
                  <a:solidFill>
                    <a:schemeClr val="lt1"/>
                  </a:solidFill>
                </a:rPr>
                <a:t>SƠ ĐỒ QUENCE</a:t>
              </a:r>
              <a:endParaRPr dirty="0"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8331288" y="4314903"/>
              <a:ext cx="261031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SƠ ĐỒ STATE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7743814" y="5341397"/>
              <a:ext cx="26103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TỔNG KẾT</a:t>
              </a:r>
              <a:endParaRPr sz="11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195309" y="6390427"/>
            <a:ext cx="14039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Đồ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án</a:t>
            </a:r>
            <a:r>
              <a:rPr lang="en-US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1400" i="1" dirty="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báo cáo</a:t>
            </a:r>
            <a:endParaRPr sz="1400" i="1" dirty="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CA0CDD-9271-4EED-E8B0-D73D89C73AE6}"/>
              </a:ext>
            </a:extLst>
          </p:cNvPr>
          <p:cNvSpPr txBox="1"/>
          <p:nvPr/>
        </p:nvSpPr>
        <p:spPr>
          <a:xfrm>
            <a:off x="941032" y="275208"/>
            <a:ext cx="1117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FF0000"/>
                </a:solidFill>
              </a:rPr>
              <a:t>1. SƠ ĐỒ USECASE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12265-31AB-D36D-CEC2-3530C040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15" y="940089"/>
            <a:ext cx="9507986" cy="56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92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E146EB-F2D0-A04B-F97C-B93D80775D00}"/>
              </a:ext>
            </a:extLst>
          </p:cNvPr>
          <p:cNvSpPr txBox="1"/>
          <p:nvPr/>
        </p:nvSpPr>
        <p:spPr>
          <a:xfrm>
            <a:off x="630316" y="1159155"/>
            <a:ext cx="11232777" cy="368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Actor 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hách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sử dụng hệ thống để chọn các món ăn mà mình sẽ đặt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Actor 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 bếp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sử đụng hệ thống để quản lý món ăn (thêm hoặc bớt) và số lượng phục vụ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Actor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 ngân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xác định số tiền phải trả của khách hàng sau khi ăn, dựa trên mã bàn, số lượng món ăn và đơn giá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+Actor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vi-V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gười duyệt web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truy cập web của cửa hàng để kiểm soát các món ăn phục vụ trong ngày của các chi nhánh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6D178-C3A0-9BFF-BCB0-AAE6384F0AF7}"/>
              </a:ext>
            </a:extLst>
          </p:cNvPr>
          <p:cNvSpPr txBox="1"/>
          <p:nvPr/>
        </p:nvSpPr>
        <p:spPr>
          <a:xfrm>
            <a:off x="503068" y="239697"/>
            <a:ext cx="1118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</a:rPr>
              <a:t>1.1 XÁC ĐỊNH ACTOR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833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D293-0136-38C8-F72E-D70DA704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438183"/>
            <a:ext cx="10515600" cy="4738780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FB4F0-4CAA-CEF1-B837-3422FBF58BBC}"/>
              </a:ext>
            </a:extLst>
          </p:cNvPr>
          <p:cNvSpPr txBox="1"/>
          <p:nvPr/>
        </p:nvSpPr>
        <p:spPr>
          <a:xfrm>
            <a:off x="1144480" y="310718"/>
            <a:ext cx="978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</a:rPr>
              <a:t>1.2 MÔ TẢ UC</a:t>
            </a:r>
          </a:p>
          <a:p>
            <a:pPr algn="ctr"/>
            <a:r>
              <a:rPr lang="vi-VN" sz="2400" b="1" dirty="0"/>
              <a:t>UC2: Thêm món ăn</a:t>
            </a:r>
          </a:p>
          <a:p>
            <a:pPr algn="ctr"/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E1062-1821-54D5-C6F7-49D836FB3334}"/>
              </a:ext>
            </a:extLst>
          </p:cNvPr>
          <p:cNvSpPr txBox="1"/>
          <p:nvPr/>
        </p:nvSpPr>
        <p:spPr>
          <a:xfrm>
            <a:off x="292963" y="1216241"/>
            <a:ext cx="118339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vi-VN" dirty="0"/>
          </a:p>
          <a:p>
            <a:pPr>
              <a:lnSpc>
                <a:spcPct val="200000"/>
              </a:lnSpc>
            </a:pPr>
            <a:r>
              <a:rPr lang="vi-VN" b="1" dirty="0"/>
              <a:t>Tiêu đề</a:t>
            </a:r>
            <a:r>
              <a:rPr lang="vi-VN" dirty="0"/>
              <a:t>: Thêm danh sách món ăn</a:t>
            </a:r>
          </a:p>
          <a:p>
            <a:pPr>
              <a:lnSpc>
                <a:spcPct val="200000"/>
              </a:lnSpc>
            </a:pPr>
            <a:r>
              <a:rPr lang="vi-VN" b="1" dirty="0"/>
              <a:t>Actors</a:t>
            </a:r>
            <a:r>
              <a:rPr lang="vi-VN" dirty="0"/>
              <a:t>: Đầu bếp, Database</a:t>
            </a:r>
          </a:p>
          <a:p>
            <a:pPr>
              <a:lnSpc>
                <a:spcPct val="200000"/>
              </a:lnSpc>
            </a:pPr>
            <a:r>
              <a:rPr lang="vi-VN" b="1" dirty="0"/>
              <a:t>Mô tả: </a:t>
            </a:r>
            <a:r>
              <a:rPr lang="vi-VN" dirty="0"/>
              <a:t>Use case cho phép đầu bếp thêm danh sách món ăn phục vụ trong ngày</a:t>
            </a:r>
          </a:p>
          <a:p>
            <a:pPr>
              <a:lnSpc>
                <a:spcPct val="200000"/>
              </a:lnSpc>
            </a:pPr>
            <a:r>
              <a:rPr lang="vi-VN" b="1" dirty="0"/>
              <a:t>Độ ưu tiên: </a:t>
            </a:r>
            <a:r>
              <a:rPr lang="vi-VN" dirty="0"/>
              <a:t>High</a:t>
            </a:r>
          </a:p>
          <a:p>
            <a:pPr>
              <a:lnSpc>
                <a:spcPct val="200000"/>
              </a:lnSpc>
            </a:pPr>
            <a:r>
              <a:rPr lang="vi-VN" b="1" dirty="0"/>
              <a:t>Risk: </a:t>
            </a:r>
            <a:r>
              <a:rPr lang="vi-VN" dirty="0"/>
              <a:t>Low</a:t>
            </a:r>
          </a:p>
          <a:p>
            <a:pPr>
              <a:lnSpc>
                <a:spcPct val="200000"/>
              </a:lnSpc>
            </a:pPr>
            <a:r>
              <a:rPr lang="vi-VN" dirty="0"/>
              <a:t>		</a:t>
            </a:r>
            <a:r>
              <a:rPr lang="vi-VN" b="1" dirty="0"/>
              <a:t>Scenarios: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	Scenarios 1: Thêm thành công món ăn vào hệ thống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	Scenarios 2: Thất bại do hết nguyên liệu món ăn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053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1D4C-6134-3994-6802-007CA0C8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000" dirty="0">
                <a:solidFill>
                  <a:srgbClr val="FF0000"/>
                </a:solidFill>
              </a:rPr>
              <a:t>1.2 MÔ TẢ UC</a:t>
            </a:r>
            <a:br>
              <a:rPr lang="vi-VN" sz="4000" dirty="0">
                <a:solidFill>
                  <a:srgbClr val="FF0000"/>
                </a:solidFill>
              </a:rPr>
            </a:br>
            <a:r>
              <a:rPr lang="vi-VN" sz="4000" b="1" dirty="0"/>
              <a:t>UC2: Thêm món ăn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0F8AE-94F2-EA72-9D6C-EE7EC7CFF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Scenario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E4888-3778-D389-61BB-940158B4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777" y="3335337"/>
            <a:ext cx="5386590" cy="2455862"/>
          </a:xfrm>
        </p:spPr>
        <p:txBody>
          <a:bodyPr/>
          <a:lstStyle/>
          <a:p>
            <a:r>
              <a:rPr lang="vi-VN" dirty="0"/>
              <a:t>1. Đầu bếp: Chọn chức năng thêm món ăn</a:t>
            </a:r>
          </a:p>
          <a:p>
            <a:r>
              <a:rPr lang="vi-VN" dirty="0"/>
              <a:t>2. Hệ thống: Hiện ra danh sách sách món ăn</a:t>
            </a:r>
          </a:p>
          <a:p>
            <a:r>
              <a:rPr lang="vi-VN" dirty="0"/>
              <a:t>3. Đầu bếp: Nhập thông tin món ăn cần thêm</a:t>
            </a:r>
          </a:p>
          <a:p>
            <a:r>
              <a:rPr lang="vi-VN" dirty="0"/>
              <a:t>4. Database: Lưu món ăn cần thêm thành công</a:t>
            </a:r>
          </a:p>
          <a:p>
            <a:r>
              <a:rPr lang="vi-VN" dirty="0"/>
              <a:t>5. Hệ thống: Hiện ra thêm thành công</a:t>
            </a:r>
          </a:p>
          <a:p>
            <a:r>
              <a:rPr lang="vi-VN" dirty="0"/>
              <a:t>6. Hệ thống: Quay lại menu chức năng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B9C1C-D73D-337A-F14E-1675F6D11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vi-VN" dirty="0"/>
              <a:t>Scenarios 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D714D-98BE-0DFA-AC39-9C5D151729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vi-VN" dirty="0"/>
              <a:t>1-&gt;2-&gt;3</a:t>
            </a:r>
          </a:p>
          <a:p>
            <a:r>
              <a:rPr lang="vi-VN" dirty="0"/>
              <a:t>4’. Database: Lưu món ăn không thành công do hết nguyên liệu món ăn</a:t>
            </a:r>
          </a:p>
          <a:p>
            <a:r>
              <a:rPr lang="vi-VN" dirty="0"/>
              <a:t>5’. Hệ thống: Hiện ra thông báo thêm món ăn thất bại</a:t>
            </a:r>
          </a:p>
          <a:p>
            <a:r>
              <a:rPr lang="vi-VN" dirty="0"/>
              <a:t>6’ Hệ thống: Quay lại menu chức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5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D293-0136-38C8-F72E-D70DA704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438183"/>
            <a:ext cx="10515600" cy="4738780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FB4F0-4CAA-CEF1-B837-3422FBF58BBC}"/>
              </a:ext>
            </a:extLst>
          </p:cNvPr>
          <p:cNvSpPr txBox="1"/>
          <p:nvPr/>
        </p:nvSpPr>
        <p:spPr>
          <a:xfrm>
            <a:off x="1144480" y="310718"/>
            <a:ext cx="978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>
                <a:solidFill>
                  <a:srgbClr val="FF0000"/>
                </a:solidFill>
                <a:latin typeface="+mj-lt"/>
              </a:rPr>
              <a:t>1.2 MÔ TẢ UC</a:t>
            </a:r>
          </a:p>
          <a:p>
            <a:pPr algn="ctr"/>
            <a:r>
              <a:rPr lang="vi-VN" sz="2400" b="1" dirty="0">
                <a:latin typeface="+mj-lt"/>
              </a:rPr>
              <a:t>UC2: Chọn món </a:t>
            </a:r>
          </a:p>
          <a:p>
            <a:pPr algn="ctr"/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E1062-1821-54D5-C6F7-49D836FB3334}"/>
              </a:ext>
            </a:extLst>
          </p:cNvPr>
          <p:cNvSpPr txBox="1"/>
          <p:nvPr/>
        </p:nvSpPr>
        <p:spPr>
          <a:xfrm>
            <a:off x="292963" y="1216241"/>
            <a:ext cx="118339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vi-VN" dirty="0"/>
          </a:p>
          <a:p>
            <a:pPr>
              <a:lnSpc>
                <a:spcPct val="200000"/>
              </a:lnSpc>
            </a:pPr>
            <a:r>
              <a:rPr lang="vi-VN" b="1" dirty="0"/>
              <a:t>Tiêu đề</a:t>
            </a:r>
            <a:r>
              <a:rPr lang="vi-VN" dirty="0"/>
              <a:t>: Chọn món ăn</a:t>
            </a:r>
          </a:p>
          <a:p>
            <a:pPr>
              <a:lnSpc>
                <a:spcPct val="200000"/>
              </a:lnSpc>
            </a:pPr>
            <a:r>
              <a:rPr lang="vi-VN" b="1" dirty="0"/>
              <a:t>Actors</a:t>
            </a:r>
            <a:r>
              <a:rPr lang="vi-VN" dirty="0"/>
              <a:t>: Thực khách, Database</a:t>
            </a:r>
          </a:p>
          <a:p>
            <a:pPr>
              <a:lnSpc>
                <a:spcPct val="200000"/>
              </a:lnSpc>
            </a:pPr>
            <a:r>
              <a:rPr lang="vi-VN" b="1" dirty="0"/>
              <a:t>Mô tả: </a:t>
            </a:r>
            <a:r>
              <a:rPr lang="vi-VN" dirty="0">
                <a:effectLst/>
                <a:ea typeface="Calibri" panose="020F0502020204030204" pitchFamily="34" charset="0"/>
              </a:rPr>
              <a:t>Use case này cho phép thực khách chọn món trên hệ thống để quản lý thông tin món ăn &amp; số tiền món ăn</a:t>
            </a:r>
            <a:endParaRPr lang="vi-VN" dirty="0"/>
          </a:p>
          <a:p>
            <a:pPr>
              <a:lnSpc>
                <a:spcPct val="200000"/>
              </a:lnSpc>
            </a:pPr>
            <a:r>
              <a:rPr lang="vi-VN" b="1" dirty="0"/>
              <a:t>Độ ưu tiên: </a:t>
            </a:r>
            <a:r>
              <a:rPr lang="vi-VN" dirty="0"/>
              <a:t>High</a:t>
            </a:r>
          </a:p>
          <a:p>
            <a:pPr>
              <a:lnSpc>
                <a:spcPct val="200000"/>
              </a:lnSpc>
            </a:pPr>
            <a:r>
              <a:rPr lang="vi-VN" b="1" dirty="0"/>
              <a:t>Risk: </a:t>
            </a:r>
            <a:r>
              <a:rPr lang="vi-VN" dirty="0"/>
              <a:t>Low</a:t>
            </a:r>
          </a:p>
          <a:p>
            <a:pPr>
              <a:lnSpc>
                <a:spcPct val="200000"/>
              </a:lnSpc>
            </a:pPr>
            <a:r>
              <a:rPr lang="vi-VN" dirty="0"/>
              <a:t>		</a:t>
            </a:r>
            <a:r>
              <a:rPr lang="vi-VN" b="1" dirty="0"/>
              <a:t>Scenarios: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	Scenarios 1: Thành công chọn món trên hệ thống quản lý nhà hàng Self Restaurant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	Scenarios 2: Thất bại do trùng tên món ăn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26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1D4C-6134-3994-6802-007CA0C8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000" dirty="0">
                <a:solidFill>
                  <a:srgbClr val="FF0000"/>
                </a:solidFill>
              </a:rPr>
              <a:t>1.2 MÔ TẢ UC</a:t>
            </a:r>
            <a:br>
              <a:rPr lang="vi-VN" sz="4000" dirty="0">
                <a:solidFill>
                  <a:srgbClr val="FF0000"/>
                </a:solidFill>
              </a:rPr>
            </a:br>
            <a:r>
              <a:rPr lang="vi-VN" sz="4000" b="1" dirty="0"/>
              <a:t>UC2: Chọn món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0F8AE-94F2-EA72-9D6C-EE7EC7CFF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Scenario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E4888-3778-D389-61BB-940158B4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777" y="3335337"/>
            <a:ext cx="5386590" cy="2455862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1. Thực khách: Chọn chức năng chọn món ăn trên hệ thống</a:t>
            </a:r>
          </a:p>
          <a:p>
            <a:r>
              <a:rPr lang="vi-VN" dirty="0"/>
              <a:t>2. Hệ thống: Hiển thị các món ăn có thể phục vụ trong ngày tại chi nhánh cùng với giá tiền</a:t>
            </a:r>
          </a:p>
          <a:p>
            <a:r>
              <a:rPr lang="vi-VN" dirty="0"/>
              <a:t>3. Thực khách: Lựa chọn món ăn</a:t>
            </a:r>
          </a:p>
          <a:p>
            <a:r>
              <a:rPr lang="vi-VN" dirty="0"/>
              <a:t>4. Database: Lưu thông tin món ăn thành công</a:t>
            </a:r>
          </a:p>
          <a:p>
            <a:r>
              <a:rPr lang="vi-VN" dirty="0"/>
              <a:t>5. Hệ thống:  Hiện thị thành công các món ăn thực khách đã chọn trước đó</a:t>
            </a:r>
          </a:p>
          <a:p>
            <a:r>
              <a:rPr lang="vi-VN" dirty="0"/>
              <a:t>6. Hệ thống: Quay lại menu chức năng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B9C1C-D73D-337A-F14E-1675F6D11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vi-VN" dirty="0"/>
              <a:t>Scenarios 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D714D-98BE-0DFA-AC39-9C5D151729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/>
              <a:t>1-&gt;2-&gt;3</a:t>
            </a:r>
          </a:p>
          <a:p>
            <a:r>
              <a:rPr lang="vi-VN" dirty="0"/>
              <a:t>4’. Database: Lưu thông tin món ăn thất bại</a:t>
            </a:r>
          </a:p>
          <a:p>
            <a:r>
              <a:rPr lang="vi-VN" dirty="0"/>
              <a:t>5’. Hệ thống: Hiện ra thông báo thêm món ăn thất bại do trùng</a:t>
            </a:r>
          </a:p>
          <a:p>
            <a:r>
              <a:rPr lang="vi-VN" dirty="0"/>
              <a:t>6’ Hệ thống: Quay lại menu chức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723</TotalTime>
  <Words>759</Words>
  <Application>Microsoft Office PowerPoint</Application>
  <PresentationFormat>Widescreen</PresentationFormat>
  <Paragraphs>91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Corbel</vt:lpstr>
      <vt:lpstr>Open Sans</vt:lpstr>
      <vt:lpstr>Open Sans Light</vt:lpstr>
      <vt:lpstr>Symbol</vt:lpstr>
      <vt:lpstr>Tahoma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MÔ TẢ UC UC2: Thêm món ăn </vt:lpstr>
      <vt:lpstr>PowerPoint Presentation</vt:lpstr>
      <vt:lpstr>1.2 MÔ TẢ UC UC2: Chọn món </vt:lpstr>
      <vt:lpstr>2. SƠ ĐỒ CLASS</vt:lpstr>
      <vt:lpstr>3. Sơ đồ sequence (tuần tự)</vt:lpstr>
      <vt:lpstr>3. Sơ đồ sequence (tuần tự)</vt:lpstr>
      <vt:lpstr>4. Sơ đồ trạng thái (state) 4.1 Quản lý danh mục món ăn hàng ngày</vt:lpstr>
      <vt:lpstr>4. Sơ đồ trạng thái (state) 4.2 Quản lý danh mục hóa đơn hàng ngày</vt:lpstr>
      <vt:lpstr>5. Tổng kết Hướng phát triển tương lai</vt:lpstr>
      <vt:lpstr>KẾT THÚC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Anh Nguyen Ho</dc:creator>
  <cp:lastModifiedBy>Hai Anh Nguyen Ho</cp:lastModifiedBy>
  <cp:revision>23</cp:revision>
  <dcterms:created xsi:type="dcterms:W3CDTF">2022-06-24T04:15:05Z</dcterms:created>
  <dcterms:modified xsi:type="dcterms:W3CDTF">2022-06-28T02:20:52Z</dcterms:modified>
</cp:coreProperties>
</file>