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ata"/>
      <p:regular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Fira Sans Extra Condensed"/>
      <p:regular r:id="rId18"/>
      <p:bold r:id="rId19"/>
      <p:italic r:id="rId20"/>
      <p:boldItalic r:id="rId21"/>
    </p:embeddedFont>
    <p:embeddedFont>
      <p:font typeface="Fira Sans Extra Condensed SemiBol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italic.fntdata"/><Relationship Id="rId22" Type="http://schemas.openxmlformats.org/officeDocument/2006/relationships/font" Target="fonts/FiraSansExtraCondensedSemiBold-regular.fntdata"/><Relationship Id="rId21" Type="http://schemas.openxmlformats.org/officeDocument/2006/relationships/font" Target="fonts/FiraSansExtraCondensed-boldItalic.fntdata"/><Relationship Id="rId24" Type="http://schemas.openxmlformats.org/officeDocument/2006/relationships/font" Target="fonts/FiraSansExtraCondensedSemiBold-italic.fntdata"/><Relationship Id="rId23" Type="http://schemas.openxmlformats.org/officeDocument/2006/relationships/font" Target="fonts/FiraSansExtraCondensed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FiraSansExtraCondensed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ata-regular.fntdata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FiraSansExtraCondensed-bold.fntdata"/><Relationship Id="rId18" Type="http://schemas.openxmlformats.org/officeDocument/2006/relationships/font" Target="fonts/FiraSansExtraCondense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206afaa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d206afaa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2a8583979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2a8583979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c73459845_0_5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c73459845_0_5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17d3ea68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17d3ea68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8adbe6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8adbe6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c7345984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c7345984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c73459845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c7345984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889156e0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6889156e0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307350" y="570050"/>
            <a:ext cx="6852300" cy="19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Salary Comparison Between Europe And USA</a:t>
            </a:r>
            <a:endParaRPr/>
          </a:p>
        </p:txBody>
      </p:sp>
      <p:grpSp>
        <p:nvGrpSpPr>
          <p:cNvPr id="54" name="Google Shape;54;p13"/>
          <p:cNvGrpSpPr/>
          <p:nvPr/>
        </p:nvGrpSpPr>
        <p:grpSpPr>
          <a:xfrm>
            <a:off x="5360510" y="1811127"/>
            <a:ext cx="3379372" cy="3088661"/>
            <a:chOff x="6015419" y="3716859"/>
            <a:chExt cx="557671" cy="511283"/>
          </a:xfrm>
        </p:grpSpPr>
        <p:sp>
          <p:nvSpPr>
            <p:cNvPr id="55" name="Google Shape;55;p13"/>
            <p:cNvSpPr/>
            <p:nvPr/>
          </p:nvSpPr>
          <p:spPr>
            <a:xfrm>
              <a:off x="6015419" y="3716859"/>
              <a:ext cx="557671" cy="511283"/>
            </a:xfrm>
            <a:custGeom>
              <a:rect b="b" l="l" r="r" t="t"/>
              <a:pathLst>
                <a:path extrusionOk="0" h="88649" w="9665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" name="Google Shape;56;p13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57" name="Google Shape;57;p13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rect b="b" l="l" r="r" t="t"/>
                <a:pathLst>
                  <a:path extrusionOk="0" h="11144" w="13876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rect b="b" l="l" r="r" t="t"/>
                <a:pathLst>
                  <a:path extrusionOk="0" h="6371" w="6779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rect b="b" l="l" r="r" t="t"/>
                <a:pathLst>
                  <a:path extrusionOk="0" h="2308" w="4348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rect b="b" l="l" r="r" t="t"/>
                <a:pathLst>
                  <a:path extrusionOk="0" h="2875" w="3124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rect b="b" l="l" r="r" t="t"/>
                <a:pathLst>
                  <a:path extrusionOk="0" h="75943" w="34458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rect b="b" l="l" r="r" t="t"/>
                <a:pathLst>
                  <a:path extrusionOk="0" h="52540" w="31478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rect b="b" l="l" r="r" t="t"/>
                <a:pathLst>
                  <a:path extrusionOk="0" h="37558" w="32276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rect b="b" l="l" r="r" t="t"/>
                <a:pathLst>
                  <a:path extrusionOk="0" h="2420" w="5892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rect b="b" l="l" r="r" t="t"/>
                <a:pathLst>
                  <a:path extrusionOk="0" h="2059" w="6194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rect b="b" l="l" r="r" t="t"/>
                <a:pathLst>
                  <a:path extrusionOk="0" h="2130" w="3426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 rot="10800000">
            <a:off x="457200" y="2114017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4073650" y="1259075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282850" y="48542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AGENDAS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 rot="10800000">
            <a:off x="457200" y="3823900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4073650" y="2968958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3510437" y="1051947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4474780" y="1895549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3510437" y="2739152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4474780" y="3582754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5485800" y="1267963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Source</a:t>
            </a:r>
            <a:endParaRPr b="1" sz="17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6090050" y="1577575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r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   Linkedin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Scraping    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r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Glassdoor Scraping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685800" y="217992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Analysis and Comparison</a:t>
            </a:r>
            <a:endParaRPr b="1" sz="17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685800" y="2431216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Tableau Dashboard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5540050" y="29689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Salary Prediction</a:t>
            </a:r>
            <a:endParaRPr b="1" sz="17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5828450" y="3241950"/>
            <a:ext cx="2779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Creating a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 predict future salary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685800" y="401562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b="1"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85800" y="4109046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8" name="Google Shape;88;p14"/>
          <p:cNvGrpSpPr/>
          <p:nvPr/>
        </p:nvGrpSpPr>
        <p:grpSpPr>
          <a:xfrm>
            <a:off x="4944496" y="2377602"/>
            <a:ext cx="219345" cy="227301"/>
            <a:chOff x="3357325" y="2093500"/>
            <a:chExt cx="311525" cy="322825"/>
          </a:xfrm>
        </p:grpSpPr>
        <p:sp>
          <p:nvSpPr>
            <p:cNvPr id="89" name="Google Shape;89;p14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3920200" y="1456990"/>
            <a:ext cx="339253" cy="339253"/>
            <a:chOff x="1492675" y="2620775"/>
            <a:chExt cx="481825" cy="481825"/>
          </a:xfrm>
        </p:grpSpPr>
        <p:sp>
          <p:nvSpPr>
            <p:cNvPr id="93" name="Google Shape;93;p14"/>
            <p:cNvSpPr/>
            <p:nvPr/>
          </p:nvSpPr>
          <p:spPr>
            <a:xfrm>
              <a:off x="1677125" y="2620775"/>
              <a:ext cx="112950" cy="113850"/>
            </a:xfrm>
            <a:custGeom>
              <a:rect b="b" l="l" r="r" t="t"/>
              <a:pathLst>
                <a:path extrusionOk="0" h="4554" w="4518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1492675" y="2734675"/>
              <a:ext cx="481825" cy="367925"/>
            </a:xfrm>
            <a:custGeom>
              <a:rect b="b" l="l" r="r" t="t"/>
              <a:pathLst>
                <a:path extrusionOk="0" h="14717" w="19273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5" name="Google Shape;95;p14"/>
          <p:cNvGrpSpPr/>
          <p:nvPr/>
        </p:nvGrpSpPr>
        <p:grpSpPr>
          <a:xfrm>
            <a:off x="4862792" y="3973506"/>
            <a:ext cx="382765" cy="367810"/>
            <a:chOff x="-62890750" y="3747425"/>
            <a:chExt cx="330825" cy="317900"/>
          </a:xfrm>
        </p:grpSpPr>
        <p:sp>
          <p:nvSpPr>
            <p:cNvPr id="96" name="Google Shape;96;p14"/>
            <p:cNvSpPr/>
            <p:nvPr/>
          </p:nvSpPr>
          <p:spPr>
            <a:xfrm>
              <a:off x="-62890750" y="3747425"/>
              <a:ext cx="313500" cy="195825"/>
            </a:xfrm>
            <a:custGeom>
              <a:rect b="b" l="l" r="r" t="t"/>
              <a:pathLst>
                <a:path extrusionOk="0" h="7833" w="1254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-62874975" y="3869075"/>
              <a:ext cx="315050" cy="196250"/>
            </a:xfrm>
            <a:custGeom>
              <a:rect b="b" l="l" r="r" t="t"/>
              <a:pathLst>
                <a:path extrusionOk="0" h="7850" w="12602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-62751325" y="3834525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-62715100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-62751325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-62822225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-62715100" y="3833750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-62758425" y="3881000"/>
              <a:ext cx="22875" cy="48075"/>
            </a:xfrm>
            <a:custGeom>
              <a:rect b="b" l="l" r="r" t="t"/>
              <a:pathLst>
                <a:path extrusionOk="0" h="1923" w="915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-62715100" y="3809325"/>
              <a:ext cx="74850" cy="51225"/>
            </a:xfrm>
            <a:custGeom>
              <a:rect b="b" l="l" r="r" t="t"/>
              <a:pathLst>
                <a:path extrusionOk="0" h="2049" w="2994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-62715875" y="3950300"/>
              <a:ext cx="75625" cy="51225"/>
            </a:xfrm>
            <a:custGeom>
              <a:rect b="b" l="l" r="r" t="t"/>
              <a:pathLst>
                <a:path extrusionOk="0" h="2049" w="3025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-62811200" y="3949525"/>
              <a:ext cx="75650" cy="52000"/>
            </a:xfrm>
            <a:custGeom>
              <a:rect b="b" l="l" r="r" t="t"/>
              <a:pathLst>
                <a:path extrusionOk="0" h="2080" w="3026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-62673350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-62810400" y="3810125"/>
              <a:ext cx="75625" cy="51200"/>
            </a:xfrm>
            <a:custGeom>
              <a:rect b="b" l="l" r="r" t="t"/>
              <a:pathLst>
                <a:path extrusionOk="0" h="2048" w="3025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-62715100" y="3881000"/>
              <a:ext cx="22850" cy="48075"/>
            </a:xfrm>
            <a:custGeom>
              <a:rect b="b" l="l" r="r" t="t"/>
              <a:pathLst>
                <a:path extrusionOk="0" h="1923" w="914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3905737" y="3130628"/>
            <a:ext cx="368186" cy="366364"/>
            <a:chOff x="-63679950" y="3360375"/>
            <a:chExt cx="318225" cy="316650"/>
          </a:xfrm>
        </p:grpSpPr>
        <p:sp>
          <p:nvSpPr>
            <p:cNvPr id="111" name="Google Shape;111;p14"/>
            <p:cNvSpPr/>
            <p:nvPr/>
          </p:nvSpPr>
          <p:spPr>
            <a:xfrm>
              <a:off x="-63497200" y="3423400"/>
              <a:ext cx="40975" cy="40975"/>
            </a:xfrm>
            <a:custGeom>
              <a:rect b="b" l="l" r="r" t="t"/>
              <a:pathLst>
                <a:path extrusionOk="0" h="1639" w="1639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-63516900" y="3485625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-63618500" y="3360375"/>
              <a:ext cx="256775" cy="256600"/>
            </a:xfrm>
            <a:custGeom>
              <a:rect b="b" l="l" r="r" t="t"/>
              <a:pathLst>
                <a:path extrusionOk="0" h="10264" w="10271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-63679950" y="3576200"/>
              <a:ext cx="102425" cy="100825"/>
            </a:xfrm>
            <a:custGeom>
              <a:rect b="b" l="l" r="r" t="t"/>
              <a:pathLst>
                <a:path extrusionOk="0" h="4033" w="4097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Data Source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7110650" y="1702700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1000+ roles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21" name="Google Shape;121;p15"/>
          <p:cNvCxnSpPr>
            <a:stCxn id="122" idx="3"/>
            <a:endCxn id="120" idx="1"/>
          </p:cNvCxnSpPr>
          <p:nvPr/>
        </p:nvCxnSpPr>
        <p:spPr>
          <a:xfrm flipH="1" rot="10800000">
            <a:off x="6531625" y="1885600"/>
            <a:ext cx="579000" cy="7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5"/>
          <p:cNvSpPr/>
          <p:nvPr/>
        </p:nvSpPr>
        <p:spPr>
          <a:xfrm>
            <a:off x="7110650" y="2533625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3000+ roles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24" name="Google Shape;124;p15"/>
          <p:cNvCxnSpPr>
            <a:stCxn id="125" idx="3"/>
            <a:endCxn id="123" idx="1"/>
          </p:cNvCxnSpPr>
          <p:nvPr/>
        </p:nvCxnSpPr>
        <p:spPr>
          <a:xfrm flipH="1" rot="10800000">
            <a:off x="6340850" y="2716625"/>
            <a:ext cx="769800" cy="7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5"/>
          <p:cNvSpPr/>
          <p:nvPr/>
        </p:nvSpPr>
        <p:spPr>
          <a:xfrm>
            <a:off x="7110650" y="3364550"/>
            <a:ext cx="1572600" cy="366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from the previous years</a:t>
            </a:r>
            <a:endParaRPr sz="13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27" name="Google Shape;127;p15"/>
          <p:cNvCxnSpPr>
            <a:stCxn id="128" idx="3"/>
            <a:endCxn id="126" idx="1"/>
          </p:cNvCxnSpPr>
          <p:nvPr/>
        </p:nvCxnSpPr>
        <p:spPr>
          <a:xfrm>
            <a:off x="5695325" y="3547550"/>
            <a:ext cx="1415400" cy="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5"/>
          <p:cNvSpPr/>
          <p:nvPr/>
        </p:nvSpPr>
        <p:spPr>
          <a:xfrm>
            <a:off x="3349200" y="3258400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3349200" y="2427325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3349200" y="1596450"/>
            <a:ext cx="3314100" cy="5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3928225" y="1546900"/>
            <a:ext cx="2603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BeautifulSoup, Selenium —&gt; Linkedin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" name="Google Shape;132;p15"/>
          <p:cNvCxnSpPr/>
          <p:nvPr/>
        </p:nvCxnSpPr>
        <p:spPr>
          <a:xfrm flipH="1" rot="10800000">
            <a:off x="1682388" y="1809388"/>
            <a:ext cx="1666800" cy="1330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5"/>
          <p:cNvSpPr/>
          <p:nvPr/>
        </p:nvSpPr>
        <p:spPr>
          <a:xfrm>
            <a:off x="3247500" y="1546900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1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34" name="Google Shape;134;p15"/>
          <p:cNvCxnSpPr/>
          <p:nvPr/>
        </p:nvCxnSpPr>
        <p:spPr>
          <a:xfrm flipH="1" rot="10800000">
            <a:off x="1672950" y="2724025"/>
            <a:ext cx="1685700" cy="168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3247500" y="2377825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1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3352925" y="3342500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486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Kaggle 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15"/>
          <p:cNvCxnSpPr/>
          <p:nvPr/>
        </p:nvCxnSpPr>
        <p:spPr>
          <a:xfrm>
            <a:off x="1682388" y="3144838"/>
            <a:ext cx="1565100" cy="4101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5"/>
          <p:cNvSpPr/>
          <p:nvPr/>
        </p:nvSpPr>
        <p:spPr>
          <a:xfrm>
            <a:off x="3247500" y="3208750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1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643050" y="1655121"/>
            <a:ext cx="2073000" cy="2137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5"/>
          <p:cNvGrpSpPr/>
          <p:nvPr/>
        </p:nvGrpSpPr>
        <p:grpSpPr>
          <a:xfrm>
            <a:off x="1443945" y="1885588"/>
            <a:ext cx="471213" cy="546422"/>
            <a:chOff x="-2571737" y="2403625"/>
            <a:chExt cx="292225" cy="291425"/>
          </a:xfrm>
        </p:grpSpPr>
        <p:sp>
          <p:nvSpPr>
            <p:cNvPr id="140" name="Google Shape;140;p15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5"/>
          <p:cNvSpPr/>
          <p:nvPr/>
        </p:nvSpPr>
        <p:spPr>
          <a:xfrm>
            <a:off x="654300" y="2516275"/>
            <a:ext cx="2050500" cy="4155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Source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3942275" y="2516275"/>
            <a:ext cx="243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Selenium —&gt; Glassdoor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2844925" y="897187"/>
            <a:ext cx="368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 Scraping Project with Python 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409375" y="29940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Data Source </a:t>
            </a:r>
            <a:endParaRPr sz="4000"/>
          </a:p>
        </p:txBody>
      </p:sp>
      <p:sp>
        <p:nvSpPr>
          <p:cNvPr id="155" name="Google Shape;155;p16"/>
          <p:cNvSpPr/>
          <p:nvPr/>
        </p:nvSpPr>
        <p:spPr>
          <a:xfrm>
            <a:off x="457200" y="2159850"/>
            <a:ext cx="8229600" cy="10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1561125" y="1950025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3856938" y="1950025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6152775" y="1950025"/>
            <a:ext cx="1392900" cy="139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1178675" y="125560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Salary in different currencies and roles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289825" y="3438200"/>
            <a:ext cx="1818600" cy="16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had a long data cleaning process since the roles were named differently. Also I had to change all the currency to USD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3704625" y="3433875"/>
            <a:ext cx="1818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have got 2 accounts banned from Linkedin. When creating a new accounts there are limited information from the new accounts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6119425" y="3438350"/>
            <a:ext cx="19104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Glassdoor frequently update their HTML structure, class names, and IDs, which breaks existing scraping scripts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3503713" y="1259925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Banned accounts from Linkedin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5828775" y="1255438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HTML </a:t>
            </a: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structure</a:t>
            </a: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changes </a:t>
            </a:r>
            <a:endParaRPr b="1"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65" name="Google Shape;165;p16"/>
          <p:cNvGrpSpPr/>
          <p:nvPr/>
        </p:nvGrpSpPr>
        <p:grpSpPr>
          <a:xfrm>
            <a:off x="2029354" y="2435225"/>
            <a:ext cx="457198" cy="372816"/>
            <a:chOff x="-65129950" y="2646800"/>
            <a:chExt cx="311125" cy="317425"/>
          </a:xfrm>
        </p:grpSpPr>
        <p:sp>
          <p:nvSpPr>
            <p:cNvPr id="166" name="Google Shape;166;p16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6"/>
          <p:cNvGrpSpPr/>
          <p:nvPr/>
        </p:nvGrpSpPr>
        <p:grpSpPr>
          <a:xfrm>
            <a:off x="4324802" y="2393033"/>
            <a:ext cx="457195" cy="457205"/>
            <a:chOff x="1412450" y="1954475"/>
            <a:chExt cx="297750" cy="296175"/>
          </a:xfrm>
        </p:grpSpPr>
        <p:sp>
          <p:nvSpPr>
            <p:cNvPr id="169" name="Google Shape;169;p16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6620249" y="2435011"/>
            <a:ext cx="457200" cy="434335"/>
            <a:chOff x="-62890750" y="2296300"/>
            <a:chExt cx="330825" cy="317450"/>
          </a:xfrm>
        </p:grpSpPr>
        <p:sp>
          <p:nvSpPr>
            <p:cNvPr id="172" name="Google Shape;172;p16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6"/>
          <p:cNvSpPr txBox="1"/>
          <p:nvPr/>
        </p:nvSpPr>
        <p:spPr>
          <a:xfrm>
            <a:off x="2844925" y="897187"/>
            <a:ext cx="368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 Scraping Project with Python 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3581850" y="756000"/>
            <a:ext cx="19803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Main Challenges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457200" y="560950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Analysis and Comparison 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17"/>
          <p:cNvGrpSpPr/>
          <p:nvPr/>
        </p:nvGrpSpPr>
        <p:grpSpPr>
          <a:xfrm>
            <a:off x="3216033" y="2335917"/>
            <a:ext cx="2512460" cy="2509885"/>
            <a:chOff x="1187925" y="238125"/>
            <a:chExt cx="5244125" cy="5238750"/>
          </a:xfrm>
        </p:grpSpPr>
        <p:sp>
          <p:nvSpPr>
            <p:cNvPr id="183" name="Google Shape;183;p17"/>
            <p:cNvSpPr/>
            <p:nvPr/>
          </p:nvSpPr>
          <p:spPr>
            <a:xfrm>
              <a:off x="3915075" y="1660975"/>
              <a:ext cx="167100" cy="221000"/>
            </a:xfrm>
            <a:custGeom>
              <a:rect b="b" l="l" r="r" t="t"/>
              <a:pathLst>
                <a:path extrusionOk="0" h="8840" w="6684">
                  <a:moveTo>
                    <a:pt x="2587" y="1"/>
                  </a:moveTo>
                  <a:lnTo>
                    <a:pt x="2587" y="1"/>
                  </a:lnTo>
                  <a:lnTo>
                    <a:pt x="2803" y="432"/>
                  </a:lnTo>
                  <a:lnTo>
                    <a:pt x="3019" y="863"/>
                  </a:lnTo>
                  <a:lnTo>
                    <a:pt x="3234" y="1294"/>
                  </a:lnTo>
                  <a:lnTo>
                    <a:pt x="3450" y="1510"/>
                  </a:lnTo>
                  <a:lnTo>
                    <a:pt x="3881" y="1510"/>
                  </a:lnTo>
                  <a:lnTo>
                    <a:pt x="3881" y="1510"/>
                  </a:lnTo>
                  <a:lnTo>
                    <a:pt x="3665" y="2157"/>
                  </a:lnTo>
                  <a:lnTo>
                    <a:pt x="3234" y="2588"/>
                  </a:lnTo>
                  <a:lnTo>
                    <a:pt x="3234" y="2588"/>
                  </a:lnTo>
                  <a:lnTo>
                    <a:pt x="4743" y="4744"/>
                  </a:lnTo>
                  <a:lnTo>
                    <a:pt x="5606" y="5606"/>
                  </a:lnTo>
                  <a:lnTo>
                    <a:pt x="6684" y="6253"/>
                  </a:lnTo>
                  <a:lnTo>
                    <a:pt x="6684" y="6253"/>
                  </a:lnTo>
                  <a:lnTo>
                    <a:pt x="6684" y="7331"/>
                  </a:lnTo>
                  <a:lnTo>
                    <a:pt x="6252" y="7978"/>
                  </a:lnTo>
                  <a:lnTo>
                    <a:pt x="5390" y="8193"/>
                  </a:lnTo>
                  <a:lnTo>
                    <a:pt x="4528" y="8409"/>
                  </a:lnTo>
                  <a:lnTo>
                    <a:pt x="2587" y="8624"/>
                  </a:lnTo>
                  <a:lnTo>
                    <a:pt x="1725" y="8624"/>
                  </a:lnTo>
                  <a:lnTo>
                    <a:pt x="863" y="8840"/>
                  </a:lnTo>
                  <a:lnTo>
                    <a:pt x="863" y="8840"/>
                  </a:lnTo>
                  <a:lnTo>
                    <a:pt x="1078" y="8409"/>
                  </a:lnTo>
                  <a:lnTo>
                    <a:pt x="1078" y="7978"/>
                  </a:lnTo>
                  <a:lnTo>
                    <a:pt x="1078" y="7115"/>
                  </a:lnTo>
                  <a:lnTo>
                    <a:pt x="1078" y="6684"/>
                  </a:lnTo>
                  <a:lnTo>
                    <a:pt x="1294" y="6253"/>
                  </a:lnTo>
                  <a:lnTo>
                    <a:pt x="1725" y="6037"/>
                  </a:lnTo>
                  <a:lnTo>
                    <a:pt x="2372" y="5606"/>
                  </a:lnTo>
                  <a:lnTo>
                    <a:pt x="2372" y="5606"/>
                  </a:lnTo>
                  <a:lnTo>
                    <a:pt x="2372" y="5175"/>
                  </a:lnTo>
                  <a:lnTo>
                    <a:pt x="2156" y="4744"/>
                  </a:lnTo>
                  <a:lnTo>
                    <a:pt x="1510" y="4097"/>
                  </a:lnTo>
                  <a:lnTo>
                    <a:pt x="647" y="3666"/>
                  </a:lnTo>
                  <a:lnTo>
                    <a:pt x="216" y="3450"/>
                  </a:lnTo>
                  <a:lnTo>
                    <a:pt x="0" y="3019"/>
                  </a:lnTo>
                  <a:lnTo>
                    <a:pt x="0" y="3019"/>
                  </a:lnTo>
                  <a:lnTo>
                    <a:pt x="0" y="2372"/>
                  </a:lnTo>
                  <a:lnTo>
                    <a:pt x="0" y="1726"/>
                  </a:lnTo>
                  <a:lnTo>
                    <a:pt x="216" y="1294"/>
                  </a:lnTo>
                  <a:lnTo>
                    <a:pt x="647" y="863"/>
                  </a:lnTo>
                  <a:lnTo>
                    <a:pt x="1510" y="432"/>
                  </a:lnTo>
                  <a:lnTo>
                    <a:pt x="2587" y="1"/>
                  </a:lnTo>
                  <a:lnTo>
                    <a:pt x="2587" y="1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3812675" y="1752600"/>
              <a:ext cx="113200" cy="97050"/>
            </a:xfrm>
            <a:custGeom>
              <a:rect b="b" l="l" r="r" t="t"/>
              <a:pathLst>
                <a:path extrusionOk="0" h="3882" w="4528">
                  <a:moveTo>
                    <a:pt x="4528" y="648"/>
                  </a:moveTo>
                  <a:lnTo>
                    <a:pt x="4528" y="648"/>
                  </a:lnTo>
                  <a:lnTo>
                    <a:pt x="4096" y="1510"/>
                  </a:lnTo>
                  <a:lnTo>
                    <a:pt x="3881" y="2157"/>
                  </a:lnTo>
                  <a:lnTo>
                    <a:pt x="3881" y="3019"/>
                  </a:lnTo>
                  <a:lnTo>
                    <a:pt x="3881" y="3019"/>
                  </a:lnTo>
                  <a:lnTo>
                    <a:pt x="1941" y="3666"/>
                  </a:lnTo>
                  <a:lnTo>
                    <a:pt x="1078" y="3881"/>
                  </a:lnTo>
                  <a:lnTo>
                    <a:pt x="431" y="3881"/>
                  </a:lnTo>
                  <a:lnTo>
                    <a:pt x="0" y="3666"/>
                  </a:lnTo>
                  <a:lnTo>
                    <a:pt x="0" y="3666"/>
                  </a:lnTo>
                  <a:lnTo>
                    <a:pt x="431" y="2588"/>
                  </a:lnTo>
                  <a:lnTo>
                    <a:pt x="647" y="1941"/>
                  </a:lnTo>
                  <a:lnTo>
                    <a:pt x="431" y="1294"/>
                  </a:lnTo>
                  <a:lnTo>
                    <a:pt x="431" y="1294"/>
                  </a:lnTo>
                  <a:lnTo>
                    <a:pt x="2372" y="216"/>
                  </a:lnTo>
                  <a:lnTo>
                    <a:pt x="3019" y="1"/>
                  </a:lnTo>
                  <a:lnTo>
                    <a:pt x="3450" y="1"/>
                  </a:lnTo>
                  <a:lnTo>
                    <a:pt x="4096" y="216"/>
                  </a:lnTo>
                  <a:lnTo>
                    <a:pt x="4528" y="648"/>
                  </a:lnTo>
                  <a:lnTo>
                    <a:pt x="4528" y="648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138525" y="3574325"/>
              <a:ext cx="194050" cy="361125"/>
            </a:xfrm>
            <a:custGeom>
              <a:rect b="b" l="l" r="r" t="t"/>
              <a:pathLst>
                <a:path extrusionOk="0" h="14445" w="7762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138525" y="3574325"/>
              <a:ext cx="194050" cy="361125"/>
            </a:xfrm>
            <a:custGeom>
              <a:rect b="b" l="l" r="r" t="t"/>
              <a:pathLst>
                <a:path extrusionOk="0" fill="none" h="14445" w="7762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1651425" y="696225"/>
              <a:ext cx="4317125" cy="4322550"/>
            </a:xfrm>
            <a:custGeom>
              <a:rect b="b" l="l" r="r" t="t"/>
              <a:pathLst>
                <a:path extrusionOk="0" h="172902" w="172685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  <a:close/>
                </a:path>
              </a:pathLst>
            </a:custGeom>
            <a:solidFill>
              <a:srgbClr val="53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651425" y="696225"/>
              <a:ext cx="4317125" cy="4322550"/>
            </a:xfrm>
            <a:custGeom>
              <a:rect b="b" l="l" r="r" t="t"/>
              <a:pathLst>
                <a:path extrusionOk="0" fill="none" h="172902" w="172685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3559350" y="1353775"/>
              <a:ext cx="2409200" cy="2829600"/>
            </a:xfrm>
            <a:custGeom>
              <a:rect b="b" l="l" r="r" t="t"/>
              <a:pathLst>
                <a:path extrusionOk="0" h="113184" w="96368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  <a:close/>
                  <a:moveTo>
                    <a:pt x="48076" y="25440"/>
                  </a:moveTo>
                  <a:lnTo>
                    <a:pt x="48076" y="25440"/>
                  </a:lnTo>
                  <a:lnTo>
                    <a:pt x="48723" y="25224"/>
                  </a:lnTo>
                  <a:lnTo>
                    <a:pt x="49154" y="25440"/>
                  </a:lnTo>
                  <a:lnTo>
                    <a:pt x="50017" y="25871"/>
                  </a:lnTo>
                  <a:lnTo>
                    <a:pt x="50663" y="26518"/>
                  </a:lnTo>
                  <a:lnTo>
                    <a:pt x="51310" y="27164"/>
                  </a:lnTo>
                  <a:lnTo>
                    <a:pt x="51310" y="27164"/>
                  </a:lnTo>
                  <a:lnTo>
                    <a:pt x="51957" y="27164"/>
                  </a:lnTo>
                  <a:lnTo>
                    <a:pt x="52388" y="27164"/>
                  </a:lnTo>
                  <a:lnTo>
                    <a:pt x="53035" y="26733"/>
                  </a:lnTo>
                  <a:lnTo>
                    <a:pt x="53035" y="26733"/>
                  </a:lnTo>
                  <a:lnTo>
                    <a:pt x="53035" y="26302"/>
                  </a:lnTo>
                  <a:lnTo>
                    <a:pt x="52819" y="26086"/>
                  </a:lnTo>
                  <a:lnTo>
                    <a:pt x="52604" y="26086"/>
                  </a:lnTo>
                  <a:lnTo>
                    <a:pt x="52388" y="25655"/>
                  </a:lnTo>
                  <a:lnTo>
                    <a:pt x="52388" y="25655"/>
                  </a:lnTo>
                  <a:lnTo>
                    <a:pt x="52819" y="25224"/>
                  </a:lnTo>
                  <a:lnTo>
                    <a:pt x="53466" y="25008"/>
                  </a:lnTo>
                  <a:lnTo>
                    <a:pt x="54113" y="24793"/>
                  </a:lnTo>
                  <a:lnTo>
                    <a:pt x="54975" y="24793"/>
                  </a:lnTo>
                  <a:lnTo>
                    <a:pt x="54975" y="24793"/>
                  </a:lnTo>
                  <a:lnTo>
                    <a:pt x="54975" y="25440"/>
                  </a:lnTo>
                  <a:lnTo>
                    <a:pt x="54760" y="25871"/>
                  </a:lnTo>
                  <a:lnTo>
                    <a:pt x="54544" y="26086"/>
                  </a:lnTo>
                  <a:lnTo>
                    <a:pt x="54328" y="26518"/>
                  </a:lnTo>
                  <a:lnTo>
                    <a:pt x="54328" y="26518"/>
                  </a:lnTo>
                  <a:lnTo>
                    <a:pt x="54760" y="27164"/>
                  </a:lnTo>
                  <a:lnTo>
                    <a:pt x="55622" y="27595"/>
                  </a:lnTo>
                  <a:lnTo>
                    <a:pt x="57131" y="28242"/>
                  </a:lnTo>
                  <a:lnTo>
                    <a:pt x="57778" y="28673"/>
                  </a:lnTo>
                  <a:lnTo>
                    <a:pt x="58425" y="29105"/>
                  </a:lnTo>
                  <a:lnTo>
                    <a:pt x="59071" y="29751"/>
                  </a:lnTo>
                  <a:lnTo>
                    <a:pt x="59071" y="30614"/>
                  </a:lnTo>
                  <a:lnTo>
                    <a:pt x="59071" y="30614"/>
                  </a:lnTo>
                  <a:lnTo>
                    <a:pt x="57778" y="31045"/>
                  </a:lnTo>
                  <a:lnTo>
                    <a:pt x="56700" y="31045"/>
                  </a:lnTo>
                  <a:lnTo>
                    <a:pt x="55406" y="30829"/>
                  </a:lnTo>
                  <a:lnTo>
                    <a:pt x="54328" y="30614"/>
                  </a:lnTo>
                  <a:lnTo>
                    <a:pt x="54328" y="30614"/>
                  </a:lnTo>
                  <a:lnTo>
                    <a:pt x="52819" y="30182"/>
                  </a:lnTo>
                  <a:lnTo>
                    <a:pt x="51526" y="29967"/>
                  </a:lnTo>
                  <a:lnTo>
                    <a:pt x="50232" y="30182"/>
                  </a:lnTo>
                  <a:lnTo>
                    <a:pt x="49586" y="30398"/>
                  </a:lnTo>
                  <a:lnTo>
                    <a:pt x="48939" y="30829"/>
                  </a:lnTo>
                  <a:lnTo>
                    <a:pt x="48939" y="30829"/>
                  </a:lnTo>
                  <a:lnTo>
                    <a:pt x="48508" y="31045"/>
                  </a:lnTo>
                  <a:lnTo>
                    <a:pt x="48292" y="30829"/>
                  </a:lnTo>
                  <a:lnTo>
                    <a:pt x="48292" y="30829"/>
                  </a:lnTo>
                  <a:lnTo>
                    <a:pt x="48076" y="30614"/>
                  </a:lnTo>
                  <a:lnTo>
                    <a:pt x="47861" y="30614"/>
                  </a:lnTo>
                  <a:lnTo>
                    <a:pt x="47861" y="30614"/>
                  </a:lnTo>
                  <a:lnTo>
                    <a:pt x="47214" y="30829"/>
                  </a:lnTo>
                  <a:lnTo>
                    <a:pt x="46998" y="31260"/>
                  </a:lnTo>
                  <a:lnTo>
                    <a:pt x="46998" y="31260"/>
                  </a:lnTo>
                  <a:lnTo>
                    <a:pt x="46567" y="31476"/>
                  </a:lnTo>
                  <a:lnTo>
                    <a:pt x="46352" y="31692"/>
                  </a:lnTo>
                  <a:lnTo>
                    <a:pt x="45921" y="31692"/>
                  </a:lnTo>
                  <a:lnTo>
                    <a:pt x="45921" y="31692"/>
                  </a:lnTo>
                  <a:lnTo>
                    <a:pt x="46136" y="30182"/>
                  </a:lnTo>
                  <a:lnTo>
                    <a:pt x="46352" y="28458"/>
                  </a:lnTo>
                  <a:lnTo>
                    <a:pt x="46998" y="26733"/>
                  </a:lnTo>
                  <a:lnTo>
                    <a:pt x="47430" y="26086"/>
                  </a:lnTo>
                  <a:lnTo>
                    <a:pt x="48076" y="25440"/>
                  </a:lnTo>
                  <a:close/>
                  <a:moveTo>
                    <a:pt x="34710" y="14445"/>
                  </a:moveTo>
                  <a:lnTo>
                    <a:pt x="34710" y="14445"/>
                  </a:lnTo>
                  <a:lnTo>
                    <a:pt x="34710" y="14014"/>
                  </a:lnTo>
                  <a:lnTo>
                    <a:pt x="34494" y="13798"/>
                  </a:lnTo>
                  <a:lnTo>
                    <a:pt x="34279" y="13582"/>
                  </a:lnTo>
                  <a:lnTo>
                    <a:pt x="34279" y="13151"/>
                  </a:lnTo>
                  <a:lnTo>
                    <a:pt x="34279" y="13151"/>
                  </a:lnTo>
                  <a:lnTo>
                    <a:pt x="34926" y="12720"/>
                  </a:lnTo>
                  <a:lnTo>
                    <a:pt x="35357" y="12289"/>
                  </a:lnTo>
                  <a:lnTo>
                    <a:pt x="35788" y="12073"/>
                  </a:lnTo>
                  <a:lnTo>
                    <a:pt x="36219" y="11426"/>
                  </a:lnTo>
                  <a:lnTo>
                    <a:pt x="36219" y="11426"/>
                  </a:lnTo>
                  <a:lnTo>
                    <a:pt x="36004" y="10995"/>
                  </a:lnTo>
                  <a:lnTo>
                    <a:pt x="35572" y="10780"/>
                  </a:lnTo>
                  <a:lnTo>
                    <a:pt x="35141" y="10564"/>
                  </a:lnTo>
                  <a:lnTo>
                    <a:pt x="34926" y="10133"/>
                  </a:lnTo>
                  <a:lnTo>
                    <a:pt x="34926" y="10133"/>
                  </a:lnTo>
                  <a:lnTo>
                    <a:pt x="34926" y="9271"/>
                  </a:lnTo>
                  <a:lnTo>
                    <a:pt x="35357" y="8624"/>
                  </a:lnTo>
                  <a:lnTo>
                    <a:pt x="35788" y="8193"/>
                  </a:lnTo>
                  <a:lnTo>
                    <a:pt x="36435" y="7762"/>
                  </a:lnTo>
                  <a:lnTo>
                    <a:pt x="37728" y="7115"/>
                  </a:lnTo>
                  <a:lnTo>
                    <a:pt x="38159" y="6684"/>
                  </a:lnTo>
                  <a:lnTo>
                    <a:pt x="38375" y="5821"/>
                  </a:lnTo>
                  <a:lnTo>
                    <a:pt x="38375" y="5821"/>
                  </a:lnTo>
                  <a:lnTo>
                    <a:pt x="39453" y="5606"/>
                  </a:lnTo>
                  <a:lnTo>
                    <a:pt x="40100" y="5821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40315" y="6684"/>
                  </a:lnTo>
                  <a:lnTo>
                    <a:pt x="39884" y="6899"/>
                  </a:lnTo>
                  <a:lnTo>
                    <a:pt x="39237" y="7330"/>
                  </a:lnTo>
                  <a:lnTo>
                    <a:pt x="38375" y="7762"/>
                  </a:lnTo>
                  <a:lnTo>
                    <a:pt x="38159" y="7977"/>
                  </a:lnTo>
                  <a:lnTo>
                    <a:pt x="37944" y="8408"/>
                  </a:lnTo>
                  <a:lnTo>
                    <a:pt x="37944" y="8408"/>
                  </a:lnTo>
                  <a:lnTo>
                    <a:pt x="37728" y="9486"/>
                  </a:lnTo>
                  <a:lnTo>
                    <a:pt x="37944" y="10133"/>
                  </a:lnTo>
                  <a:lnTo>
                    <a:pt x="38375" y="10780"/>
                  </a:lnTo>
                  <a:lnTo>
                    <a:pt x="38806" y="10995"/>
                  </a:lnTo>
                  <a:lnTo>
                    <a:pt x="39237" y="11211"/>
                  </a:lnTo>
                  <a:lnTo>
                    <a:pt x="39884" y="11211"/>
                  </a:lnTo>
                  <a:lnTo>
                    <a:pt x="41393" y="11211"/>
                  </a:lnTo>
                  <a:lnTo>
                    <a:pt x="41393" y="11211"/>
                  </a:lnTo>
                  <a:lnTo>
                    <a:pt x="42902" y="10995"/>
                  </a:lnTo>
                  <a:lnTo>
                    <a:pt x="43765" y="11211"/>
                  </a:lnTo>
                  <a:lnTo>
                    <a:pt x="44411" y="11426"/>
                  </a:lnTo>
                  <a:lnTo>
                    <a:pt x="44411" y="11426"/>
                  </a:lnTo>
                  <a:lnTo>
                    <a:pt x="42902" y="11642"/>
                  </a:lnTo>
                  <a:lnTo>
                    <a:pt x="41178" y="11642"/>
                  </a:lnTo>
                  <a:lnTo>
                    <a:pt x="39884" y="12073"/>
                  </a:lnTo>
                  <a:lnTo>
                    <a:pt x="39453" y="12289"/>
                  </a:lnTo>
                  <a:lnTo>
                    <a:pt x="39022" y="12936"/>
                  </a:lnTo>
                  <a:lnTo>
                    <a:pt x="39022" y="12936"/>
                  </a:lnTo>
                  <a:lnTo>
                    <a:pt x="39237" y="12936"/>
                  </a:lnTo>
                  <a:lnTo>
                    <a:pt x="39884" y="12936"/>
                  </a:lnTo>
                  <a:lnTo>
                    <a:pt x="39884" y="12936"/>
                  </a:lnTo>
                  <a:lnTo>
                    <a:pt x="40315" y="12936"/>
                  </a:lnTo>
                  <a:lnTo>
                    <a:pt x="40746" y="12936"/>
                  </a:lnTo>
                  <a:lnTo>
                    <a:pt x="40962" y="13151"/>
                  </a:lnTo>
                  <a:lnTo>
                    <a:pt x="40962" y="13798"/>
                  </a:lnTo>
                  <a:lnTo>
                    <a:pt x="40962" y="13798"/>
                  </a:lnTo>
                  <a:lnTo>
                    <a:pt x="40531" y="14014"/>
                  </a:lnTo>
                  <a:lnTo>
                    <a:pt x="40315" y="14014"/>
                  </a:lnTo>
                  <a:lnTo>
                    <a:pt x="39884" y="13798"/>
                  </a:lnTo>
                  <a:lnTo>
                    <a:pt x="39884" y="13798"/>
                  </a:lnTo>
                  <a:lnTo>
                    <a:pt x="39453" y="13582"/>
                  </a:lnTo>
                  <a:lnTo>
                    <a:pt x="39022" y="13582"/>
                  </a:lnTo>
                  <a:lnTo>
                    <a:pt x="39022" y="13582"/>
                  </a:lnTo>
                  <a:lnTo>
                    <a:pt x="38591" y="14014"/>
                  </a:lnTo>
                  <a:lnTo>
                    <a:pt x="38159" y="14445"/>
                  </a:lnTo>
                  <a:lnTo>
                    <a:pt x="38159" y="15307"/>
                  </a:lnTo>
                  <a:lnTo>
                    <a:pt x="38159" y="16169"/>
                  </a:lnTo>
                  <a:lnTo>
                    <a:pt x="38159" y="16169"/>
                  </a:lnTo>
                  <a:lnTo>
                    <a:pt x="37513" y="16385"/>
                  </a:lnTo>
                  <a:lnTo>
                    <a:pt x="36866" y="16601"/>
                  </a:lnTo>
                  <a:lnTo>
                    <a:pt x="35788" y="16601"/>
                  </a:lnTo>
                  <a:lnTo>
                    <a:pt x="35788" y="16601"/>
                  </a:lnTo>
                  <a:lnTo>
                    <a:pt x="34279" y="16601"/>
                  </a:lnTo>
                  <a:lnTo>
                    <a:pt x="33632" y="16816"/>
                  </a:lnTo>
                  <a:lnTo>
                    <a:pt x="32985" y="17247"/>
                  </a:lnTo>
                  <a:lnTo>
                    <a:pt x="32985" y="17247"/>
                  </a:lnTo>
                  <a:lnTo>
                    <a:pt x="32554" y="17032"/>
                  </a:lnTo>
                  <a:lnTo>
                    <a:pt x="32123" y="16816"/>
                  </a:lnTo>
                  <a:lnTo>
                    <a:pt x="31045" y="17032"/>
                  </a:lnTo>
                  <a:lnTo>
                    <a:pt x="31045" y="17032"/>
                  </a:lnTo>
                  <a:lnTo>
                    <a:pt x="29752" y="17032"/>
                  </a:lnTo>
                  <a:lnTo>
                    <a:pt x="29320" y="16816"/>
                  </a:lnTo>
                  <a:lnTo>
                    <a:pt x="29105" y="16385"/>
                  </a:lnTo>
                  <a:lnTo>
                    <a:pt x="29105" y="16385"/>
                  </a:lnTo>
                  <a:lnTo>
                    <a:pt x="30614" y="16169"/>
                  </a:lnTo>
                  <a:lnTo>
                    <a:pt x="32123" y="15738"/>
                  </a:lnTo>
                  <a:lnTo>
                    <a:pt x="34710" y="14445"/>
                  </a:lnTo>
                  <a:close/>
                  <a:moveTo>
                    <a:pt x="50232" y="41177"/>
                  </a:moveTo>
                  <a:lnTo>
                    <a:pt x="50232" y="41177"/>
                  </a:lnTo>
                  <a:lnTo>
                    <a:pt x="49586" y="41177"/>
                  </a:lnTo>
                  <a:lnTo>
                    <a:pt x="49154" y="41393"/>
                  </a:lnTo>
                  <a:lnTo>
                    <a:pt x="48723" y="41609"/>
                  </a:lnTo>
                  <a:lnTo>
                    <a:pt x="48292" y="41824"/>
                  </a:lnTo>
                  <a:lnTo>
                    <a:pt x="48292" y="41824"/>
                  </a:lnTo>
                  <a:lnTo>
                    <a:pt x="47214" y="41824"/>
                  </a:lnTo>
                  <a:lnTo>
                    <a:pt x="46352" y="41609"/>
                  </a:lnTo>
                  <a:lnTo>
                    <a:pt x="44411" y="40746"/>
                  </a:lnTo>
                  <a:lnTo>
                    <a:pt x="44411" y="40746"/>
                  </a:lnTo>
                  <a:lnTo>
                    <a:pt x="42902" y="40315"/>
                  </a:lnTo>
                  <a:lnTo>
                    <a:pt x="41609" y="39884"/>
                  </a:lnTo>
                  <a:lnTo>
                    <a:pt x="40315" y="39884"/>
                  </a:lnTo>
                  <a:lnTo>
                    <a:pt x="38806" y="40099"/>
                  </a:lnTo>
                  <a:lnTo>
                    <a:pt x="38806" y="40099"/>
                  </a:lnTo>
                  <a:lnTo>
                    <a:pt x="38591" y="40746"/>
                  </a:lnTo>
                  <a:lnTo>
                    <a:pt x="38591" y="41393"/>
                  </a:lnTo>
                  <a:lnTo>
                    <a:pt x="38591" y="42040"/>
                  </a:lnTo>
                  <a:lnTo>
                    <a:pt x="38375" y="42471"/>
                  </a:lnTo>
                  <a:lnTo>
                    <a:pt x="38375" y="42471"/>
                  </a:lnTo>
                  <a:lnTo>
                    <a:pt x="35788" y="41609"/>
                  </a:lnTo>
                  <a:lnTo>
                    <a:pt x="33632" y="40531"/>
                  </a:lnTo>
                  <a:lnTo>
                    <a:pt x="31261" y="39668"/>
                  </a:lnTo>
                  <a:lnTo>
                    <a:pt x="28889" y="38806"/>
                  </a:lnTo>
                  <a:lnTo>
                    <a:pt x="28889" y="38806"/>
                  </a:lnTo>
                  <a:lnTo>
                    <a:pt x="29105" y="37944"/>
                  </a:lnTo>
                  <a:lnTo>
                    <a:pt x="29320" y="36866"/>
                  </a:lnTo>
                  <a:lnTo>
                    <a:pt x="29320" y="36003"/>
                  </a:lnTo>
                  <a:lnTo>
                    <a:pt x="28889" y="35141"/>
                  </a:lnTo>
                  <a:lnTo>
                    <a:pt x="28889" y="35141"/>
                  </a:lnTo>
                  <a:lnTo>
                    <a:pt x="25224" y="35357"/>
                  </a:lnTo>
                  <a:lnTo>
                    <a:pt x="21775" y="35357"/>
                  </a:lnTo>
                  <a:lnTo>
                    <a:pt x="21775" y="35357"/>
                  </a:lnTo>
                  <a:lnTo>
                    <a:pt x="21128" y="35357"/>
                  </a:lnTo>
                  <a:lnTo>
                    <a:pt x="20481" y="35572"/>
                  </a:lnTo>
                  <a:lnTo>
                    <a:pt x="19188" y="36003"/>
                  </a:lnTo>
                  <a:lnTo>
                    <a:pt x="18110" y="36650"/>
                  </a:lnTo>
                  <a:lnTo>
                    <a:pt x="16816" y="37081"/>
                  </a:lnTo>
                  <a:lnTo>
                    <a:pt x="16816" y="37081"/>
                  </a:lnTo>
                  <a:lnTo>
                    <a:pt x="15954" y="37297"/>
                  </a:lnTo>
                  <a:lnTo>
                    <a:pt x="15092" y="37297"/>
                  </a:lnTo>
                  <a:lnTo>
                    <a:pt x="14014" y="37081"/>
                  </a:lnTo>
                  <a:lnTo>
                    <a:pt x="13583" y="36866"/>
                  </a:lnTo>
                  <a:lnTo>
                    <a:pt x="13367" y="36434"/>
                  </a:lnTo>
                  <a:lnTo>
                    <a:pt x="13367" y="36434"/>
                  </a:lnTo>
                  <a:lnTo>
                    <a:pt x="13798" y="36219"/>
                  </a:lnTo>
                  <a:lnTo>
                    <a:pt x="14661" y="35788"/>
                  </a:lnTo>
                  <a:lnTo>
                    <a:pt x="16170" y="35357"/>
                  </a:lnTo>
                  <a:lnTo>
                    <a:pt x="17463" y="34925"/>
                  </a:lnTo>
                  <a:lnTo>
                    <a:pt x="18110" y="34710"/>
                  </a:lnTo>
                  <a:lnTo>
                    <a:pt x="18541" y="34063"/>
                  </a:lnTo>
                  <a:lnTo>
                    <a:pt x="18541" y="34063"/>
                  </a:lnTo>
                  <a:lnTo>
                    <a:pt x="18541" y="33201"/>
                  </a:lnTo>
                  <a:lnTo>
                    <a:pt x="18972" y="32338"/>
                  </a:lnTo>
                  <a:lnTo>
                    <a:pt x="19403" y="31692"/>
                  </a:lnTo>
                  <a:lnTo>
                    <a:pt x="20050" y="31260"/>
                  </a:lnTo>
                  <a:lnTo>
                    <a:pt x="21559" y="30182"/>
                  </a:lnTo>
                  <a:lnTo>
                    <a:pt x="21991" y="29536"/>
                  </a:lnTo>
                  <a:lnTo>
                    <a:pt x="22422" y="28673"/>
                  </a:lnTo>
                  <a:lnTo>
                    <a:pt x="22422" y="28673"/>
                  </a:lnTo>
                  <a:lnTo>
                    <a:pt x="23931" y="28889"/>
                  </a:lnTo>
                  <a:lnTo>
                    <a:pt x="25224" y="28673"/>
                  </a:lnTo>
                  <a:lnTo>
                    <a:pt x="26302" y="28242"/>
                  </a:lnTo>
                  <a:lnTo>
                    <a:pt x="27380" y="27380"/>
                  </a:lnTo>
                  <a:lnTo>
                    <a:pt x="27380" y="27380"/>
                  </a:lnTo>
                  <a:lnTo>
                    <a:pt x="28243" y="28242"/>
                  </a:lnTo>
                  <a:lnTo>
                    <a:pt x="28889" y="28889"/>
                  </a:lnTo>
                  <a:lnTo>
                    <a:pt x="30830" y="30182"/>
                  </a:lnTo>
                  <a:lnTo>
                    <a:pt x="32770" y="31476"/>
                  </a:lnTo>
                  <a:lnTo>
                    <a:pt x="34279" y="32770"/>
                  </a:lnTo>
                  <a:lnTo>
                    <a:pt x="34279" y="32770"/>
                  </a:lnTo>
                  <a:lnTo>
                    <a:pt x="34494" y="33201"/>
                  </a:lnTo>
                  <a:lnTo>
                    <a:pt x="34279" y="33632"/>
                  </a:lnTo>
                  <a:lnTo>
                    <a:pt x="34063" y="34063"/>
                  </a:lnTo>
                  <a:lnTo>
                    <a:pt x="34063" y="34063"/>
                  </a:lnTo>
                  <a:lnTo>
                    <a:pt x="34494" y="34063"/>
                  </a:lnTo>
                  <a:lnTo>
                    <a:pt x="34926" y="34063"/>
                  </a:lnTo>
                  <a:lnTo>
                    <a:pt x="35357" y="33416"/>
                  </a:lnTo>
                  <a:lnTo>
                    <a:pt x="35357" y="32770"/>
                  </a:lnTo>
                  <a:lnTo>
                    <a:pt x="35357" y="32554"/>
                  </a:lnTo>
                  <a:lnTo>
                    <a:pt x="35141" y="32338"/>
                  </a:lnTo>
                  <a:lnTo>
                    <a:pt x="35141" y="32338"/>
                  </a:lnTo>
                  <a:lnTo>
                    <a:pt x="35141" y="32123"/>
                  </a:lnTo>
                  <a:lnTo>
                    <a:pt x="35357" y="31907"/>
                  </a:lnTo>
                  <a:lnTo>
                    <a:pt x="36219" y="31907"/>
                  </a:lnTo>
                  <a:lnTo>
                    <a:pt x="36219" y="31907"/>
                  </a:lnTo>
                  <a:lnTo>
                    <a:pt x="36435" y="31907"/>
                  </a:lnTo>
                  <a:lnTo>
                    <a:pt x="36435" y="31907"/>
                  </a:lnTo>
                  <a:lnTo>
                    <a:pt x="35788" y="31260"/>
                  </a:lnTo>
                  <a:lnTo>
                    <a:pt x="34926" y="30614"/>
                  </a:lnTo>
                  <a:lnTo>
                    <a:pt x="33201" y="29536"/>
                  </a:lnTo>
                  <a:lnTo>
                    <a:pt x="32554" y="29105"/>
                  </a:lnTo>
                  <a:lnTo>
                    <a:pt x="31692" y="28458"/>
                  </a:lnTo>
                  <a:lnTo>
                    <a:pt x="31261" y="27595"/>
                  </a:lnTo>
                  <a:lnTo>
                    <a:pt x="30830" y="26518"/>
                  </a:lnTo>
                  <a:lnTo>
                    <a:pt x="30830" y="26518"/>
                  </a:lnTo>
                  <a:lnTo>
                    <a:pt x="31692" y="26733"/>
                  </a:lnTo>
                  <a:lnTo>
                    <a:pt x="32554" y="26949"/>
                  </a:lnTo>
                  <a:lnTo>
                    <a:pt x="34279" y="28242"/>
                  </a:lnTo>
                  <a:lnTo>
                    <a:pt x="35788" y="29320"/>
                  </a:lnTo>
                  <a:lnTo>
                    <a:pt x="36650" y="29751"/>
                  </a:lnTo>
                  <a:lnTo>
                    <a:pt x="37513" y="30182"/>
                  </a:lnTo>
                  <a:lnTo>
                    <a:pt x="37513" y="30182"/>
                  </a:lnTo>
                  <a:lnTo>
                    <a:pt x="37728" y="31260"/>
                  </a:lnTo>
                  <a:lnTo>
                    <a:pt x="37944" y="31907"/>
                  </a:lnTo>
                  <a:lnTo>
                    <a:pt x="38806" y="33201"/>
                  </a:lnTo>
                  <a:lnTo>
                    <a:pt x="39669" y="34494"/>
                  </a:lnTo>
                  <a:lnTo>
                    <a:pt x="40100" y="35141"/>
                  </a:lnTo>
                  <a:lnTo>
                    <a:pt x="40315" y="35788"/>
                  </a:lnTo>
                  <a:lnTo>
                    <a:pt x="40315" y="35788"/>
                  </a:lnTo>
                  <a:lnTo>
                    <a:pt x="41178" y="35788"/>
                  </a:lnTo>
                  <a:lnTo>
                    <a:pt x="41178" y="35788"/>
                  </a:lnTo>
                  <a:lnTo>
                    <a:pt x="41609" y="35357"/>
                  </a:lnTo>
                  <a:lnTo>
                    <a:pt x="41824" y="34925"/>
                  </a:lnTo>
                  <a:lnTo>
                    <a:pt x="42256" y="34710"/>
                  </a:lnTo>
                  <a:lnTo>
                    <a:pt x="42687" y="34494"/>
                  </a:lnTo>
                  <a:lnTo>
                    <a:pt x="42687" y="34494"/>
                  </a:lnTo>
                  <a:lnTo>
                    <a:pt x="42687" y="33847"/>
                  </a:lnTo>
                  <a:lnTo>
                    <a:pt x="42471" y="33632"/>
                  </a:lnTo>
                  <a:lnTo>
                    <a:pt x="42040" y="33201"/>
                  </a:lnTo>
                  <a:lnTo>
                    <a:pt x="41393" y="32770"/>
                  </a:lnTo>
                  <a:lnTo>
                    <a:pt x="41393" y="32554"/>
                  </a:lnTo>
                  <a:lnTo>
                    <a:pt x="41393" y="32123"/>
                  </a:lnTo>
                  <a:lnTo>
                    <a:pt x="41393" y="32123"/>
                  </a:lnTo>
                  <a:lnTo>
                    <a:pt x="42040" y="31907"/>
                  </a:lnTo>
                  <a:lnTo>
                    <a:pt x="42471" y="31692"/>
                  </a:lnTo>
                  <a:lnTo>
                    <a:pt x="42471" y="31692"/>
                  </a:lnTo>
                  <a:lnTo>
                    <a:pt x="43118" y="31260"/>
                  </a:lnTo>
                  <a:lnTo>
                    <a:pt x="43334" y="31260"/>
                  </a:lnTo>
                  <a:lnTo>
                    <a:pt x="43549" y="31476"/>
                  </a:lnTo>
                  <a:lnTo>
                    <a:pt x="43549" y="31476"/>
                  </a:lnTo>
                  <a:lnTo>
                    <a:pt x="44196" y="32123"/>
                  </a:lnTo>
                  <a:lnTo>
                    <a:pt x="44411" y="32985"/>
                  </a:lnTo>
                  <a:lnTo>
                    <a:pt x="45274" y="34494"/>
                  </a:lnTo>
                  <a:lnTo>
                    <a:pt x="45705" y="35141"/>
                  </a:lnTo>
                  <a:lnTo>
                    <a:pt x="46136" y="35788"/>
                  </a:lnTo>
                  <a:lnTo>
                    <a:pt x="46998" y="36219"/>
                  </a:lnTo>
                  <a:lnTo>
                    <a:pt x="48076" y="36219"/>
                  </a:lnTo>
                  <a:lnTo>
                    <a:pt x="48076" y="36219"/>
                  </a:lnTo>
                  <a:lnTo>
                    <a:pt x="48723" y="36219"/>
                  </a:lnTo>
                  <a:lnTo>
                    <a:pt x="48939" y="36003"/>
                  </a:lnTo>
                  <a:lnTo>
                    <a:pt x="48939" y="36003"/>
                  </a:lnTo>
                  <a:lnTo>
                    <a:pt x="49370" y="35572"/>
                  </a:lnTo>
                  <a:lnTo>
                    <a:pt x="49801" y="35572"/>
                  </a:lnTo>
                  <a:lnTo>
                    <a:pt x="49801" y="35572"/>
                  </a:lnTo>
                  <a:lnTo>
                    <a:pt x="50448" y="36003"/>
                  </a:lnTo>
                  <a:lnTo>
                    <a:pt x="51310" y="36434"/>
                  </a:lnTo>
                  <a:lnTo>
                    <a:pt x="51310" y="36434"/>
                  </a:lnTo>
                  <a:lnTo>
                    <a:pt x="51957" y="36219"/>
                  </a:lnTo>
                  <a:lnTo>
                    <a:pt x="52604" y="36003"/>
                  </a:lnTo>
                  <a:lnTo>
                    <a:pt x="53250" y="35788"/>
                  </a:lnTo>
                  <a:lnTo>
                    <a:pt x="54113" y="35788"/>
                  </a:lnTo>
                  <a:lnTo>
                    <a:pt x="54113" y="35788"/>
                  </a:lnTo>
                  <a:lnTo>
                    <a:pt x="54328" y="36434"/>
                  </a:lnTo>
                  <a:lnTo>
                    <a:pt x="54544" y="37297"/>
                  </a:lnTo>
                  <a:lnTo>
                    <a:pt x="54328" y="38806"/>
                  </a:lnTo>
                  <a:lnTo>
                    <a:pt x="53682" y="40315"/>
                  </a:lnTo>
                  <a:lnTo>
                    <a:pt x="53035" y="41609"/>
                  </a:lnTo>
                  <a:lnTo>
                    <a:pt x="53035" y="41609"/>
                  </a:lnTo>
                  <a:lnTo>
                    <a:pt x="52604" y="41609"/>
                  </a:lnTo>
                  <a:lnTo>
                    <a:pt x="52173" y="41609"/>
                  </a:lnTo>
                  <a:lnTo>
                    <a:pt x="51526" y="41393"/>
                  </a:lnTo>
                  <a:lnTo>
                    <a:pt x="51526" y="41393"/>
                  </a:lnTo>
                  <a:lnTo>
                    <a:pt x="50879" y="41177"/>
                  </a:lnTo>
                  <a:lnTo>
                    <a:pt x="50232" y="41177"/>
                  </a:lnTo>
                  <a:close/>
                  <a:moveTo>
                    <a:pt x="57131" y="54328"/>
                  </a:moveTo>
                  <a:lnTo>
                    <a:pt x="57131" y="54328"/>
                  </a:lnTo>
                  <a:lnTo>
                    <a:pt x="56915" y="52819"/>
                  </a:lnTo>
                  <a:lnTo>
                    <a:pt x="56484" y="51741"/>
                  </a:lnTo>
                  <a:lnTo>
                    <a:pt x="55837" y="50448"/>
                  </a:lnTo>
                  <a:lnTo>
                    <a:pt x="55191" y="49585"/>
                  </a:lnTo>
                  <a:lnTo>
                    <a:pt x="53897" y="47429"/>
                  </a:lnTo>
                  <a:lnTo>
                    <a:pt x="53466" y="46351"/>
                  </a:lnTo>
                  <a:lnTo>
                    <a:pt x="53035" y="45274"/>
                  </a:lnTo>
                  <a:lnTo>
                    <a:pt x="53035" y="45274"/>
                  </a:lnTo>
                  <a:lnTo>
                    <a:pt x="54328" y="45274"/>
                  </a:lnTo>
                  <a:lnTo>
                    <a:pt x="54328" y="45274"/>
                  </a:lnTo>
                  <a:lnTo>
                    <a:pt x="56700" y="48292"/>
                  </a:lnTo>
                  <a:lnTo>
                    <a:pt x="57778" y="49801"/>
                  </a:lnTo>
                  <a:lnTo>
                    <a:pt x="58425" y="51741"/>
                  </a:lnTo>
                  <a:lnTo>
                    <a:pt x="58425" y="51741"/>
                  </a:lnTo>
                  <a:lnTo>
                    <a:pt x="58856" y="52388"/>
                  </a:lnTo>
                  <a:lnTo>
                    <a:pt x="59502" y="53250"/>
                  </a:lnTo>
                  <a:lnTo>
                    <a:pt x="60796" y="54544"/>
                  </a:lnTo>
                  <a:lnTo>
                    <a:pt x="61443" y="55406"/>
                  </a:lnTo>
                  <a:lnTo>
                    <a:pt x="61874" y="56053"/>
                  </a:lnTo>
                  <a:lnTo>
                    <a:pt x="62089" y="56700"/>
                  </a:lnTo>
                  <a:lnTo>
                    <a:pt x="61874" y="57562"/>
                  </a:lnTo>
                  <a:lnTo>
                    <a:pt x="61874" y="57562"/>
                  </a:lnTo>
                  <a:lnTo>
                    <a:pt x="62521" y="58209"/>
                  </a:lnTo>
                  <a:lnTo>
                    <a:pt x="63167" y="59287"/>
                  </a:lnTo>
                  <a:lnTo>
                    <a:pt x="63814" y="61443"/>
                  </a:lnTo>
                  <a:lnTo>
                    <a:pt x="63814" y="61443"/>
                  </a:lnTo>
                  <a:lnTo>
                    <a:pt x="62736" y="60796"/>
                  </a:lnTo>
                  <a:lnTo>
                    <a:pt x="61658" y="60149"/>
                  </a:lnTo>
                  <a:lnTo>
                    <a:pt x="59934" y="58209"/>
                  </a:lnTo>
                  <a:lnTo>
                    <a:pt x="57131" y="54328"/>
                  </a:lnTo>
                  <a:close/>
                  <a:moveTo>
                    <a:pt x="71791" y="35357"/>
                  </a:moveTo>
                  <a:lnTo>
                    <a:pt x="71791" y="35357"/>
                  </a:lnTo>
                  <a:lnTo>
                    <a:pt x="71144" y="35572"/>
                  </a:lnTo>
                  <a:lnTo>
                    <a:pt x="70497" y="35788"/>
                  </a:lnTo>
                  <a:lnTo>
                    <a:pt x="69851" y="35572"/>
                  </a:lnTo>
                  <a:lnTo>
                    <a:pt x="69204" y="35357"/>
                  </a:lnTo>
                  <a:lnTo>
                    <a:pt x="67910" y="34710"/>
                  </a:lnTo>
                  <a:lnTo>
                    <a:pt x="67048" y="33847"/>
                  </a:lnTo>
                  <a:lnTo>
                    <a:pt x="67048" y="33847"/>
                  </a:lnTo>
                  <a:lnTo>
                    <a:pt x="67264" y="32770"/>
                  </a:lnTo>
                  <a:lnTo>
                    <a:pt x="67479" y="32338"/>
                  </a:lnTo>
                  <a:lnTo>
                    <a:pt x="67695" y="32123"/>
                  </a:lnTo>
                  <a:lnTo>
                    <a:pt x="67695" y="32123"/>
                  </a:lnTo>
                  <a:lnTo>
                    <a:pt x="66832" y="30829"/>
                  </a:lnTo>
                  <a:lnTo>
                    <a:pt x="65754" y="29751"/>
                  </a:lnTo>
                  <a:lnTo>
                    <a:pt x="64892" y="28673"/>
                  </a:lnTo>
                  <a:lnTo>
                    <a:pt x="64030" y="27164"/>
                  </a:lnTo>
                  <a:lnTo>
                    <a:pt x="64030" y="27164"/>
                  </a:lnTo>
                  <a:lnTo>
                    <a:pt x="64892" y="26086"/>
                  </a:lnTo>
                  <a:lnTo>
                    <a:pt x="65970" y="25440"/>
                  </a:lnTo>
                  <a:lnTo>
                    <a:pt x="67264" y="25008"/>
                  </a:lnTo>
                  <a:lnTo>
                    <a:pt x="69204" y="24793"/>
                  </a:lnTo>
                  <a:lnTo>
                    <a:pt x="69204" y="24793"/>
                  </a:lnTo>
                  <a:lnTo>
                    <a:pt x="69204" y="25440"/>
                  </a:lnTo>
                  <a:lnTo>
                    <a:pt x="69419" y="25871"/>
                  </a:lnTo>
                  <a:lnTo>
                    <a:pt x="69419" y="26302"/>
                  </a:lnTo>
                  <a:lnTo>
                    <a:pt x="69419" y="26302"/>
                  </a:lnTo>
                  <a:lnTo>
                    <a:pt x="68557" y="26302"/>
                  </a:lnTo>
                  <a:lnTo>
                    <a:pt x="68126" y="26518"/>
                  </a:lnTo>
                  <a:lnTo>
                    <a:pt x="67695" y="26733"/>
                  </a:lnTo>
                  <a:lnTo>
                    <a:pt x="67264" y="27164"/>
                  </a:lnTo>
                  <a:lnTo>
                    <a:pt x="67264" y="27164"/>
                  </a:lnTo>
                  <a:lnTo>
                    <a:pt x="68126" y="28458"/>
                  </a:lnTo>
                  <a:lnTo>
                    <a:pt x="69204" y="29536"/>
                  </a:lnTo>
                  <a:lnTo>
                    <a:pt x="70497" y="30182"/>
                  </a:lnTo>
                  <a:lnTo>
                    <a:pt x="71575" y="30829"/>
                  </a:lnTo>
                  <a:lnTo>
                    <a:pt x="71575" y="30829"/>
                  </a:lnTo>
                  <a:lnTo>
                    <a:pt x="71791" y="31260"/>
                  </a:lnTo>
                  <a:lnTo>
                    <a:pt x="71575" y="31260"/>
                  </a:lnTo>
                  <a:lnTo>
                    <a:pt x="70929" y="31476"/>
                  </a:lnTo>
                  <a:lnTo>
                    <a:pt x="70929" y="31476"/>
                  </a:lnTo>
                  <a:lnTo>
                    <a:pt x="70497" y="31476"/>
                  </a:lnTo>
                  <a:lnTo>
                    <a:pt x="70497" y="31476"/>
                  </a:lnTo>
                  <a:lnTo>
                    <a:pt x="70713" y="31907"/>
                  </a:lnTo>
                  <a:lnTo>
                    <a:pt x="70929" y="32338"/>
                  </a:lnTo>
                  <a:lnTo>
                    <a:pt x="71575" y="33416"/>
                  </a:lnTo>
                  <a:lnTo>
                    <a:pt x="72006" y="34279"/>
                  </a:lnTo>
                  <a:lnTo>
                    <a:pt x="72006" y="34710"/>
                  </a:lnTo>
                  <a:lnTo>
                    <a:pt x="71791" y="353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3559350" y="1353775"/>
              <a:ext cx="2409200" cy="2829600"/>
            </a:xfrm>
            <a:custGeom>
              <a:rect b="b" l="l" r="r" t="t"/>
              <a:pathLst>
                <a:path extrusionOk="0" fill="none" h="113184" w="96368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4707350" y="1973575"/>
              <a:ext cx="328800" cy="172500"/>
            </a:xfrm>
            <a:custGeom>
              <a:rect b="b" l="l" r="r" t="t"/>
              <a:pathLst>
                <a:path extrusionOk="0" fill="none" h="6900" w="13152">
                  <a:moveTo>
                    <a:pt x="2156" y="648"/>
                  </a:moveTo>
                  <a:lnTo>
                    <a:pt x="2156" y="648"/>
                  </a:lnTo>
                  <a:lnTo>
                    <a:pt x="2803" y="432"/>
                  </a:lnTo>
                  <a:lnTo>
                    <a:pt x="3234" y="648"/>
                  </a:lnTo>
                  <a:lnTo>
                    <a:pt x="4097" y="1079"/>
                  </a:lnTo>
                  <a:lnTo>
                    <a:pt x="4743" y="1726"/>
                  </a:lnTo>
                  <a:lnTo>
                    <a:pt x="5390" y="2372"/>
                  </a:lnTo>
                  <a:lnTo>
                    <a:pt x="5390" y="2372"/>
                  </a:lnTo>
                  <a:lnTo>
                    <a:pt x="6037" y="2372"/>
                  </a:lnTo>
                  <a:lnTo>
                    <a:pt x="6468" y="2372"/>
                  </a:lnTo>
                  <a:lnTo>
                    <a:pt x="7115" y="1941"/>
                  </a:lnTo>
                  <a:lnTo>
                    <a:pt x="7115" y="1941"/>
                  </a:lnTo>
                  <a:lnTo>
                    <a:pt x="7115" y="1510"/>
                  </a:lnTo>
                  <a:lnTo>
                    <a:pt x="6899" y="1294"/>
                  </a:lnTo>
                  <a:lnTo>
                    <a:pt x="6684" y="1294"/>
                  </a:lnTo>
                  <a:lnTo>
                    <a:pt x="6468" y="863"/>
                  </a:lnTo>
                  <a:lnTo>
                    <a:pt x="6468" y="863"/>
                  </a:lnTo>
                  <a:lnTo>
                    <a:pt x="6899" y="432"/>
                  </a:lnTo>
                  <a:lnTo>
                    <a:pt x="7546" y="216"/>
                  </a:lnTo>
                  <a:lnTo>
                    <a:pt x="8193" y="1"/>
                  </a:lnTo>
                  <a:lnTo>
                    <a:pt x="9055" y="1"/>
                  </a:lnTo>
                  <a:lnTo>
                    <a:pt x="9055" y="1"/>
                  </a:lnTo>
                  <a:lnTo>
                    <a:pt x="9055" y="648"/>
                  </a:lnTo>
                  <a:lnTo>
                    <a:pt x="8840" y="1079"/>
                  </a:lnTo>
                  <a:lnTo>
                    <a:pt x="8624" y="1294"/>
                  </a:lnTo>
                  <a:lnTo>
                    <a:pt x="8408" y="1726"/>
                  </a:lnTo>
                  <a:lnTo>
                    <a:pt x="8408" y="1726"/>
                  </a:lnTo>
                  <a:lnTo>
                    <a:pt x="8840" y="2372"/>
                  </a:lnTo>
                  <a:lnTo>
                    <a:pt x="9702" y="2803"/>
                  </a:lnTo>
                  <a:lnTo>
                    <a:pt x="11211" y="3450"/>
                  </a:lnTo>
                  <a:lnTo>
                    <a:pt x="11858" y="3881"/>
                  </a:lnTo>
                  <a:lnTo>
                    <a:pt x="12505" y="4313"/>
                  </a:lnTo>
                  <a:lnTo>
                    <a:pt x="13151" y="4959"/>
                  </a:lnTo>
                  <a:lnTo>
                    <a:pt x="13151" y="5822"/>
                  </a:lnTo>
                  <a:lnTo>
                    <a:pt x="13151" y="5822"/>
                  </a:lnTo>
                  <a:lnTo>
                    <a:pt x="11858" y="6253"/>
                  </a:lnTo>
                  <a:lnTo>
                    <a:pt x="10780" y="6253"/>
                  </a:lnTo>
                  <a:lnTo>
                    <a:pt x="9486" y="6037"/>
                  </a:lnTo>
                  <a:lnTo>
                    <a:pt x="8408" y="5822"/>
                  </a:lnTo>
                  <a:lnTo>
                    <a:pt x="8408" y="5822"/>
                  </a:lnTo>
                  <a:lnTo>
                    <a:pt x="6899" y="5390"/>
                  </a:lnTo>
                  <a:lnTo>
                    <a:pt x="5606" y="5175"/>
                  </a:lnTo>
                  <a:lnTo>
                    <a:pt x="4312" y="5390"/>
                  </a:lnTo>
                  <a:lnTo>
                    <a:pt x="3666" y="5606"/>
                  </a:lnTo>
                  <a:lnTo>
                    <a:pt x="3019" y="6037"/>
                  </a:lnTo>
                  <a:lnTo>
                    <a:pt x="3019" y="6037"/>
                  </a:lnTo>
                  <a:lnTo>
                    <a:pt x="2588" y="6253"/>
                  </a:lnTo>
                  <a:lnTo>
                    <a:pt x="2372" y="6037"/>
                  </a:lnTo>
                  <a:lnTo>
                    <a:pt x="2372" y="6037"/>
                  </a:lnTo>
                  <a:lnTo>
                    <a:pt x="2156" y="5822"/>
                  </a:lnTo>
                  <a:lnTo>
                    <a:pt x="1941" y="5822"/>
                  </a:lnTo>
                  <a:lnTo>
                    <a:pt x="1941" y="5822"/>
                  </a:lnTo>
                  <a:lnTo>
                    <a:pt x="1294" y="6037"/>
                  </a:lnTo>
                  <a:lnTo>
                    <a:pt x="1078" y="6468"/>
                  </a:lnTo>
                  <a:lnTo>
                    <a:pt x="1078" y="6468"/>
                  </a:lnTo>
                  <a:lnTo>
                    <a:pt x="647" y="6684"/>
                  </a:lnTo>
                  <a:lnTo>
                    <a:pt x="432" y="6900"/>
                  </a:lnTo>
                  <a:lnTo>
                    <a:pt x="1" y="6900"/>
                  </a:lnTo>
                  <a:lnTo>
                    <a:pt x="1" y="6900"/>
                  </a:lnTo>
                  <a:lnTo>
                    <a:pt x="216" y="5390"/>
                  </a:lnTo>
                  <a:lnTo>
                    <a:pt x="432" y="3666"/>
                  </a:lnTo>
                  <a:lnTo>
                    <a:pt x="1078" y="1941"/>
                  </a:lnTo>
                  <a:lnTo>
                    <a:pt x="1510" y="1294"/>
                  </a:lnTo>
                  <a:lnTo>
                    <a:pt x="2156" y="6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4286950" y="1493900"/>
              <a:ext cx="382700" cy="291075"/>
            </a:xfrm>
            <a:custGeom>
              <a:rect b="b" l="l" r="r" t="t"/>
              <a:pathLst>
                <a:path extrusionOk="0" fill="none" h="11643" w="15308">
                  <a:moveTo>
                    <a:pt x="5606" y="8840"/>
                  </a:moveTo>
                  <a:lnTo>
                    <a:pt x="5606" y="8840"/>
                  </a:lnTo>
                  <a:lnTo>
                    <a:pt x="5606" y="8409"/>
                  </a:lnTo>
                  <a:lnTo>
                    <a:pt x="5390" y="8193"/>
                  </a:lnTo>
                  <a:lnTo>
                    <a:pt x="5175" y="7977"/>
                  </a:lnTo>
                  <a:lnTo>
                    <a:pt x="5175" y="7546"/>
                  </a:lnTo>
                  <a:lnTo>
                    <a:pt x="5175" y="7546"/>
                  </a:lnTo>
                  <a:lnTo>
                    <a:pt x="5822" y="7115"/>
                  </a:lnTo>
                  <a:lnTo>
                    <a:pt x="6253" y="6684"/>
                  </a:lnTo>
                  <a:lnTo>
                    <a:pt x="6684" y="6468"/>
                  </a:lnTo>
                  <a:lnTo>
                    <a:pt x="7115" y="5821"/>
                  </a:lnTo>
                  <a:lnTo>
                    <a:pt x="7115" y="5821"/>
                  </a:lnTo>
                  <a:lnTo>
                    <a:pt x="6900" y="5390"/>
                  </a:lnTo>
                  <a:lnTo>
                    <a:pt x="6468" y="5175"/>
                  </a:lnTo>
                  <a:lnTo>
                    <a:pt x="6037" y="4959"/>
                  </a:lnTo>
                  <a:lnTo>
                    <a:pt x="5822" y="4528"/>
                  </a:lnTo>
                  <a:lnTo>
                    <a:pt x="5822" y="4528"/>
                  </a:lnTo>
                  <a:lnTo>
                    <a:pt x="5822" y="3666"/>
                  </a:lnTo>
                  <a:lnTo>
                    <a:pt x="6253" y="3019"/>
                  </a:lnTo>
                  <a:lnTo>
                    <a:pt x="6684" y="2588"/>
                  </a:lnTo>
                  <a:lnTo>
                    <a:pt x="7331" y="2157"/>
                  </a:lnTo>
                  <a:lnTo>
                    <a:pt x="8624" y="1510"/>
                  </a:lnTo>
                  <a:lnTo>
                    <a:pt x="9055" y="1079"/>
                  </a:lnTo>
                  <a:lnTo>
                    <a:pt x="9271" y="216"/>
                  </a:lnTo>
                  <a:lnTo>
                    <a:pt x="9271" y="216"/>
                  </a:lnTo>
                  <a:lnTo>
                    <a:pt x="10349" y="1"/>
                  </a:lnTo>
                  <a:lnTo>
                    <a:pt x="10996" y="216"/>
                  </a:lnTo>
                  <a:lnTo>
                    <a:pt x="11211" y="432"/>
                  </a:lnTo>
                  <a:lnTo>
                    <a:pt x="11211" y="432"/>
                  </a:lnTo>
                  <a:lnTo>
                    <a:pt x="11211" y="1079"/>
                  </a:lnTo>
                  <a:lnTo>
                    <a:pt x="10780" y="1294"/>
                  </a:lnTo>
                  <a:lnTo>
                    <a:pt x="10133" y="1725"/>
                  </a:lnTo>
                  <a:lnTo>
                    <a:pt x="9271" y="2157"/>
                  </a:lnTo>
                  <a:lnTo>
                    <a:pt x="9055" y="2372"/>
                  </a:lnTo>
                  <a:lnTo>
                    <a:pt x="8840" y="2803"/>
                  </a:lnTo>
                  <a:lnTo>
                    <a:pt x="8840" y="2803"/>
                  </a:lnTo>
                  <a:lnTo>
                    <a:pt x="8624" y="3881"/>
                  </a:lnTo>
                  <a:lnTo>
                    <a:pt x="8840" y="4528"/>
                  </a:lnTo>
                  <a:lnTo>
                    <a:pt x="9271" y="5175"/>
                  </a:lnTo>
                  <a:lnTo>
                    <a:pt x="9702" y="5390"/>
                  </a:lnTo>
                  <a:lnTo>
                    <a:pt x="10133" y="5606"/>
                  </a:lnTo>
                  <a:lnTo>
                    <a:pt x="10780" y="5606"/>
                  </a:lnTo>
                  <a:lnTo>
                    <a:pt x="12289" y="5606"/>
                  </a:lnTo>
                  <a:lnTo>
                    <a:pt x="12289" y="5606"/>
                  </a:lnTo>
                  <a:lnTo>
                    <a:pt x="13798" y="5390"/>
                  </a:lnTo>
                  <a:lnTo>
                    <a:pt x="14661" y="5606"/>
                  </a:lnTo>
                  <a:lnTo>
                    <a:pt x="15307" y="5821"/>
                  </a:lnTo>
                  <a:lnTo>
                    <a:pt x="15307" y="5821"/>
                  </a:lnTo>
                  <a:lnTo>
                    <a:pt x="13798" y="6037"/>
                  </a:lnTo>
                  <a:lnTo>
                    <a:pt x="12074" y="6037"/>
                  </a:lnTo>
                  <a:lnTo>
                    <a:pt x="10780" y="6468"/>
                  </a:lnTo>
                  <a:lnTo>
                    <a:pt x="10349" y="6684"/>
                  </a:lnTo>
                  <a:lnTo>
                    <a:pt x="9918" y="7331"/>
                  </a:lnTo>
                  <a:lnTo>
                    <a:pt x="9918" y="7331"/>
                  </a:lnTo>
                  <a:lnTo>
                    <a:pt x="10133" y="7331"/>
                  </a:lnTo>
                  <a:lnTo>
                    <a:pt x="10780" y="7331"/>
                  </a:lnTo>
                  <a:lnTo>
                    <a:pt x="10780" y="7331"/>
                  </a:lnTo>
                  <a:lnTo>
                    <a:pt x="11211" y="7331"/>
                  </a:lnTo>
                  <a:lnTo>
                    <a:pt x="11642" y="7331"/>
                  </a:lnTo>
                  <a:lnTo>
                    <a:pt x="11858" y="7546"/>
                  </a:lnTo>
                  <a:lnTo>
                    <a:pt x="11858" y="8193"/>
                  </a:lnTo>
                  <a:lnTo>
                    <a:pt x="11858" y="8193"/>
                  </a:lnTo>
                  <a:lnTo>
                    <a:pt x="11427" y="8409"/>
                  </a:lnTo>
                  <a:lnTo>
                    <a:pt x="11211" y="8409"/>
                  </a:lnTo>
                  <a:lnTo>
                    <a:pt x="10780" y="8193"/>
                  </a:lnTo>
                  <a:lnTo>
                    <a:pt x="10780" y="8193"/>
                  </a:lnTo>
                  <a:lnTo>
                    <a:pt x="10349" y="7977"/>
                  </a:lnTo>
                  <a:lnTo>
                    <a:pt x="9918" y="7977"/>
                  </a:lnTo>
                  <a:lnTo>
                    <a:pt x="9918" y="7977"/>
                  </a:lnTo>
                  <a:lnTo>
                    <a:pt x="9487" y="8409"/>
                  </a:lnTo>
                  <a:lnTo>
                    <a:pt x="9055" y="8840"/>
                  </a:lnTo>
                  <a:lnTo>
                    <a:pt x="9055" y="9702"/>
                  </a:lnTo>
                  <a:lnTo>
                    <a:pt x="9055" y="10564"/>
                  </a:lnTo>
                  <a:lnTo>
                    <a:pt x="9055" y="10564"/>
                  </a:lnTo>
                  <a:lnTo>
                    <a:pt x="8409" y="10780"/>
                  </a:lnTo>
                  <a:lnTo>
                    <a:pt x="7762" y="10996"/>
                  </a:lnTo>
                  <a:lnTo>
                    <a:pt x="6684" y="10996"/>
                  </a:lnTo>
                  <a:lnTo>
                    <a:pt x="6684" y="10996"/>
                  </a:lnTo>
                  <a:lnTo>
                    <a:pt x="5175" y="10996"/>
                  </a:lnTo>
                  <a:lnTo>
                    <a:pt x="4528" y="11211"/>
                  </a:lnTo>
                  <a:lnTo>
                    <a:pt x="3881" y="11642"/>
                  </a:lnTo>
                  <a:lnTo>
                    <a:pt x="3881" y="11642"/>
                  </a:lnTo>
                  <a:lnTo>
                    <a:pt x="3450" y="11427"/>
                  </a:lnTo>
                  <a:lnTo>
                    <a:pt x="3019" y="11211"/>
                  </a:lnTo>
                  <a:lnTo>
                    <a:pt x="1941" y="11427"/>
                  </a:lnTo>
                  <a:lnTo>
                    <a:pt x="1941" y="11427"/>
                  </a:lnTo>
                  <a:lnTo>
                    <a:pt x="648" y="11427"/>
                  </a:lnTo>
                  <a:lnTo>
                    <a:pt x="216" y="11211"/>
                  </a:lnTo>
                  <a:lnTo>
                    <a:pt x="1" y="10780"/>
                  </a:lnTo>
                  <a:lnTo>
                    <a:pt x="1" y="10780"/>
                  </a:lnTo>
                  <a:lnTo>
                    <a:pt x="1510" y="10564"/>
                  </a:lnTo>
                  <a:lnTo>
                    <a:pt x="3019" y="10133"/>
                  </a:lnTo>
                  <a:lnTo>
                    <a:pt x="5606" y="88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893525" y="2016700"/>
              <a:ext cx="1029425" cy="398850"/>
            </a:xfrm>
            <a:custGeom>
              <a:rect b="b" l="l" r="r" t="t"/>
              <a:pathLst>
                <a:path extrusionOk="0" fill="none" h="15954" w="41177">
                  <a:moveTo>
                    <a:pt x="36865" y="14660"/>
                  </a:moveTo>
                  <a:lnTo>
                    <a:pt x="36865" y="14660"/>
                  </a:lnTo>
                  <a:lnTo>
                    <a:pt x="36219" y="14660"/>
                  </a:lnTo>
                  <a:lnTo>
                    <a:pt x="35787" y="14876"/>
                  </a:lnTo>
                  <a:lnTo>
                    <a:pt x="35356" y="15092"/>
                  </a:lnTo>
                  <a:lnTo>
                    <a:pt x="34925" y="15307"/>
                  </a:lnTo>
                  <a:lnTo>
                    <a:pt x="34925" y="15307"/>
                  </a:lnTo>
                  <a:lnTo>
                    <a:pt x="33847" y="15307"/>
                  </a:lnTo>
                  <a:lnTo>
                    <a:pt x="32985" y="15092"/>
                  </a:lnTo>
                  <a:lnTo>
                    <a:pt x="31044" y="14229"/>
                  </a:lnTo>
                  <a:lnTo>
                    <a:pt x="31044" y="14229"/>
                  </a:lnTo>
                  <a:lnTo>
                    <a:pt x="29535" y="13798"/>
                  </a:lnTo>
                  <a:lnTo>
                    <a:pt x="28242" y="13367"/>
                  </a:lnTo>
                  <a:lnTo>
                    <a:pt x="26948" y="13367"/>
                  </a:lnTo>
                  <a:lnTo>
                    <a:pt x="25439" y="13582"/>
                  </a:lnTo>
                  <a:lnTo>
                    <a:pt x="25439" y="13582"/>
                  </a:lnTo>
                  <a:lnTo>
                    <a:pt x="25224" y="14229"/>
                  </a:lnTo>
                  <a:lnTo>
                    <a:pt x="25224" y="14876"/>
                  </a:lnTo>
                  <a:lnTo>
                    <a:pt x="25224" y="15523"/>
                  </a:lnTo>
                  <a:lnTo>
                    <a:pt x="25008" y="15954"/>
                  </a:lnTo>
                  <a:lnTo>
                    <a:pt x="25008" y="15954"/>
                  </a:lnTo>
                  <a:lnTo>
                    <a:pt x="22421" y="15092"/>
                  </a:lnTo>
                  <a:lnTo>
                    <a:pt x="20265" y="14014"/>
                  </a:lnTo>
                  <a:lnTo>
                    <a:pt x="17894" y="13151"/>
                  </a:lnTo>
                  <a:lnTo>
                    <a:pt x="15522" y="12289"/>
                  </a:lnTo>
                  <a:lnTo>
                    <a:pt x="15522" y="12289"/>
                  </a:lnTo>
                  <a:lnTo>
                    <a:pt x="15738" y="11427"/>
                  </a:lnTo>
                  <a:lnTo>
                    <a:pt x="15953" y="10349"/>
                  </a:lnTo>
                  <a:lnTo>
                    <a:pt x="15953" y="9486"/>
                  </a:lnTo>
                  <a:lnTo>
                    <a:pt x="15522" y="8624"/>
                  </a:lnTo>
                  <a:lnTo>
                    <a:pt x="15522" y="8624"/>
                  </a:lnTo>
                  <a:lnTo>
                    <a:pt x="11857" y="8840"/>
                  </a:lnTo>
                  <a:lnTo>
                    <a:pt x="8408" y="8840"/>
                  </a:lnTo>
                  <a:lnTo>
                    <a:pt x="8408" y="8840"/>
                  </a:lnTo>
                  <a:lnTo>
                    <a:pt x="7761" y="8840"/>
                  </a:lnTo>
                  <a:lnTo>
                    <a:pt x="7114" y="9055"/>
                  </a:lnTo>
                  <a:lnTo>
                    <a:pt x="5821" y="9486"/>
                  </a:lnTo>
                  <a:lnTo>
                    <a:pt x="4743" y="10133"/>
                  </a:lnTo>
                  <a:lnTo>
                    <a:pt x="3449" y="10564"/>
                  </a:lnTo>
                  <a:lnTo>
                    <a:pt x="3449" y="10564"/>
                  </a:lnTo>
                  <a:lnTo>
                    <a:pt x="2587" y="10780"/>
                  </a:lnTo>
                  <a:lnTo>
                    <a:pt x="1725" y="10780"/>
                  </a:lnTo>
                  <a:lnTo>
                    <a:pt x="647" y="10564"/>
                  </a:lnTo>
                  <a:lnTo>
                    <a:pt x="216" y="10349"/>
                  </a:lnTo>
                  <a:lnTo>
                    <a:pt x="0" y="9917"/>
                  </a:lnTo>
                  <a:lnTo>
                    <a:pt x="0" y="9917"/>
                  </a:lnTo>
                  <a:lnTo>
                    <a:pt x="431" y="9702"/>
                  </a:lnTo>
                  <a:lnTo>
                    <a:pt x="1294" y="9271"/>
                  </a:lnTo>
                  <a:lnTo>
                    <a:pt x="2803" y="8840"/>
                  </a:lnTo>
                  <a:lnTo>
                    <a:pt x="4096" y="8408"/>
                  </a:lnTo>
                  <a:lnTo>
                    <a:pt x="4743" y="8193"/>
                  </a:lnTo>
                  <a:lnTo>
                    <a:pt x="5174" y="7546"/>
                  </a:lnTo>
                  <a:lnTo>
                    <a:pt x="5174" y="7546"/>
                  </a:lnTo>
                  <a:lnTo>
                    <a:pt x="5174" y="6684"/>
                  </a:lnTo>
                  <a:lnTo>
                    <a:pt x="5605" y="5821"/>
                  </a:lnTo>
                  <a:lnTo>
                    <a:pt x="6036" y="5175"/>
                  </a:lnTo>
                  <a:lnTo>
                    <a:pt x="6683" y="4743"/>
                  </a:lnTo>
                  <a:lnTo>
                    <a:pt x="8192" y="3665"/>
                  </a:lnTo>
                  <a:lnTo>
                    <a:pt x="8624" y="3019"/>
                  </a:lnTo>
                  <a:lnTo>
                    <a:pt x="9055" y="2156"/>
                  </a:lnTo>
                  <a:lnTo>
                    <a:pt x="9055" y="2156"/>
                  </a:lnTo>
                  <a:lnTo>
                    <a:pt x="10564" y="2372"/>
                  </a:lnTo>
                  <a:lnTo>
                    <a:pt x="11857" y="2156"/>
                  </a:lnTo>
                  <a:lnTo>
                    <a:pt x="12935" y="1725"/>
                  </a:lnTo>
                  <a:lnTo>
                    <a:pt x="14013" y="863"/>
                  </a:lnTo>
                  <a:lnTo>
                    <a:pt x="14013" y="863"/>
                  </a:lnTo>
                  <a:lnTo>
                    <a:pt x="14876" y="1725"/>
                  </a:lnTo>
                  <a:lnTo>
                    <a:pt x="15522" y="2372"/>
                  </a:lnTo>
                  <a:lnTo>
                    <a:pt x="17463" y="3665"/>
                  </a:lnTo>
                  <a:lnTo>
                    <a:pt x="19403" y="4959"/>
                  </a:lnTo>
                  <a:lnTo>
                    <a:pt x="20912" y="6253"/>
                  </a:lnTo>
                  <a:lnTo>
                    <a:pt x="20912" y="6253"/>
                  </a:lnTo>
                  <a:lnTo>
                    <a:pt x="21127" y="6684"/>
                  </a:lnTo>
                  <a:lnTo>
                    <a:pt x="20912" y="7115"/>
                  </a:lnTo>
                  <a:lnTo>
                    <a:pt x="20696" y="7546"/>
                  </a:lnTo>
                  <a:lnTo>
                    <a:pt x="20696" y="7546"/>
                  </a:lnTo>
                  <a:lnTo>
                    <a:pt x="21127" y="7546"/>
                  </a:lnTo>
                  <a:lnTo>
                    <a:pt x="21559" y="7546"/>
                  </a:lnTo>
                  <a:lnTo>
                    <a:pt x="21990" y="6899"/>
                  </a:lnTo>
                  <a:lnTo>
                    <a:pt x="21990" y="6253"/>
                  </a:lnTo>
                  <a:lnTo>
                    <a:pt x="21990" y="6037"/>
                  </a:lnTo>
                  <a:lnTo>
                    <a:pt x="21774" y="5821"/>
                  </a:lnTo>
                  <a:lnTo>
                    <a:pt x="21774" y="5821"/>
                  </a:lnTo>
                  <a:lnTo>
                    <a:pt x="21774" y="5606"/>
                  </a:lnTo>
                  <a:lnTo>
                    <a:pt x="21990" y="5390"/>
                  </a:lnTo>
                  <a:lnTo>
                    <a:pt x="22852" y="5390"/>
                  </a:lnTo>
                  <a:lnTo>
                    <a:pt x="22852" y="5390"/>
                  </a:lnTo>
                  <a:lnTo>
                    <a:pt x="23068" y="5390"/>
                  </a:lnTo>
                  <a:lnTo>
                    <a:pt x="23068" y="5390"/>
                  </a:lnTo>
                  <a:lnTo>
                    <a:pt x="22421" y="4743"/>
                  </a:lnTo>
                  <a:lnTo>
                    <a:pt x="21559" y="4097"/>
                  </a:lnTo>
                  <a:lnTo>
                    <a:pt x="19834" y="3019"/>
                  </a:lnTo>
                  <a:lnTo>
                    <a:pt x="19187" y="2588"/>
                  </a:lnTo>
                  <a:lnTo>
                    <a:pt x="18325" y="1941"/>
                  </a:lnTo>
                  <a:lnTo>
                    <a:pt x="17894" y="1078"/>
                  </a:lnTo>
                  <a:lnTo>
                    <a:pt x="17463" y="1"/>
                  </a:lnTo>
                  <a:lnTo>
                    <a:pt x="17463" y="1"/>
                  </a:lnTo>
                  <a:lnTo>
                    <a:pt x="18325" y="216"/>
                  </a:lnTo>
                  <a:lnTo>
                    <a:pt x="19187" y="432"/>
                  </a:lnTo>
                  <a:lnTo>
                    <a:pt x="20912" y="1725"/>
                  </a:lnTo>
                  <a:lnTo>
                    <a:pt x="22421" y="2803"/>
                  </a:lnTo>
                  <a:lnTo>
                    <a:pt x="23283" y="3234"/>
                  </a:lnTo>
                  <a:lnTo>
                    <a:pt x="24146" y="3665"/>
                  </a:lnTo>
                  <a:lnTo>
                    <a:pt x="24146" y="3665"/>
                  </a:lnTo>
                  <a:lnTo>
                    <a:pt x="24361" y="4743"/>
                  </a:lnTo>
                  <a:lnTo>
                    <a:pt x="24577" y="5390"/>
                  </a:lnTo>
                  <a:lnTo>
                    <a:pt x="25439" y="6684"/>
                  </a:lnTo>
                  <a:lnTo>
                    <a:pt x="26302" y="7977"/>
                  </a:lnTo>
                  <a:lnTo>
                    <a:pt x="26733" y="8624"/>
                  </a:lnTo>
                  <a:lnTo>
                    <a:pt x="26948" y="9271"/>
                  </a:lnTo>
                  <a:lnTo>
                    <a:pt x="26948" y="9271"/>
                  </a:lnTo>
                  <a:lnTo>
                    <a:pt x="27811" y="9271"/>
                  </a:lnTo>
                  <a:lnTo>
                    <a:pt x="27811" y="9271"/>
                  </a:lnTo>
                  <a:lnTo>
                    <a:pt x="28242" y="8840"/>
                  </a:lnTo>
                  <a:lnTo>
                    <a:pt x="28457" y="8408"/>
                  </a:lnTo>
                  <a:lnTo>
                    <a:pt x="28889" y="8193"/>
                  </a:lnTo>
                  <a:lnTo>
                    <a:pt x="29320" y="7977"/>
                  </a:lnTo>
                  <a:lnTo>
                    <a:pt x="29320" y="7977"/>
                  </a:lnTo>
                  <a:lnTo>
                    <a:pt x="29320" y="7330"/>
                  </a:lnTo>
                  <a:lnTo>
                    <a:pt x="29104" y="7115"/>
                  </a:lnTo>
                  <a:lnTo>
                    <a:pt x="28673" y="6684"/>
                  </a:lnTo>
                  <a:lnTo>
                    <a:pt x="28026" y="6253"/>
                  </a:lnTo>
                  <a:lnTo>
                    <a:pt x="28026" y="6037"/>
                  </a:lnTo>
                  <a:lnTo>
                    <a:pt x="28026" y="5606"/>
                  </a:lnTo>
                  <a:lnTo>
                    <a:pt x="28026" y="5606"/>
                  </a:lnTo>
                  <a:lnTo>
                    <a:pt x="28673" y="5390"/>
                  </a:lnTo>
                  <a:lnTo>
                    <a:pt x="29104" y="5175"/>
                  </a:lnTo>
                  <a:lnTo>
                    <a:pt x="29104" y="5175"/>
                  </a:lnTo>
                  <a:lnTo>
                    <a:pt x="29751" y="4743"/>
                  </a:lnTo>
                  <a:lnTo>
                    <a:pt x="29967" y="4743"/>
                  </a:lnTo>
                  <a:lnTo>
                    <a:pt x="30182" y="4959"/>
                  </a:lnTo>
                  <a:lnTo>
                    <a:pt x="30182" y="4959"/>
                  </a:lnTo>
                  <a:lnTo>
                    <a:pt x="30829" y="5606"/>
                  </a:lnTo>
                  <a:lnTo>
                    <a:pt x="31044" y="6468"/>
                  </a:lnTo>
                  <a:lnTo>
                    <a:pt x="31907" y="7977"/>
                  </a:lnTo>
                  <a:lnTo>
                    <a:pt x="32338" y="8624"/>
                  </a:lnTo>
                  <a:lnTo>
                    <a:pt x="32769" y="9271"/>
                  </a:lnTo>
                  <a:lnTo>
                    <a:pt x="33631" y="9702"/>
                  </a:lnTo>
                  <a:lnTo>
                    <a:pt x="34709" y="9702"/>
                  </a:lnTo>
                  <a:lnTo>
                    <a:pt x="34709" y="9702"/>
                  </a:lnTo>
                  <a:lnTo>
                    <a:pt x="35356" y="9702"/>
                  </a:lnTo>
                  <a:lnTo>
                    <a:pt x="35572" y="9486"/>
                  </a:lnTo>
                  <a:lnTo>
                    <a:pt x="35572" y="9486"/>
                  </a:lnTo>
                  <a:lnTo>
                    <a:pt x="36003" y="9055"/>
                  </a:lnTo>
                  <a:lnTo>
                    <a:pt x="36434" y="9055"/>
                  </a:lnTo>
                  <a:lnTo>
                    <a:pt x="36434" y="9055"/>
                  </a:lnTo>
                  <a:lnTo>
                    <a:pt x="37081" y="9486"/>
                  </a:lnTo>
                  <a:lnTo>
                    <a:pt x="37943" y="9917"/>
                  </a:lnTo>
                  <a:lnTo>
                    <a:pt x="37943" y="9917"/>
                  </a:lnTo>
                  <a:lnTo>
                    <a:pt x="38590" y="9702"/>
                  </a:lnTo>
                  <a:lnTo>
                    <a:pt x="39237" y="9486"/>
                  </a:lnTo>
                  <a:lnTo>
                    <a:pt x="39883" y="9271"/>
                  </a:lnTo>
                  <a:lnTo>
                    <a:pt x="40746" y="9271"/>
                  </a:lnTo>
                  <a:lnTo>
                    <a:pt x="40746" y="9271"/>
                  </a:lnTo>
                  <a:lnTo>
                    <a:pt x="40961" y="9917"/>
                  </a:lnTo>
                  <a:lnTo>
                    <a:pt x="41177" y="10780"/>
                  </a:lnTo>
                  <a:lnTo>
                    <a:pt x="40961" y="12289"/>
                  </a:lnTo>
                  <a:lnTo>
                    <a:pt x="40315" y="13798"/>
                  </a:lnTo>
                  <a:lnTo>
                    <a:pt x="39668" y="15092"/>
                  </a:lnTo>
                  <a:lnTo>
                    <a:pt x="39668" y="15092"/>
                  </a:lnTo>
                  <a:lnTo>
                    <a:pt x="39237" y="15092"/>
                  </a:lnTo>
                  <a:lnTo>
                    <a:pt x="38806" y="15092"/>
                  </a:lnTo>
                  <a:lnTo>
                    <a:pt x="38159" y="14876"/>
                  </a:lnTo>
                  <a:lnTo>
                    <a:pt x="38159" y="14876"/>
                  </a:lnTo>
                  <a:lnTo>
                    <a:pt x="37512" y="14660"/>
                  </a:lnTo>
                  <a:lnTo>
                    <a:pt x="36865" y="146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4885200" y="2485600"/>
              <a:ext cx="269525" cy="404250"/>
            </a:xfrm>
            <a:custGeom>
              <a:rect b="b" l="l" r="r" t="t"/>
              <a:pathLst>
                <a:path extrusionOk="0" fill="none" h="16170" w="10781">
                  <a:moveTo>
                    <a:pt x="4097" y="9055"/>
                  </a:moveTo>
                  <a:lnTo>
                    <a:pt x="4097" y="9055"/>
                  </a:lnTo>
                  <a:lnTo>
                    <a:pt x="3881" y="7546"/>
                  </a:lnTo>
                  <a:lnTo>
                    <a:pt x="3450" y="6468"/>
                  </a:lnTo>
                  <a:lnTo>
                    <a:pt x="2803" y="5175"/>
                  </a:lnTo>
                  <a:lnTo>
                    <a:pt x="2157" y="4312"/>
                  </a:lnTo>
                  <a:lnTo>
                    <a:pt x="863" y="2156"/>
                  </a:lnTo>
                  <a:lnTo>
                    <a:pt x="432" y="107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94" y="1"/>
                  </a:lnTo>
                  <a:lnTo>
                    <a:pt x="1294" y="1"/>
                  </a:lnTo>
                  <a:lnTo>
                    <a:pt x="3666" y="3019"/>
                  </a:lnTo>
                  <a:lnTo>
                    <a:pt x="4744" y="4528"/>
                  </a:lnTo>
                  <a:lnTo>
                    <a:pt x="5391" y="6468"/>
                  </a:lnTo>
                  <a:lnTo>
                    <a:pt x="5391" y="6468"/>
                  </a:lnTo>
                  <a:lnTo>
                    <a:pt x="5822" y="7115"/>
                  </a:lnTo>
                  <a:lnTo>
                    <a:pt x="6468" y="7977"/>
                  </a:lnTo>
                  <a:lnTo>
                    <a:pt x="7762" y="9271"/>
                  </a:lnTo>
                  <a:lnTo>
                    <a:pt x="8409" y="10133"/>
                  </a:lnTo>
                  <a:lnTo>
                    <a:pt x="8840" y="10780"/>
                  </a:lnTo>
                  <a:lnTo>
                    <a:pt x="9055" y="11427"/>
                  </a:lnTo>
                  <a:lnTo>
                    <a:pt x="8840" y="12289"/>
                  </a:lnTo>
                  <a:lnTo>
                    <a:pt x="8840" y="12289"/>
                  </a:lnTo>
                  <a:lnTo>
                    <a:pt x="9487" y="12936"/>
                  </a:lnTo>
                  <a:lnTo>
                    <a:pt x="10133" y="14014"/>
                  </a:lnTo>
                  <a:lnTo>
                    <a:pt x="10780" y="16170"/>
                  </a:lnTo>
                  <a:lnTo>
                    <a:pt x="10780" y="16170"/>
                  </a:lnTo>
                  <a:lnTo>
                    <a:pt x="9702" y="15523"/>
                  </a:lnTo>
                  <a:lnTo>
                    <a:pt x="8624" y="14876"/>
                  </a:lnTo>
                  <a:lnTo>
                    <a:pt x="6900" y="12936"/>
                  </a:lnTo>
                  <a:lnTo>
                    <a:pt x="4097" y="90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160075" y="1973575"/>
              <a:ext cx="199450" cy="274900"/>
            </a:xfrm>
            <a:custGeom>
              <a:rect b="b" l="l" r="r" t="t"/>
              <a:pathLst>
                <a:path extrusionOk="0" fill="none" h="10996" w="7978">
                  <a:moveTo>
                    <a:pt x="7762" y="10565"/>
                  </a:moveTo>
                  <a:lnTo>
                    <a:pt x="7762" y="10565"/>
                  </a:lnTo>
                  <a:lnTo>
                    <a:pt x="7115" y="10780"/>
                  </a:lnTo>
                  <a:lnTo>
                    <a:pt x="6468" y="10996"/>
                  </a:lnTo>
                  <a:lnTo>
                    <a:pt x="5822" y="10780"/>
                  </a:lnTo>
                  <a:lnTo>
                    <a:pt x="5175" y="10565"/>
                  </a:lnTo>
                  <a:lnTo>
                    <a:pt x="3881" y="9918"/>
                  </a:lnTo>
                  <a:lnTo>
                    <a:pt x="3019" y="9055"/>
                  </a:lnTo>
                  <a:lnTo>
                    <a:pt x="3019" y="9055"/>
                  </a:lnTo>
                  <a:lnTo>
                    <a:pt x="3235" y="7978"/>
                  </a:lnTo>
                  <a:lnTo>
                    <a:pt x="3450" y="7546"/>
                  </a:lnTo>
                  <a:lnTo>
                    <a:pt x="3666" y="7331"/>
                  </a:lnTo>
                  <a:lnTo>
                    <a:pt x="3666" y="7331"/>
                  </a:lnTo>
                  <a:lnTo>
                    <a:pt x="2803" y="6037"/>
                  </a:lnTo>
                  <a:lnTo>
                    <a:pt x="1725" y="4959"/>
                  </a:lnTo>
                  <a:lnTo>
                    <a:pt x="863" y="3881"/>
                  </a:lnTo>
                  <a:lnTo>
                    <a:pt x="1" y="2372"/>
                  </a:lnTo>
                  <a:lnTo>
                    <a:pt x="1" y="2372"/>
                  </a:lnTo>
                  <a:lnTo>
                    <a:pt x="863" y="1294"/>
                  </a:lnTo>
                  <a:lnTo>
                    <a:pt x="1941" y="648"/>
                  </a:lnTo>
                  <a:lnTo>
                    <a:pt x="3235" y="216"/>
                  </a:lnTo>
                  <a:lnTo>
                    <a:pt x="5175" y="1"/>
                  </a:lnTo>
                  <a:lnTo>
                    <a:pt x="5175" y="1"/>
                  </a:lnTo>
                  <a:lnTo>
                    <a:pt x="5175" y="648"/>
                  </a:lnTo>
                  <a:lnTo>
                    <a:pt x="5390" y="1079"/>
                  </a:lnTo>
                  <a:lnTo>
                    <a:pt x="5390" y="1510"/>
                  </a:lnTo>
                  <a:lnTo>
                    <a:pt x="5390" y="1510"/>
                  </a:lnTo>
                  <a:lnTo>
                    <a:pt x="4528" y="1510"/>
                  </a:lnTo>
                  <a:lnTo>
                    <a:pt x="4097" y="1726"/>
                  </a:lnTo>
                  <a:lnTo>
                    <a:pt x="3666" y="1941"/>
                  </a:lnTo>
                  <a:lnTo>
                    <a:pt x="3235" y="2372"/>
                  </a:lnTo>
                  <a:lnTo>
                    <a:pt x="3235" y="2372"/>
                  </a:lnTo>
                  <a:lnTo>
                    <a:pt x="4097" y="3666"/>
                  </a:lnTo>
                  <a:lnTo>
                    <a:pt x="5175" y="4744"/>
                  </a:lnTo>
                  <a:lnTo>
                    <a:pt x="6468" y="5390"/>
                  </a:lnTo>
                  <a:lnTo>
                    <a:pt x="7546" y="6037"/>
                  </a:lnTo>
                  <a:lnTo>
                    <a:pt x="7546" y="6037"/>
                  </a:lnTo>
                  <a:lnTo>
                    <a:pt x="7762" y="6468"/>
                  </a:lnTo>
                  <a:lnTo>
                    <a:pt x="7546" y="6468"/>
                  </a:lnTo>
                  <a:lnTo>
                    <a:pt x="6900" y="6684"/>
                  </a:lnTo>
                  <a:lnTo>
                    <a:pt x="6900" y="6684"/>
                  </a:lnTo>
                  <a:lnTo>
                    <a:pt x="6468" y="6684"/>
                  </a:lnTo>
                  <a:lnTo>
                    <a:pt x="6468" y="6684"/>
                  </a:lnTo>
                  <a:lnTo>
                    <a:pt x="6684" y="7115"/>
                  </a:lnTo>
                  <a:lnTo>
                    <a:pt x="6900" y="7546"/>
                  </a:lnTo>
                  <a:lnTo>
                    <a:pt x="7546" y="8624"/>
                  </a:lnTo>
                  <a:lnTo>
                    <a:pt x="7977" y="9487"/>
                  </a:lnTo>
                  <a:lnTo>
                    <a:pt x="7977" y="9918"/>
                  </a:lnTo>
                  <a:lnTo>
                    <a:pt x="7762" y="105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1678375" y="2415525"/>
              <a:ext cx="91650" cy="194075"/>
            </a:xfrm>
            <a:custGeom>
              <a:rect b="b" l="l" r="r" t="t"/>
              <a:pathLst>
                <a:path extrusionOk="0" h="7763" w="3666">
                  <a:moveTo>
                    <a:pt x="3665" y="7762"/>
                  </a:moveTo>
                  <a:lnTo>
                    <a:pt x="3665" y="7762"/>
                  </a:lnTo>
                  <a:lnTo>
                    <a:pt x="647" y="1"/>
                  </a:lnTo>
                  <a:lnTo>
                    <a:pt x="647" y="1"/>
                  </a:lnTo>
                  <a:lnTo>
                    <a:pt x="0" y="3881"/>
                  </a:lnTo>
                  <a:lnTo>
                    <a:pt x="0" y="3881"/>
                  </a:lnTo>
                  <a:lnTo>
                    <a:pt x="647" y="4313"/>
                  </a:lnTo>
                  <a:lnTo>
                    <a:pt x="1294" y="4744"/>
                  </a:lnTo>
                  <a:lnTo>
                    <a:pt x="1294" y="4744"/>
                  </a:lnTo>
                  <a:lnTo>
                    <a:pt x="1294" y="5391"/>
                  </a:lnTo>
                  <a:lnTo>
                    <a:pt x="1294" y="6037"/>
                  </a:lnTo>
                  <a:lnTo>
                    <a:pt x="1941" y="6900"/>
                  </a:lnTo>
                  <a:lnTo>
                    <a:pt x="2803" y="7546"/>
                  </a:lnTo>
                  <a:lnTo>
                    <a:pt x="3234" y="7762"/>
                  </a:lnTo>
                  <a:lnTo>
                    <a:pt x="3665" y="7762"/>
                  </a:lnTo>
                  <a:lnTo>
                    <a:pt x="3665" y="776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1699925" y="1294475"/>
              <a:ext cx="1988800" cy="3444025"/>
            </a:xfrm>
            <a:custGeom>
              <a:rect b="b" l="l" r="r" t="t"/>
              <a:pathLst>
                <a:path extrusionOk="0" h="137761" w="79552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  <a:close/>
                  <a:moveTo>
                    <a:pt x="63167" y="7115"/>
                  </a:moveTo>
                  <a:lnTo>
                    <a:pt x="63167" y="7115"/>
                  </a:lnTo>
                  <a:lnTo>
                    <a:pt x="62952" y="7331"/>
                  </a:lnTo>
                  <a:lnTo>
                    <a:pt x="62736" y="7331"/>
                  </a:lnTo>
                  <a:lnTo>
                    <a:pt x="62736" y="7331"/>
                  </a:lnTo>
                  <a:lnTo>
                    <a:pt x="62952" y="7115"/>
                  </a:lnTo>
                  <a:lnTo>
                    <a:pt x="63167" y="711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1699925" y="1294475"/>
              <a:ext cx="1988800" cy="3444025"/>
            </a:xfrm>
            <a:custGeom>
              <a:rect b="b" l="l" r="r" t="t"/>
              <a:pathLst>
                <a:path extrusionOk="0" fill="none" h="137761" w="79552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3268325" y="1472350"/>
              <a:ext cx="10800" cy="5400"/>
            </a:xfrm>
            <a:custGeom>
              <a:rect b="b" l="l" r="r" t="t"/>
              <a:pathLst>
                <a:path extrusionOk="0" fill="none" h="216" w="432">
                  <a:moveTo>
                    <a:pt x="431" y="0"/>
                  </a:moveTo>
                  <a:lnTo>
                    <a:pt x="431" y="0"/>
                  </a:lnTo>
                  <a:lnTo>
                    <a:pt x="216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16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3866575" y="238125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0" y="0"/>
                  </a:moveTo>
                  <a:lnTo>
                    <a:pt x="0" y="10779"/>
                  </a:lnTo>
                  <a:lnTo>
                    <a:pt x="6252" y="10995"/>
                  </a:lnTo>
                  <a:lnTo>
                    <a:pt x="12289" y="11857"/>
                  </a:lnTo>
                  <a:lnTo>
                    <a:pt x="18109" y="12935"/>
                  </a:lnTo>
                  <a:lnTo>
                    <a:pt x="23930" y="14444"/>
                  </a:lnTo>
                  <a:lnTo>
                    <a:pt x="29535" y="16169"/>
                  </a:lnTo>
                  <a:lnTo>
                    <a:pt x="34925" y="18325"/>
                  </a:lnTo>
                  <a:lnTo>
                    <a:pt x="40315" y="20912"/>
                  </a:lnTo>
                  <a:lnTo>
                    <a:pt x="45273" y="23715"/>
                  </a:lnTo>
                  <a:lnTo>
                    <a:pt x="50232" y="26733"/>
                  </a:lnTo>
                  <a:lnTo>
                    <a:pt x="54975" y="30182"/>
                  </a:lnTo>
                  <a:lnTo>
                    <a:pt x="59502" y="33847"/>
                  </a:lnTo>
                  <a:lnTo>
                    <a:pt x="63598" y="37728"/>
                  </a:lnTo>
                  <a:lnTo>
                    <a:pt x="67694" y="41824"/>
                  </a:lnTo>
                  <a:lnTo>
                    <a:pt x="71359" y="46351"/>
                  </a:lnTo>
                  <a:lnTo>
                    <a:pt x="74808" y="50878"/>
                  </a:lnTo>
                  <a:lnTo>
                    <a:pt x="78042" y="55837"/>
                  </a:lnTo>
                  <a:lnTo>
                    <a:pt x="87312" y="50447"/>
                  </a:lnTo>
                  <a:lnTo>
                    <a:pt x="83863" y="44842"/>
                  </a:lnTo>
                  <a:lnTo>
                    <a:pt x="79982" y="39668"/>
                  </a:lnTo>
                  <a:lnTo>
                    <a:pt x="75886" y="34709"/>
                  </a:lnTo>
                  <a:lnTo>
                    <a:pt x="71359" y="30182"/>
                  </a:lnTo>
                  <a:lnTo>
                    <a:pt x="66616" y="25655"/>
                  </a:lnTo>
                  <a:lnTo>
                    <a:pt x="61658" y="21559"/>
                  </a:lnTo>
                  <a:lnTo>
                    <a:pt x="56268" y="17894"/>
                  </a:lnTo>
                  <a:lnTo>
                    <a:pt x="50878" y="14444"/>
                  </a:lnTo>
                  <a:lnTo>
                    <a:pt x="45058" y="11210"/>
                  </a:lnTo>
                  <a:lnTo>
                    <a:pt x="39237" y="8408"/>
                  </a:lnTo>
                  <a:lnTo>
                    <a:pt x="32985" y="6036"/>
                  </a:lnTo>
                  <a:lnTo>
                    <a:pt x="26733" y="4096"/>
                  </a:lnTo>
                  <a:lnTo>
                    <a:pt x="20265" y="2371"/>
                  </a:lnTo>
                  <a:lnTo>
                    <a:pt x="13798" y="1078"/>
                  </a:lnTo>
                  <a:lnTo>
                    <a:pt x="6899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5876900" y="1596300"/>
              <a:ext cx="555150" cy="2522400"/>
            </a:xfrm>
            <a:custGeom>
              <a:rect b="b" l="l" r="r" t="t"/>
              <a:pathLst>
                <a:path extrusionOk="0" h="100896" w="22206">
                  <a:moveTo>
                    <a:pt x="9271" y="1"/>
                  </a:moveTo>
                  <a:lnTo>
                    <a:pt x="1" y="5390"/>
                  </a:lnTo>
                  <a:lnTo>
                    <a:pt x="2588" y="10565"/>
                  </a:lnTo>
                  <a:lnTo>
                    <a:pt x="4744" y="15739"/>
                  </a:lnTo>
                  <a:lnTo>
                    <a:pt x="6684" y="21344"/>
                  </a:lnTo>
                  <a:lnTo>
                    <a:pt x="8409" y="26949"/>
                  </a:lnTo>
                  <a:lnTo>
                    <a:pt x="9702" y="32554"/>
                  </a:lnTo>
                  <a:lnTo>
                    <a:pt x="10564" y="38375"/>
                  </a:lnTo>
                  <a:lnTo>
                    <a:pt x="11211" y="44412"/>
                  </a:lnTo>
                  <a:lnTo>
                    <a:pt x="11427" y="50448"/>
                  </a:lnTo>
                  <a:lnTo>
                    <a:pt x="11211" y="56484"/>
                  </a:lnTo>
                  <a:lnTo>
                    <a:pt x="10564" y="62521"/>
                  </a:lnTo>
                  <a:lnTo>
                    <a:pt x="9702" y="68342"/>
                  </a:lnTo>
                  <a:lnTo>
                    <a:pt x="8409" y="74163"/>
                  </a:lnTo>
                  <a:lnTo>
                    <a:pt x="6684" y="79552"/>
                  </a:lnTo>
                  <a:lnTo>
                    <a:pt x="4744" y="85157"/>
                  </a:lnTo>
                  <a:lnTo>
                    <a:pt x="2588" y="90331"/>
                  </a:lnTo>
                  <a:lnTo>
                    <a:pt x="1" y="95506"/>
                  </a:lnTo>
                  <a:lnTo>
                    <a:pt x="9271" y="100895"/>
                  </a:lnTo>
                  <a:lnTo>
                    <a:pt x="12289" y="95074"/>
                  </a:lnTo>
                  <a:lnTo>
                    <a:pt x="14876" y="89254"/>
                  </a:lnTo>
                  <a:lnTo>
                    <a:pt x="17032" y="83217"/>
                  </a:lnTo>
                  <a:lnTo>
                    <a:pt x="18757" y="76965"/>
                  </a:lnTo>
                  <a:lnTo>
                    <a:pt x="20266" y="70498"/>
                  </a:lnTo>
                  <a:lnTo>
                    <a:pt x="21344" y="64030"/>
                  </a:lnTo>
                  <a:lnTo>
                    <a:pt x="21990" y="57347"/>
                  </a:lnTo>
                  <a:lnTo>
                    <a:pt x="22206" y="50448"/>
                  </a:lnTo>
                  <a:lnTo>
                    <a:pt x="21990" y="43765"/>
                  </a:lnTo>
                  <a:lnTo>
                    <a:pt x="21344" y="37082"/>
                  </a:lnTo>
                  <a:lnTo>
                    <a:pt x="20266" y="30398"/>
                  </a:lnTo>
                  <a:lnTo>
                    <a:pt x="18757" y="23931"/>
                  </a:lnTo>
                  <a:lnTo>
                    <a:pt x="17032" y="17679"/>
                  </a:lnTo>
                  <a:lnTo>
                    <a:pt x="14876" y="11642"/>
                  </a:lnTo>
                  <a:lnTo>
                    <a:pt x="12289" y="5822"/>
                  </a:lnTo>
                  <a:lnTo>
                    <a:pt x="9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187925" y="1596300"/>
              <a:ext cx="560525" cy="2522400"/>
            </a:xfrm>
            <a:custGeom>
              <a:rect b="b" l="l" r="r" t="t"/>
              <a:pathLst>
                <a:path extrusionOk="0" h="100896" w="22421">
                  <a:moveTo>
                    <a:pt x="12935" y="1"/>
                  </a:moveTo>
                  <a:lnTo>
                    <a:pt x="10133" y="5822"/>
                  </a:lnTo>
                  <a:lnTo>
                    <a:pt x="7546" y="11642"/>
                  </a:lnTo>
                  <a:lnTo>
                    <a:pt x="5174" y="17679"/>
                  </a:lnTo>
                  <a:lnTo>
                    <a:pt x="3449" y="23931"/>
                  </a:lnTo>
                  <a:lnTo>
                    <a:pt x="1940" y="30398"/>
                  </a:lnTo>
                  <a:lnTo>
                    <a:pt x="862" y="37082"/>
                  </a:lnTo>
                  <a:lnTo>
                    <a:pt x="216" y="43765"/>
                  </a:lnTo>
                  <a:lnTo>
                    <a:pt x="0" y="50448"/>
                  </a:lnTo>
                  <a:lnTo>
                    <a:pt x="216" y="57347"/>
                  </a:lnTo>
                  <a:lnTo>
                    <a:pt x="862" y="64030"/>
                  </a:lnTo>
                  <a:lnTo>
                    <a:pt x="1940" y="70498"/>
                  </a:lnTo>
                  <a:lnTo>
                    <a:pt x="3449" y="76965"/>
                  </a:lnTo>
                  <a:lnTo>
                    <a:pt x="5174" y="83217"/>
                  </a:lnTo>
                  <a:lnTo>
                    <a:pt x="7546" y="89254"/>
                  </a:lnTo>
                  <a:lnTo>
                    <a:pt x="10133" y="95074"/>
                  </a:lnTo>
                  <a:lnTo>
                    <a:pt x="12935" y="100895"/>
                  </a:lnTo>
                  <a:lnTo>
                    <a:pt x="22421" y="95506"/>
                  </a:lnTo>
                  <a:lnTo>
                    <a:pt x="19834" y="90331"/>
                  </a:lnTo>
                  <a:lnTo>
                    <a:pt x="17462" y="85157"/>
                  </a:lnTo>
                  <a:lnTo>
                    <a:pt x="15522" y="79552"/>
                  </a:lnTo>
                  <a:lnTo>
                    <a:pt x="13797" y="74163"/>
                  </a:lnTo>
                  <a:lnTo>
                    <a:pt x="12504" y="68342"/>
                  </a:lnTo>
                  <a:lnTo>
                    <a:pt x="11642" y="62521"/>
                  </a:lnTo>
                  <a:lnTo>
                    <a:pt x="10995" y="56484"/>
                  </a:lnTo>
                  <a:lnTo>
                    <a:pt x="10779" y="50448"/>
                  </a:lnTo>
                  <a:lnTo>
                    <a:pt x="10995" y="44412"/>
                  </a:lnTo>
                  <a:lnTo>
                    <a:pt x="11642" y="38375"/>
                  </a:lnTo>
                  <a:lnTo>
                    <a:pt x="12504" y="32554"/>
                  </a:lnTo>
                  <a:lnTo>
                    <a:pt x="13797" y="26949"/>
                  </a:lnTo>
                  <a:lnTo>
                    <a:pt x="15522" y="21344"/>
                  </a:lnTo>
                  <a:lnTo>
                    <a:pt x="17462" y="15739"/>
                  </a:lnTo>
                  <a:lnTo>
                    <a:pt x="19834" y="10565"/>
                  </a:lnTo>
                  <a:lnTo>
                    <a:pt x="22421" y="5390"/>
                  </a:lnTo>
                  <a:lnTo>
                    <a:pt x="12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570575" y="4080950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9271" y="0"/>
                  </a:moveTo>
                  <a:lnTo>
                    <a:pt x="1" y="5390"/>
                  </a:lnTo>
                  <a:lnTo>
                    <a:pt x="3450" y="10995"/>
                  </a:lnTo>
                  <a:lnTo>
                    <a:pt x="7331" y="16169"/>
                  </a:lnTo>
                  <a:lnTo>
                    <a:pt x="11642" y="21128"/>
                  </a:lnTo>
                  <a:lnTo>
                    <a:pt x="15954" y="25655"/>
                  </a:lnTo>
                  <a:lnTo>
                    <a:pt x="20697" y="30182"/>
                  </a:lnTo>
                  <a:lnTo>
                    <a:pt x="25871" y="34278"/>
                  </a:lnTo>
                  <a:lnTo>
                    <a:pt x="31045" y="37943"/>
                  </a:lnTo>
                  <a:lnTo>
                    <a:pt x="36650" y="41393"/>
                  </a:lnTo>
                  <a:lnTo>
                    <a:pt x="42255" y="44627"/>
                  </a:lnTo>
                  <a:lnTo>
                    <a:pt x="48292" y="47429"/>
                  </a:lnTo>
                  <a:lnTo>
                    <a:pt x="54328" y="49801"/>
                  </a:lnTo>
                  <a:lnTo>
                    <a:pt x="60580" y="51741"/>
                  </a:lnTo>
                  <a:lnTo>
                    <a:pt x="67048" y="53466"/>
                  </a:lnTo>
                  <a:lnTo>
                    <a:pt x="73731" y="54759"/>
                  </a:lnTo>
                  <a:lnTo>
                    <a:pt x="80414" y="55621"/>
                  </a:lnTo>
                  <a:lnTo>
                    <a:pt x="87313" y="55837"/>
                  </a:lnTo>
                  <a:lnTo>
                    <a:pt x="87313" y="45058"/>
                  </a:lnTo>
                  <a:lnTo>
                    <a:pt x="81276" y="44842"/>
                  </a:lnTo>
                  <a:lnTo>
                    <a:pt x="75240" y="43980"/>
                  </a:lnTo>
                  <a:lnTo>
                    <a:pt x="69204" y="42902"/>
                  </a:lnTo>
                  <a:lnTo>
                    <a:pt x="63383" y="41393"/>
                  </a:lnTo>
                  <a:lnTo>
                    <a:pt x="57778" y="39668"/>
                  </a:lnTo>
                  <a:lnTo>
                    <a:pt x="52388" y="37512"/>
                  </a:lnTo>
                  <a:lnTo>
                    <a:pt x="47214" y="34925"/>
                  </a:lnTo>
                  <a:lnTo>
                    <a:pt x="42040" y="32123"/>
                  </a:lnTo>
                  <a:lnTo>
                    <a:pt x="37081" y="29104"/>
                  </a:lnTo>
                  <a:lnTo>
                    <a:pt x="32338" y="25655"/>
                  </a:lnTo>
                  <a:lnTo>
                    <a:pt x="28027" y="21990"/>
                  </a:lnTo>
                  <a:lnTo>
                    <a:pt x="23715" y="18109"/>
                  </a:lnTo>
                  <a:lnTo>
                    <a:pt x="19619" y="14013"/>
                  </a:lnTo>
                  <a:lnTo>
                    <a:pt x="15954" y="9486"/>
                  </a:lnTo>
                  <a:lnTo>
                    <a:pt x="12505" y="495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570575" y="238125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87313" y="0"/>
                  </a:moveTo>
                  <a:lnTo>
                    <a:pt x="80414" y="431"/>
                  </a:lnTo>
                  <a:lnTo>
                    <a:pt x="73731" y="1078"/>
                  </a:lnTo>
                  <a:lnTo>
                    <a:pt x="67048" y="2371"/>
                  </a:lnTo>
                  <a:lnTo>
                    <a:pt x="60580" y="4096"/>
                  </a:lnTo>
                  <a:lnTo>
                    <a:pt x="54328" y="6036"/>
                  </a:lnTo>
                  <a:lnTo>
                    <a:pt x="48292" y="8408"/>
                  </a:lnTo>
                  <a:lnTo>
                    <a:pt x="42255" y="11210"/>
                  </a:lnTo>
                  <a:lnTo>
                    <a:pt x="36650" y="14444"/>
                  </a:lnTo>
                  <a:lnTo>
                    <a:pt x="31045" y="17894"/>
                  </a:lnTo>
                  <a:lnTo>
                    <a:pt x="25871" y="21559"/>
                  </a:lnTo>
                  <a:lnTo>
                    <a:pt x="20697" y="25655"/>
                  </a:lnTo>
                  <a:lnTo>
                    <a:pt x="15954" y="30182"/>
                  </a:lnTo>
                  <a:lnTo>
                    <a:pt x="11642" y="34709"/>
                  </a:lnTo>
                  <a:lnTo>
                    <a:pt x="7331" y="39668"/>
                  </a:lnTo>
                  <a:lnTo>
                    <a:pt x="3450" y="44842"/>
                  </a:lnTo>
                  <a:lnTo>
                    <a:pt x="1" y="50447"/>
                  </a:lnTo>
                  <a:lnTo>
                    <a:pt x="9271" y="55837"/>
                  </a:lnTo>
                  <a:lnTo>
                    <a:pt x="12505" y="50878"/>
                  </a:lnTo>
                  <a:lnTo>
                    <a:pt x="15954" y="46351"/>
                  </a:lnTo>
                  <a:lnTo>
                    <a:pt x="19619" y="41824"/>
                  </a:lnTo>
                  <a:lnTo>
                    <a:pt x="23715" y="37728"/>
                  </a:lnTo>
                  <a:lnTo>
                    <a:pt x="28027" y="33847"/>
                  </a:lnTo>
                  <a:lnTo>
                    <a:pt x="32338" y="30182"/>
                  </a:lnTo>
                  <a:lnTo>
                    <a:pt x="37081" y="26733"/>
                  </a:lnTo>
                  <a:lnTo>
                    <a:pt x="42040" y="23715"/>
                  </a:lnTo>
                  <a:lnTo>
                    <a:pt x="47214" y="20912"/>
                  </a:lnTo>
                  <a:lnTo>
                    <a:pt x="52388" y="18325"/>
                  </a:lnTo>
                  <a:lnTo>
                    <a:pt x="57778" y="16169"/>
                  </a:lnTo>
                  <a:lnTo>
                    <a:pt x="63383" y="14444"/>
                  </a:lnTo>
                  <a:lnTo>
                    <a:pt x="69204" y="12935"/>
                  </a:lnTo>
                  <a:lnTo>
                    <a:pt x="75240" y="11857"/>
                  </a:lnTo>
                  <a:lnTo>
                    <a:pt x="81276" y="10995"/>
                  </a:lnTo>
                  <a:lnTo>
                    <a:pt x="87313" y="10779"/>
                  </a:lnTo>
                  <a:lnTo>
                    <a:pt x="87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866575" y="4080950"/>
              <a:ext cx="2182825" cy="1395925"/>
            </a:xfrm>
            <a:custGeom>
              <a:rect b="b" l="l" r="r" t="t"/>
              <a:pathLst>
                <a:path extrusionOk="0" h="55837" w="87313">
                  <a:moveTo>
                    <a:pt x="78042" y="0"/>
                  </a:moveTo>
                  <a:lnTo>
                    <a:pt x="74808" y="4959"/>
                  </a:lnTo>
                  <a:lnTo>
                    <a:pt x="71359" y="9486"/>
                  </a:lnTo>
                  <a:lnTo>
                    <a:pt x="67694" y="14013"/>
                  </a:lnTo>
                  <a:lnTo>
                    <a:pt x="63598" y="18109"/>
                  </a:lnTo>
                  <a:lnTo>
                    <a:pt x="59502" y="21990"/>
                  </a:lnTo>
                  <a:lnTo>
                    <a:pt x="54975" y="25655"/>
                  </a:lnTo>
                  <a:lnTo>
                    <a:pt x="50232" y="29104"/>
                  </a:lnTo>
                  <a:lnTo>
                    <a:pt x="45273" y="32123"/>
                  </a:lnTo>
                  <a:lnTo>
                    <a:pt x="40315" y="34925"/>
                  </a:lnTo>
                  <a:lnTo>
                    <a:pt x="34925" y="37512"/>
                  </a:lnTo>
                  <a:lnTo>
                    <a:pt x="29535" y="39668"/>
                  </a:lnTo>
                  <a:lnTo>
                    <a:pt x="23930" y="41393"/>
                  </a:lnTo>
                  <a:lnTo>
                    <a:pt x="18109" y="42902"/>
                  </a:lnTo>
                  <a:lnTo>
                    <a:pt x="12289" y="43980"/>
                  </a:lnTo>
                  <a:lnTo>
                    <a:pt x="6252" y="44842"/>
                  </a:lnTo>
                  <a:lnTo>
                    <a:pt x="0" y="45058"/>
                  </a:lnTo>
                  <a:lnTo>
                    <a:pt x="0" y="55837"/>
                  </a:lnTo>
                  <a:lnTo>
                    <a:pt x="6899" y="55621"/>
                  </a:lnTo>
                  <a:lnTo>
                    <a:pt x="13798" y="54759"/>
                  </a:lnTo>
                  <a:lnTo>
                    <a:pt x="20265" y="53466"/>
                  </a:lnTo>
                  <a:lnTo>
                    <a:pt x="26733" y="51741"/>
                  </a:lnTo>
                  <a:lnTo>
                    <a:pt x="32985" y="49801"/>
                  </a:lnTo>
                  <a:lnTo>
                    <a:pt x="39237" y="47429"/>
                  </a:lnTo>
                  <a:lnTo>
                    <a:pt x="45058" y="44627"/>
                  </a:lnTo>
                  <a:lnTo>
                    <a:pt x="50878" y="41393"/>
                  </a:lnTo>
                  <a:lnTo>
                    <a:pt x="56268" y="37943"/>
                  </a:lnTo>
                  <a:lnTo>
                    <a:pt x="61658" y="34278"/>
                  </a:lnTo>
                  <a:lnTo>
                    <a:pt x="66616" y="30182"/>
                  </a:lnTo>
                  <a:lnTo>
                    <a:pt x="71359" y="25655"/>
                  </a:lnTo>
                  <a:lnTo>
                    <a:pt x="75886" y="21128"/>
                  </a:lnTo>
                  <a:lnTo>
                    <a:pt x="79982" y="16169"/>
                  </a:lnTo>
                  <a:lnTo>
                    <a:pt x="83863" y="10995"/>
                  </a:lnTo>
                  <a:lnTo>
                    <a:pt x="87312" y="5390"/>
                  </a:lnTo>
                  <a:lnTo>
                    <a:pt x="780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17"/>
          <p:cNvGrpSpPr/>
          <p:nvPr/>
        </p:nvGrpSpPr>
        <p:grpSpPr>
          <a:xfrm>
            <a:off x="2406153" y="2795578"/>
            <a:ext cx="298169" cy="339253"/>
            <a:chOff x="1529350" y="258825"/>
            <a:chExt cx="423475" cy="481825"/>
          </a:xfrm>
        </p:grpSpPr>
        <p:sp>
          <p:nvSpPr>
            <p:cNvPr id="207" name="Google Shape;207;p17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6446977" y="1225170"/>
            <a:ext cx="354778" cy="339271"/>
            <a:chOff x="5045500" y="842250"/>
            <a:chExt cx="503875" cy="481850"/>
          </a:xfrm>
        </p:grpSpPr>
        <p:sp>
          <p:nvSpPr>
            <p:cNvPr id="210" name="Google Shape;210;p17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2" name="Google Shape;212;p17"/>
          <p:cNvGrpSpPr/>
          <p:nvPr/>
        </p:nvGrpSpPr>
        <p:grpSpPr>
          <a:xfrm>
            <a:off x="2445559" y="4294165"/>
            <a:ext cx="219345" cy="227301"/>
            <a:chOff x="3357325" y="2093500"/>
            <a:chExt cx="311525" cy="322825"/>
          </a:xfrm>
        </p:grpSpPr>
        <p:sp>
          <p:nvSpPr>
            <p:cNvPr id="213" name="Google Shape;213;p17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6" name="Google Shape;216;p17"/>
          <p:cNvGrpSpPr/>
          <p:nvPr/>
        </p:nvGrpSpPr>
        <p:grpSpPr>
          <a:xfrm>
            <a:off x="6485206" y="4226953"/>
            <a:ext cx="278296" cy="339253"/>
            <a:chOff x="3907325" y="2620775"/>
            <a:chExt cx="395250" cy="481825"/>
          </a:xfrm>
        </p:grpSpPr>
        <p:sp>
          <p:nvSpPr>
            <p:cNvPr id="217" name="Google Shape;217;p17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1" name="Google Shape;221;p17"/>
          <p:cNvSpPr txBox="1"/>
          <p:nvPr/>
        </p:nvSpPr>
        <p:spPr>
          <a:xfrm>
            <a:off x="822000" y="1206188"/>
            <a:ext cx="76344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LET’S HAVE A LOOK AT TABLEAU DASHBOARD !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>
            <a:off x="3799400" y="1470925"/>
            <a:ext cx="1565700" cy="1252200"/>
          </a:xfrm>
          <a:prstGeom prst="roundRect">
            <a:avLst>
              <a:gd fmla="val 1145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4887900" y="1231513"/>
            <a:ext cx="754500" cy="7545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6780450" y="1425575"/>
            <a:ext cx="1565700" cy="1252200"/>
          </a:xfrm>
          <a:prstGeom prst="roundRect">
            <a:avLst>
              <a:gd fmla="val 11451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7932300" y="1165275"/>
            <a:ext cx="754500" cy="754500"/>
          </a:xfrm>
          <a:prstGeom prst="ellipse">
            <a:avLst/>
          </a:prstGeom>
          <a:solidFill>
            <a:srgbClr val="6AA84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889325" y="1470913"/>
            <a:ext cx="1565700" cy="1252200"/>
          </a:xfrm>
          <a:prstGeom prst="roundRect">
            <a:avLst>
              <a:gd fmla="val 1145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 txBox="1"/>
          <p:nvPr>
            <p:ph type="title"/>
          </p:nvPr>
        </p:nvSpPr>
        <p:spPr>
          <a:xfrm>
            <a:off x="457200" y="1788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Future Salary Prediction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954900" y="1776676"/>
            <a:ext cx="735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22</a:t>
            </a: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2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891050" y="1986025"/>
            <a:ext cx="12201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3916425" y="1776676"/>
            <a:ext cx="753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24%</a:t>
            </a:r>
            <a:endParaRPr b="1" sz="2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7081649" y="1776688"/>
            <a:ext cx="6888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" sz="2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8%</a:t>
            </a:r>
            <a:endParaRPr b="1" sz="2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814600" y="3004725"/>
            <a:ext cx="19242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used the LabelEncoder to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data and the train test split but the accuracy rate is very low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3693275" y="3004725"/>
            <a:ext cx="1924200" cy="13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was thinking maybe the features are highly correlated with each other, so I tried the StandardScaler. It didn’t work.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2111150" y="1232275"/>
            <a:ext cx="753000" cy="753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18"/>
          <p:cNvGrpSpPr/>
          <p:nvPr/>
        </p:nvGrpSpPr>
        <p:grpSpPr>
          <a:xfrm>
            <a:off x="8196853" y="1379364"/>
            <a:ext cx="351786" cy="326274"/>
            <a:chOff x="-62511900" y="4129100"/>
            <a:chExt cx="304050" cy="282000"/>
          </a:xfrm>
        </p:grpSpPr>
        <p:sp>
          <p:nvSpPr>
            <p:cNvPr id="240" name="Google Shape;240;p18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8"/>
          <p:cNvGrpSpPr/>
          <p:nvPr/>
        </p:nvGrpSpPr>
        <p:grpSpPr>
          <a:xfrm>
            <a:off x="2303556" y="1425587"/>
            <a:ext cx="368186" cy="366364"/>
            <a:chOff x="-62151950" y="4111775"/>
            <a:chExt cx="318225" cy="316650"/>
          </a:xfrm>
        </p:grpSpPr>
        <p:sp>
          <p:nvSpPr>
            <p:cNvPr id="246" name="Google Shape;246;p18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>
            <a:off x="5118843" y="1358880"/>
            <a:ext cx="366364" cy="367290"/>
            <a:chOff x="-61784125" y="3377700"/>
            <a:chExt cx="316650" cy="317450"/>
          </a:xfrm>
        </p:grpSpPr>
        <p:sp>
          <p:nvSpPr>
            <p:cNvPr id="251" name="Google Shape;251;p18"/>
            <p:cNvSpPr/>
            <p:nvPr/>
          </p:nvSpPr>
          <p:spPr>
            <a:xfrm>
              <a:off x="-61688025" y="3460400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-61677800" y="3518900"/>
              <a:ext cx="104775" cy="61850"/>
            </a:xfrm>
            <a:custGeom>
              <a:rect b="b" l="l" r="r" t="t"/>
              <a:pathLst>
                <a:path extrusionOk="0" h="2474" w="4191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-61667550" y="3377700"/>
              <a:ext cx="82700" cy="82725"/>
            </a:xfrm>
            <a:custGeom>
              <a:rect b="b" l="l" r="r" t="t"/>
              <a:pathLst>
                <a:path extrusionOk="0" h="3309" w="3308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-61591150" y="3643150"/>
              <a:ext cx="123675" cy="51200"/>
            </a:xfrm>
            <a:custGeom>
              <a:rect b="b" l="l" r="r" t="t"/>
              <a:pathLst>
                <a:path extrusionOk="0" h="2048" w="4947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-61570675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-61784125" y="3643925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-61763650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18"/>
          <p:cNvSpPr txBox="1"/>
          <p:nvPr/>
        </p:nvSpPr>
        <p:spPr>
          <a:xfrm>
            <a:off x="1232950" y="660375"/>
            <a:ext cx="7298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131313"/>
                </a:solidFill>
                <a:latin typeface="Roboto"/>
                <a:ea typeface="Roboto"/>
                <a:cs typeface="Roboto"/>
                <a:sym typeface="Roboto"/>
              </a:rPr>
              <a:t>Create a predictive model by using a Linear Regression algorithm in Python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6571950" y="3173525"/>
            <a:ext cx="2183100" cy="13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 have dropped  all other </a:t>
            </a:r>
            <a:r>
              <a:rPr lang="en">
                <a:solidFill>
                  <a:schemeClr val="dk1"/>
                </a:solidFill>
              </a:rPr>
              <a:t>countries</a:t>
            </a:r>
            <a:r>
              <a:rPr lang="en">
                <a:solidFill>
                  <a:schemeClr val="dk1"/>
                </a:solidFill>
              </a:rPr>
              <a:t>, only leaving USA, so the model starts to see the patterns in the data, and accuracy was much higher.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65" name="Google Shape;265;p19"/>
          <p:cNvGrpSpPr/>
          <p:nvPr/>
        </p:nvGrpSpPr>
        <p:grpSpPr>
          <a:xfrm>
            <a:off x="457197" y="988162"/>
            <a:ext cx="3884903" cy="2554609"/>
            <a:chOff x="235800" y="830650"/>
            <a:chExt cx="6978450" cy="4588844"/>
          </a:xfrm>
        </p:grpSpPr>
        <p:sp>
          <p:nvSpPr>
            <p:cNvPr id="266" name="Google Shape;266;p19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272" name="Google Shape;272;p19"/>
          <p:cNvSpPr txBox="1"/>
          <p:nvPr/>
        </p:nvSpPr>
        <p:spPr>
          <a:xfrm>
            <a:off x="6976062" y="2223430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available job offers in the US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6976062" y="1599157"/>
            <a:ext cx="1710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Salary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in the US is much higher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5176013" y="1599200"/>
            <a:ext cx="921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Europe 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6813750" y="996475"/>
            <a:ext cx="1872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More US information are available for analysis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6813825" y="2847700"/>
            <a:ext cx="1872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salary increased by 49.52% from 2020 to 2023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5176163" y="2857350"/>
            <a:ext cx="922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USA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2280195" y="3603647"/>
            <a:ext cx="1128300" cy="1128300"/>
          </a:xfrm>
          <a:prstGeom prst="donut">
            <a:avLst>
              <a:gd fmla="val 1332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2280195" y="3603647"/>
            <a:ext cx="1128300" cy="1128300"/>
          </a:xfrm>
          <a:prstGeom prst="blockArc">
            <a:avLst>
              <a:gd fmla="val 1759832" name="adj1"/>
              <a:gd fmla="val 16218843" name="adj2"/>
              <a:gd fmla="val 13396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9"/>
          <p:cNvSpPr txBox="1"/>
          <p:nvPr/>
        </p:nvSpPr>
        <p:spPr>
          <a:xfrm>
            <a:off x="2545410" y="3999271"/>
            <a:ext cx="597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r>
              <a:rPr b="1" lang="en" sz="19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4%</a:t>
            </a:r>
            <a:endParaRPr b="1" sz="19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5815246" y="3603722"/>
            <a:ext cx="1128300" cy="1128300"/>
          </a:xfrm>
          <a:prstGeom prst="donut">
            <a:avLst>
              <a:gd fmla="val 1332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5815246" y="3603647"/>
            <a:ext cx="1128300" cy="1128300"/>
          </a:xfrm>
          <a:prstGeom prst="blockArc">
            <a:avLst>
              <a:gd fmla="val 14663941" name="adj1"/>
              <a:gd fmla="val 14627710" name="adj2"/>
              <a:gd fmla="val 13855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9"/>
          <p:cNvSpPr txBox="1"/>
          <p:nvPr/>
        </p:nvSpPr>
        <p:spPr>
          <a:xfrm>
            <a:off x="6023000" y="3999200"/>
            <a:ext cx="7128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</a:t>
            </a:r>
            <a:r>
              <a:rPr b="1" lang="en" sz="1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9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84" name="Google Shape;284;p19"/>
          <p:cNvCxnSpPr>
            <a:stCxn id="274" idx="1"/>
          </p:cNvCxnSpPr>
          <p:nvPr/>
        </p:nvCxnSpPr>
        <p:spPr>
          <a:xfrm flipH="1">
            <a:off x="2640113" y="1778600"/>
            <a:ext cx="2535900" cy="77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85" name="Google Shape;285;p19"/>
          <p:cNvCxnSpPr>
            <a:stCxn id="277" idx="1"/>
          </p:cNvCxnSpPr>
          <p:nvPr/>
        </p:nvCxnSpPr>
        <p:spPr>
          <a:xfrm rot="10800000">
            <a:off x="1070963" y="1992750"/>
            <a:ext cx="4105200" cy="1044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86" name="Google Shape;286;p19"/>
          <p:cNvSpPr/>
          <p:nvPr/>
        </p:nvSpPr>
        <p:spPr>
          <a:xfrm>
            <a:off x="4047720" y="3603647"/>
            <a:ext cx="1128300" cy="1128300"/>
          </a:xfrm>
          <a:prstGeom prst="donut">
            <a:avLst>
              <a:gd fmla="val 12657" name="adj"/>
            </a:avLst>
          </a:prstGeom>
          <a:solidFill>
            <a:srgbClr val="DA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4047720" y="3603647"/>
            <a:ext cx="1128300" cy="1128300"/>
          </a:xfrm>
          <a:prstGeom prst="blockArc">
            <a:avLst>
              <a:gd fmla="val 5355848" name="adj1"/>
              <a:gd fmla="val 16218843" name="adj2"/>
              <a:gd fmla="val 13396" name="adj3"/>
            </a:avLst>
          </a:prstGeom>
          <a:solidFill>
            <a:srgbClr val="99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9"/>
          <p:cNvSpPr txBox="1"/>
          <p:nvPr/>
        </p:nvSpPr>
        <p:spPr>
          <a:xfrm>
            <a:off x="3919925" y="3929300"/>
            <a:ext cx="1383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900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49</a:t>
            </a:r>
            <a:r>
              <a:rPr b="1" lang="en" sz="1900">
                <a:solidFill>
                  <a:srgbClr val="9900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900">
              <a:solidFill>
                <a:srgbClr val="9900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>
            <p:ph type="title"/>
          </p:nvPr>
        </p:nvSpPr>
        <p:spPr>
          <a:xfrm>
            <a:off x="527100" y="18091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rgbClr val="FEFEFE"/>
                </a:solidFill>
                <a:latin typeface="Cambria"/>
                <a:ea typeface="Cambria"/>
                <a:cs typeface="Cambria"/>
                <a:sym typeface="Cambria"/>
              </a:rPr>
              <a:t>Thank You</a:t>
            </a:r>
            <a:endParaRPr b="1" sz="7000">
              <a:solidFill>
                <a:srgbClr val="FEFEF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