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dvent Pro SemiBold"/>
      <p:regular r:id="rId12"/>
      <p:bold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Fira Sans Extra Condensed Medium"/>
      <p:regular r:id="rId18"/>
      <p:bold r:id="rId19"/>
      <p:italic r:id="rId20"/>
      <p:boldItalic r:id="rId21"/>
    </p:embeddedFont>
    <p:embeddedFont>
      <p:font typeface="Fira Sans Condensed Medium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  <p:embeddedFont>
      <p:font typeface="Share Tech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italic.fntdata"/><Relationship Id="rId22" Type="http://schemas.openxmlformats.org/officeDocument/2006/relationships/font" Target="fonts/FiraSansCondensedMedium-regular.fntdata"/><Relationship Id="rId21" Type="http://schemas.openxmlformats.org/officeDocument/2006/relationships/font" Target="fonts/FiraSansExtraCondensedMedium-boldItalic.fntdata"/><Relationship Id="rId24" Type="http://schemas.openxmlformats.org/officeDocument/2006/relationships/font" Target="fonts/FiraSansCondensedMedium-italic.fntdata"/><Relationship Id="rId23" Type="http://schemas.openxmlformats.org/officeDocument/2006/relationships/font" Target="fonts/FiraSansCondensed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avenPro-regular.fntdata"/><Relationship Id="rId25" Type="http://schemas.openxmlformats.org/officeDocument/2006/relationships/font" Target="fonts/FiraSansCondensedMedium-boldItalic.fntdata"/><Relationship Id="rId28" Type="http://schemas.openxmlformats.org/officeDocument/2006/relationships/font" Target="fonts/ShareTech-regular.fntdata"/><Relationship Id="rId27" Type="http://schemas.openxmlformats.org/officeDocument/2006/relationships/font" Target="fonts/Maven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dventProSemiBold-bold.fntdata"/><Relationship Id="rId12" Type="http://schemas.openxmlformats.org/officeDocument/2006/relationships/font" Target="fonts/AdventProSemiBold-regular.fntdata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19" Type="http://schemas.openxmlformats.org/officeDocument/2006/relationships/font" Target="fonts/FiraSansExtraCondensedMedium-bold.fntdata"/><Relationship Id="rId18" Type="http://schemas.openxmlformats.org/officeDocument/2006/relationships/font" Target="fonts/FiraSansExtraCondense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6c52a2e8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6c52a2e8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6c4305b01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6c4305b0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6c52a2e8d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6c52a2e8d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6 entities, so far we only have 4 according to him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 was confused about Delete Event, Edit Event and said something about them mostly being functions rather than tables that store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now, we should fix it because in phase 2 and 3 he’s going to ask us about it again and we’ll lose points on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need minimum many to many relationship so maybe meetings could be one of them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72c4329eae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72c4329eae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111 Database Systems Fall 2022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3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</a:t>
            </a:r>
            <a:r>
              <a:rPr lang="en">
                <a:solidFill>
                  <a:schemeClr val="accent2"/>
                </a:solidFill>
              </a:rPr>
              <a:t>Management</a:t>
            </a:r>
            <a:r>
              <a:rPr lang="en"/>
              <a:t> System</a:t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5" name="Google Shape;445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1" name="Google Shape;451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4" name="Google Shape;454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23"/>
          <p:cNvSpPr txBox="1"/>
          <p:nvPr/>
        </p:nvSpPr>
        <p:spPr>
          <a:xfrm>
            <a:off x="7507725" y="4383725"/>
            <a:ext cx="157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Johnny Ly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Samish Kavoori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58" name="Google Shape;458;p23"/>
          <p:cNvPicPr preferRelativeResize="0"/>
          <p:nvPr/>
        </p:nvPicPr>
        <p:blipFill rotWithShape="1">
          <a:blip r:embed="rId3">
            <a:alphaModFix/>
          </a:blip>
          <a:srcRect b="-5790" l="7859" r="-7859" t="5790"/>
          <a:stretch/>
        </p:blipFill>
        <p:spPr>
          <a:xfrm>
            <a:off x="3908788" y="3462263"/>
            <a:ext cx="1799875" cy="179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4"/>
          <p:cNvSpPr txBox="1"/>
          <p:nvPr>
            <p:ph idx="1" type="body"/>
          </p:nvPr>
        </p:nvSpPr>
        <p:spPr>
          <a:xfrm>
            <a:off x="618825" y="989475"/>
            <a:ext cx="3534300" cy="27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700"/>
              <a:buFont typeface="Lato"/>
              <a:buChar char="➔"/>
            </a:pPr>
            <a:r>
              <a:rPr b="1" lang="en" sz="17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Our project is a simple calendar</a:t>
            </a:r>
            <a:endParaRPr b="1" sz="17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➔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Web application written in React and Node JS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➔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Users can: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◆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Create an account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◆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Make edits such as time, location, and other event details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◆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View all events in calendar / list format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◆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Create events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➔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Admins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can: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◆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Manage user accounts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4" name="Google Shape;464;p24"/>
          <p:cNvSpPr txBox="1"/>
          <p:nvPr>
            <p:ph type="ctrTitle"/>
          </p:nvPr>
        </p:nvSpPr>
        <p:spPr>
          <a:xfrm>
            <a:off x="618825" y="411675"/>
            <a:ext cx="3212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grpSp>
        <p:nvGrpSpPr>
          <p:cNvPr id="465" name="Google Shape;465;p24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466" name="Google Shape;466;p24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24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486" name="Google Shape;486;p24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91" name="Google Shape;4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400" y="16192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497" name="Google Shape;497;p25"/>
          <p:cNvSpPr/>
          <p:nvPr/>
        </p:nvSpPr>
        <p:spPr>
          <a:xfrm>
            <a:off x="4353738" y="3257284"/>
            <a:ext cx="415500" cy="415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5"/>
          <p:cNvSpPr/>
          <p:nvPr/>
        </p:nvSpPr>
        <p:spPr>
          <a:xfrm>
            <a:off x="1618400" y="1415242"/>
            <a:ext cx="415500" cy="415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5"/>
          <p:cNvSpPr/>
          <p:nvPr/>
        </p:nvSpPr>
        <p:spPr>
          <a:xfrm>
            <a:off x="7096699" y="1415242"/>
            <a:ext cx="415500" cy="41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0" name="Google Shape;500;p25"/>
          <p:cNvCxnSpPr>
            <a:stCxn id="497" idx="3"/>
            <a:endCxn id="499" idx="1"/>
          </p:cNvCxnSpPr>
          <p:nvPr/>
        </p:nvCxnSpPr>
        <p:spPr>
          <a:xfrm flipH="1" rot="10800000">
            <a:off x="4769238" y="1623034"/>
            <a:ext cx="2327400" cy="18420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1" name="Google Shape;501;p25"/>
          <p:cNvGrpSpPr/>
          <p:nvPr/>
        </p:nvGrpSpPr>
        <p:grpSpPr>
          <a:xfrm>
            <a:off x="4427589" y="1445126"/>
            <a:ext cx="267854" cy="355735"/>
            <a:chOff x="4903389" y="1500214"/>
            <a:chExt cx="267854" cy="355735"/>
          </a:xfrm>
        </p:grpSpPr>
        <p:sp>
          <p:nvSpPr>
            <p:cNvPr id="502" name="Google Shape;502;p25"/>
            <p:cNvSpPr/>
            <p:nvPr/>
          </p:nvSpPr>
          <p:spPr>
            <a:xfrm>
              <a:off x="4997700" y="1611854"/>
              <a:ext cx="10201" cy="16252"/>
            </a:xfrm>
            <a:custGeom>
              <a:rect b="b" l="l" r="r" t="t"/>
              <a:pathLst>
                <a:path extrusionOk="0" h="513" w="322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3"/>
                    <a:pt x="167" y="513"/>
                  </a:cubicBezTo>
                  <a:cubicBezTo>
                    <a:pt x="250" y="513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5064830" y="1611854"/>
              <a:ext cx="10233" cy="16252"/>
            </a:xfrm>
            <a:custGeom>
              <a:rect b="b" l="l" r="r" t="t"/>
              <a:pathLst>
                <a:path extrusionOk="0" h="513" w="323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3"/>
                    <a:pt x="156" y="513"/>
                  </a:cubicBezTo>
                  <a:cubicBezTo>
                    <a:pt x="251" y="513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1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5013160" y="1650820"/>
              <a:ext cx="45302" cy="15777"/>
            </a:xfrm>
            <a:custGeom>
              <a:rect b="b" l="l" r="r" t="t"/>
              <a:pathLst>
                <a:path extrusionOk="0" h="498" w="1430">
                  <a:moveTo>
                    <a:pt x="188" y="0"/>
                  </a:moveTo>
                  <a:cubicBezTo>
                    <a:pt x="146" y="0"/>
                    <a:pt x="102" y="15"/>
                    <a:pt x="60" y="45"/>
                  </a:cubicBezTo>
                  <a:cubicBezTo>
                    <a:pt x="1" y="104"/>
                    <a:pt x="1" y="199"/>
                    <a:pt x="60" y="283"/>
                  </a:cubicBezTo>
                  <a:cubicBezTo>
                    <a:pt x="203" y="414"/>
                    <a:pt x="453" y="497"/>
                    <a:pt x="703" y="497"/>
                  </a:cubicBezTo>
                  <a:cubicBezTo>
                    <a:pt x="953" y="497"/>
                    <a:pt x="1215" y="414"/>
                    <a:pt x="1346" y="283"/>
                  </a:cubicBezTo>
                  <a:cubicBezTo>
                    <a:pt x="1429" y="223"/>
                    <a:pt x="1429" y="116"/>
                    <a:pt x="1370" y="45"/>
                  </a:cubicBezTo>
                  <a:cubicBezTo>
                    <a:pt x="1340" y="15"/>
                    <a:pt x="1301" y="0"/>
                    <a:pt x="1260" y="0"/>
                  </a:cubicBezTo>
                  <a:cubicBezTo>
                    <a:pt x="1218" y="0"/>
                    <a:pt x="1173" y="15"/>
                    <a:pt x="1132" y="45"/>
                  </a:cubicBezTo>
                  <a:cubicBezTo>
                    <a:pt x="1072" y="104"/>
                    <a:pt x="929" y="176"/>
                    <a:pt x="715" y="176"/>
                  </a:cubicBezTo>
                  <a:cubicBezTo>
                    <a:pt x="513" y="176"/>
                    <a:pt x="358" y="104"/>
                    <a:pt x="298" y="45"/>
                  </a:cubicBezTo>
                  <a:cubicBezTo>
                    <a:pt x="268" y="15"/>
                    <a:pt x="230" y="0"/>
                    <a:pt x="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4903389" y="1500214"/>
              <a:ext cx="267854" cy="355735"/>
            </a:xfrm>
            <a:custGeom>
              <a:rect b="b" l="l" r="r" t="t"/>
              <a:pathLst>
                <a:path extrusionOk="0" h="11229" w="8455">
                  <a:moveTo>
                    <a:pt x="1382" y="3144"/>
                  </a:moveTo>
                  <a:lnTo>
                    <a:pt x="1382" y="3394"/>
                  </a:lnTo>
                  <a:cubicBezTo>
                    <a:pt x="1180" y="3489"/>
                    <a:pt x="1025" y="3691"/>
                    <a:pt x="1025" y="3941"/>
                  </a:cubicBezTo>
                  <a:cubicBezTo>
                    <a:pt x="1025" y="4275"/>
                    <a:pt x="1299" y="4537"/>
                    <a:pt x="1620" y="4537"/>
                  </a:cubicBezTo>
                  <a:lnTo>
                    <a:pt x="1739" y="4537"/>
                  </a:lnTo>
                  <a:cubicBezTo>
                    <a:pt x="1811" y="5073"/>
                    <a:pt x="2073" y="5549"/>
                    <a:pt x="2430" y="5930"/>
                  </a:cubicBezTo>
                  <a:cubicBezTo>
                    <a:pt x="2362" y="5952"/>
                    <a:pt x="2270" y="5961"/>
                    <a:pt x="2172" y="5961"/>
                  </a:cubicBezTo>
                  <a:cubicBezTo>
                    <a:pt x="2116" y="5961"/>
                    <a:pt x="2058" y="5958"/>
                    <a:pt x="2001" y="5954"/>
                  </a:cubicBezTo>
                  <a:cubicBezTo>
                    <a:pt x="1656" y="5894"/>
                    <a:pt x="1370" y="5644"/>
                    <a:pt x="1251" y="5299"/>
                  </a:cubicBezTo>
                  <a:cubicBezTo>
                    <a:pt x="1203" y="5168"/>
                    <a:pt x="1192" y="5037"/>
                    <a:pt x="1203" y="4894"/>
                  </a:cubicBezTo>
                  <a:cubicBezTo>
                    <a:pt x="1215" y="4715"/>
                    <a:pt x="1144" y="4537"/>
                    <a:pt x="989" y="4442"/>
                  </a:cubicBezTo>
                  <a:cubicBezTo>
                    <a:pt x="751" y="4275"/>
                    <a:pt x="620" y="3989"/>
                    <a:pt x="691" y="3703"/>
                  </a:cubicBezTo>
                  <a:cubicBezTo>
                    <a:pt x="751" y="3429"/>
                    <a:pt x="965" y="3203"/>
                    <a:pt x="1251" y="3156"/>
                  </a:cubicBezTo>
                  <a:cubicBezTo>
                    <a:pt x="1299" y="3144"/>
                    <a:pt x="1334" y="3144"/>
                    <a:pt x="1382" y="3144"/>
                  </a:cubicBezTo>
                  <a:close/>
                  <a:moveTo>
                    <a:pt x="7002" y="3144"/>
                  </a:moveTo>
                  <a:cubicBezTo>
                    <a:pt x="7037" y="3144"/>
                    <a:pt x="7085" y="3144"/>
                    <a:pt x="7145" y="3156"/>
                  </a:cubicBezTo>
                  <a:cubicBezTo>
                    <a:pt x="7430" y="3203"/>
                    <a:pt x="7669" y="3441"/>
                    <a:pt x="7716" y="3703"/>
                  </a:cubicBezTo>
                  <a:cubicBezTo>
                    <a:pt x="7776" y="3989"/>
                    <a:pt x="7657" y="4275"/>
                    <a:pt x="7418" y="4442"/>
                  </a:cubicBezTo>
                  <a:cubicBezTo>
                    <a:pt x="7264" y="4537"/>
                    <a:pt x="7180" y="4715"/>
                    <a:pt x="7192" y="4894"/>
                  </a:cubicBezTo>
                  <a:cubicBezTo>
                    <a:pt x="7204" y="5037"/>
                    <a:pt x="7192" y="5168"/>
                    <a:pt x="7145" y="5299"/>
                  </a:cubicBezTo>
                  <a:cubicBezTo>
                    <a:pt x="7037" y="5632"/>
                    <a:pt x="6740" y="5894"/>
                    <a:pt x="6406" y="5954"/>
                  </a:cubicBezTo>
                  <a:cubicBezTo>
                    <a:pt x="6348" y="5966"/>
                    <a:pt x="6290" y="5971"/>
                    <a:pt x="6233" y="5971"/>
                  </a:cubicBezTo>
                  <a:cubicBezTo>
                    <a:pt x="6126" y="5971"/>
                    <a:pt x="6023" y="5953"/>
                    <a:pt x="5930" y="5930"/>
                  </a:cubicBezTo>
                  <a:cubicBezTo>
                    <a:pt x="6287" y="5549"/>
                    <a:pt x="6537" y="5073"/>
                    <a:pt x="6609" y="4537"/>
                  </a:cubicBezTo>
                  <a:lnTo>
                    <a:pt x="6728" y="4537"/>
                  </a:lnTo>
                  <a:cubicBezTo>
                    <a:pt x="7061" y="4537"/>
                    <a:pt x="7323" y="4275"/>
                    <a:pt x="7323" y="3941"/>
                  </a:cubicBezTo>
                  <a:cubicBezTo>
                    <a:pt x="7323" y="3703"/>
                    <a:pt x="7168" y="3501"/>
                    <a:pt x="6966" y="3394"/>
                  </a:cubicBezTo>
                  <a:lnTo>
                    <a:pt x="6966" y="3144"/>
                  </a:lnTo>
                  <a:close/>
                  <a:moveTo>
                    <a:pt x="4216" y="346"/>
                  </a:moveTo>
                  <a:cubicBezTo>
                    <a:pt x="5585" y="346"/>
                    <a:pt x="6680" y="1441"/>
                    <a:pt x="6680" y="2810"/>
                  </a:cubicBezTo>
                  <a:lnTo>
                    <a:pt x="6680" y="3346"/>
                  </a:lnTo>
                  <a:lnTo>
                    <a:pt x="6668" y="3346"/>
                  </a:lnTo>
                  <a:cubicBezTo>
                    <a:pt x="6502" y="3346"/>
                    <a:pt x="6347" y="3322"/>
                    <a:pt x="6192" y="3287"/>
                  </a:cubicBezTo>
                  <a:cubicBezTo>
                    <a:pt x="6180" y="3283"/>
                    <a:pt x="6167" y="3281"/>
                    <a:pt x="6154" y="3281"/>
                  </a:cubicBezTo>
                  <a:cubicBezTo>
                    <a:pt x="6081" y="3281"/>
                    <a:pt x="6008" y="3335"/>
                    <a:pt x="5978" y="3406"/>
                  </a:cubicBezTo>
                  <a:cubicBezTo>
                    <a:pt x="5954" y="3501"/>
                    <a:pt x="6014" y="3584"/>
                    <a:pt x="6097" y="3620"/>
                  </a:cubicBezTo>
                  <a:cubicBezTo>
                    <a:pt x="6299" y="3680"/>
                    <a:pt x="6490" y="3691"/>
                    <a:pt x="6668" y="3691"/>
                  </a:cubicBezTo>
                  <a:lnTo>
                    <a:pt x="6752" y="3691"/>
                  </a:lnTo>
                  <a:cubicBezTo>
                    <a:pt x="6907" y="3691"/>
                    <a:pt x="7026" y="3810"/>
                    <a:pt x="7026" y="3965"/>
                  </a:cubicBezTo>
                  <a:cubicBezTo>
                    <a:pt x="7026" y="4108"/>
                    <a:pt x="6907" y="4227"/>
                    <a:pt x="6752" y="4227"/>
                  </a:cubicBezTo>
                  <a:lnTo>
                    <a:pt x="6656" y="4227"/>
                  </a:lnTo>
                  <a:lnTo>
                    <a:pt x="6656" y="4215"/>
                  </a:lnTo>
                  <a:cubicBezTo>
                    <a:pt x="6656" y="4120"/>
                    <a:pt x="6573" y="4049"/>
                    <a:pt x="6490" y="4049"/>
                  </a:cubicBezTo>
                  <a:cubicBezTo>
                    <a:pt x="6395" y="4049"/>
                    <a:pt x="6323" y="4120"/>
                    <a:pt x="6323" y="4215"/>
                  </a:cubicBezTo>
                  <a:cubicBezTo>
                    <a:pt x="6323" y="5370"/>
                    <a:pt x="5371" y="6323"/>
                    <a:pt x="4216" y="6323"/>
                  </a:cubicBezTo>
                  <a:cubicBezTo>
                    <a:pt x="3037" y="6311"/>
                    <a:pt x="2084" y="5358"/>
                    <a:pt x="2084" y="4203"/>
                  </a:cubicBezTo>
                  <a:cubicBezTo>
                    <a:pt x="2084" y="4108"/>
                    <a:pt x="2013" y="4037"/>
                    <a:pt x="1918" y="4037"/>
                  </a:cubicBezTo>
                  <a:cubicBezTo>
                    <a:pt x="1834" y="4037"/>
                    <a:pt x="1763" y="4108"/>
                    <a:pt x="1763" y="4203"/>
                  </a:cubicBezTo>
                  <a:lnTo>
                    <a:pt x="1763" y="4215"/>
                  </a:lnTo>
                  <a:lnTo>
                    <a:pt x="1656" y="4215"/>
                  </a:lnTo>
                  <a:cubicBezTo>
                    <a:pt x="1501" y="4215"/>
                    <a:pt x="1382" y="4096"/>
                    <a:pt x="1382" y="3941"/>
                  </a:cubicBezTo>
                  <a:cubicBezTo>
                    <a:pt x="1382" y="3799"/>
                    <a:pt x="1501" y="3680"/>
                    <a:pt x="1656" y="3680"/>
                  </a:cubicBezTo>
                  <a:lnTo>
                    <a:pt x="1739" y="3680"/>
                  </a:lnTo>
                  <a:cubicBezTo>
                    <a:pt x="2918" y="3680"/>
                    <a:pt x="3847" y="2667"/>
                    <a:pt x="4180" y="2215"/>
                  </a:cubicBezTo>
                  <a:lnTo>
                    <a:pt x="4216" y="2215"/>
                  </a:lnTo>
                  <a:cubicBezTo>
                    <a:pt x="4418" y="2489"/>
                    <a:pt x="4871" y="2977"/>
                    <a:pt x="5454" y="3322"/>
                  </a:cubicBezTo>
                  <a:cubicBezTo>
                    <a:pt x="5476" y="3337"/>
                    <a:pt x="5502" y="3344"/>
                    <a:pt x="5528" y="3344"/>
                  </a:cubicBezTo>
                  <a:cubicBezTo>
                    <a:pt x="5586" y="3344"/>
                    <a:pt x="5644" y="3312"/>
                    <a:pt x="5668" y="3263"/>
                  </a:cubicBezTo>
                  <a:cubicBezTo>
                    <a:pt x="5716" y="3191"/>
                    <a:pt x="5680" y="3084"/>
                    <a:pt x="5609" y="3037"/>
                  </a:cubicBezTo>
                  <a:cubicBezTo>
                    <a:pt x="5073" y="2727"/>
                    <a:pt x="4680" y="2263"/>
                    <a:pt x="4478" y="2025"/>
                  </a:cubicBezTo>
                  <a:cubicBezTo>
                    <a:pt x="4418" y="1929"/>
                    <a:pt x="4323" y="1894"/>
                    <a:pt x="4216" y="1894"/>
                  </a:cubicBezTo>
                  <a:cubicBezTo>
                    <a:pt x="4109" y="1894"/>
                    <a:pt x="4001" y="1941"/>
                    <a:pt x="3942" y="2025"/>
                  </a:cubicBezTo>
                  <a:cubicBezTo>
                    <a:pt x="2989" y="3227"/>
                    <a:pt x="2096" y="3346"/>
                    <a:pt x="1763" y="3346"/>
                  </a:cubicBezTo>
                  <a:lnTo>
                    <a:pt x="1739" y="3346"/>
                  </a:lnTo>
                  <a:lnTo>
                    <a:pt x="1739" y="2810"/>
                  </a:lnTo>
                  <a:cubicBezTo>
                    <a:pt x="1739" y="1453"/>
                    <a:pt x="2846" y="346"/>
                    <a:pt x="4216" y="346"/>
                  </a:cubicBezTo>
                  <a:close/>
                  <a:moveTo>
                    <a:pt x="5085" y="6477"/>
                  </a:moveTo>
                  <a:lnTo>
                    <a:pt x="5085" y="7359"/>
                  </a:lnTo>
                  <a:cubicBezTo>
                    <a:pt x="5085" y="7847"/>
                    <a:pt x="4692" y="8252"/>
                    <a:pt x="4192" y="8252"/>
                  </a:cubicBezTo>
                  <a:cubicBezTo>
                    <a:pt x="3704" y="8252"/>
                    <a:pt x="3299" y="7847"/>
                    <a:pt x="3299" y="7359"/>
                  </a:cubicBezTo>
                  <a:lnTo>
                    <a:pt x="3299" y="6477"/>
                  </a:lnTo>
                  <a:cubicBezTo>
                    <a:pt x="3573" y="6585"/>
                    <a:pt x="3882" y="6644"/>
                    <a:pt x="4192" y="6644"/>
                  </a:cubicBezTo>
                  <a:cubicBezTo>
                    <a:pt x="4513" y="6644"/>
                    <a:pt x="4811" y="6585"/>
                    <a:pt x="5085" y="6477"/>
                  </a:cubicBezTo>
                  <a:close/>
                  <a:moveTo>
                    <a:pt x="5430" y="7061"/>
                  </a:moveTo>
                  <a:lnTo>
                    <a:pt x="5883" y="7204"/>
                  </a:lnTo>
                  <a:cubicBezTo>
                    <a:pt x="5954" y="7239"/>
                    <a:pt x="6002" y="7299"/>
                    <a:pt x="6002" y="7370"/>
                  </a:cubicBezTo>
                  <a:cubicBezTo>
                    <a:pt x="6014" y="7990"/>
                    <a:pt x="5883" y="8502"/>
                    <a:pt x="5752" y="8799"/>
                  </a:cubicBezTo>
                  <a:cubicBezTo>
                    <a:pt x="5664" y="9003"/>
                    <a:pt x="5465" y="9128"/>
                    <a:pt x="5259" y="9128"/>
                  </a:cubicBezTo>
                  <a:cubicBezTo>
                    <a:pt x="5213" y="9128"/>
                    <a:pt x="5166" y="9122"/>
                    <a:pt x="5121" y="9109"/>
                  </a:cubicBezTo>
                  <a:lnTo>
                    <a:pt x="4240" y="8883"/>
                  </a:lnTo>
                  <a:lnTo>
                    <a:pt x="4168" y="8883"/>
                  </a:lnTo>
                  <a:lnTo>
                    <a:pt x="3287" y="9109"/>
                  </a:lnTo>
                  <a:cubicBezTo>
                    <a:pt x="3247" y="9118"/>
                    <a:pt x="3205" y="9123"/>
                    <a:pt x="3164" y="9123"/>
                  </a:cubicBezTo>
                  <a:cubicBezTo>
                    <a:pt x="2953" y="9123"/>
                    <a:pt x="2748" y="8999"/>
                    <a:pt x="2668" y="8799"/>
                  </a:cubicBezTo>
                  <a:cubicBezTo>
                    <a:pt x="2525" y="8490"/>
                    <a:pt x="2394" y="7990"/>
                    <a:pt x="2430" y="7370"/>
                  </a:cubicBezTo>
                  <a:cubicBezTo>
                    <a:pt x="2430" y="7299"/>
                    <a:pt x="2489" y="7216"/>
                    <a:pt x="2549" y="7204"/>
                  </a:cubicBezTo>
                  <a:lnTo>
                    <a:pt x="2989" y="7061"/>
                  </a:lnTo>
                  <a:lnTo>
                    <a:pt x="2989" y="7359"/>
                  </a:lnTo>
                  <a:cubicBezTo>
                    <a:pt x="2989" y="8025"/>
                    <a:pt x="3537" y="8573"/>
                    <a:pt x="4216" y="8573"/>
                  </a:cubicBezTo>
                  <a:cubicBezTo>
                    <a:pt x="4882" y="8573"/>
                    <a:pt x="5430" y="8025"/>
                    <a:pt x="5430" y="7359"/>
                  </a:cubicBezTo>
                  <a:lnTo>
                    <a:pt x="5430" y="7061"/>
                  </a:lnTo>
                  <a:close/>
                  <a:moveTo>
                    <a:pt x="4204" y="0"/>
                  </a:moveTo>
                  <a:cubicBezTo>
                    <a:pt x="2656" y="0"/>
                    <a:pt x="1406" y="1251"/>
                    <a:pt x="1406" y="2798"/>
                  </a:cubicBezTo>
                  <a:lnTo>
                    <a:pt x="1406" y="2810"/>
                  </a:lnTo>
                  <a:cubicBezTo>
                    <a:pt x="1346" y="2810"/>
                    <a:pt x="1263" y="2810"/>
                    <a:pt x="1203" y="2822"/>
                  </a:cubicBezTo>
                  <a:cubicBezTo>
                    <a:pt x="787" y="2906"/>
                    <a:pt x="453" y="3227"/>
                    <a:pt x="370" y="3644"/>
                  </a:cubicBezTo>
                  <a:cubicBezTo>
                    <a:pt x="287" y="4061"/>
                    <a:pt x="465" y="4477"/>
                    <a:pt x="811" y="4715"/>
                  </a:cubicBezTo>
                  <a:cubicBezTo>
                    <a:pt x="870" y="4751"/>
                    <a:pt x="894" y="4823"/>
                    <a:pt x="882" y="4882"/>
                  </a:cubicBezTo>
                  <a:cubicBezTo>
                    <a:pt x="870" y="5061"/>
                    <a:pt x="882" y="5239"/>
                    <a:pt x="941" y="5418"/>
                  </a:cubicBezTo>
                  <a:cubicBezTo>
                    <a:pt x="1084" y="5858"/>
                    <a:pt x="1477" y="6204"/>
                    <a:pt x="1942" y="6299"/>
                  </a:cubicBezTo>
                  <a:cubicBezTo>
                    <a:pt x="2013" y="6311"/>
                    <a:pt x="2096" y="6311"/>
                    <a:pt x="2180" y="6311"/>
                  </a:cubicBezTo>
                  <a:cubicBezTo>
                    <a:pt x="2370" y="6311"/>
                    <a:pt x="2561" y="6263"/>
                    <a:pt x="2739" y="6180"/>
                  </a:cubicBezTo>
                  <a:cubicBezTo>
                    <a:pt x="2811" y="6239"/>
                    <a:pt x="2894" y="6275"/>
                    <a:pt x="2977" y="6323"/>
                  </a:cubicBezTo>
                  <a:lnTo>
                    <a:pt x="2977" y="6716"/>
                  </a:lnTo>
                  <a:lnTo>
                    <a:pt x="2430" y="6906"/>
                  </a:lnTo>
                  <a:cubicBezTo>
                    <a:pt x="2239" y="6978"/>
                    <a:pt x="2096" y="7156"/>
                    <a:pt x="2084" y="7370"/>
                  </a:cubicBezTo>
                  <a:lnTo>
                    <a:pt x="2084" y="7394"/>
                  </a:lnTo>
                  <a:lnTo>
                    <a:pt x="822" y="7847"/>
                  </a:lnTo>
                  <a:cubicBezTo>
                    <a:pt x="334" y="8025"/>
                    <a:pt x="1" y="8466"/>
                    <a:pt x="1" y="8990"/>
                  </a:cubicBezTo>
                  <a:lnTo>
                    <a:pt x="1" y="11061"/>
                  </a:lnTo>
                  <a:cubicBezTo>
                    <a:pt x="1" y="11145"/>
                    <a:pt x="72" y="11228"/>
                    <a:pt x="168" y="11228"/>
                  </a:cubicBezTo>
                  <a:cubicBezTo>
                    <a:pt x="251" y="11228"/>
                    <a:pt x="334" y="11145"/>
                    <a:pt x="334" y="11061"/>
                  </a:cubicBezTo>
                  <a:lnTo>
                    <a:pt x="334" y="8990"/>
                  </a:lnTo>
                  <a:cubicBezTo>
                    <a:pt x="334" y="8883"/>
                    <a:pt x="346" y="8787"/>
                    <a:pt x="394" y="8680"/>
                  </a:cubicBezTo>
                  <a:lnTo>
                    <a:pt x="1227" y="9395"/>
                  </a:lnTo>
                  <a:cubicBezTo>
                    <a:pt x="1346" y="9490"/>
                    <a:pt x="1418" y="9645"/>
                    <a:pt x="1418" y="9787"/>
                  </a:cubicBezTo>
                  <a:lnTo>
                    <a:pt x="1418" y="11061"/>
                  </a:lnTo>
                  <a:cubicBezTo>
                    <a:pt x="1418" y="11145"/>
                    <a:pt x="1489" y="11228"/>
                    <a:pt x="1584" y="11228"/>
                  </a:cubicBezTo>
                  <a:cubicBezTo>
                    <a:pt x="1668" y="11228"/>
                    <a:pt x="1739" y="11145"/>
                    <a:pt x="1739" y="11061"/>
                  </a:cubicBezTo>
                  <a:lnTo>
                    <a:pt x="1739" y="9787"/>
                  </a:lnTo>
                  <a:cubicBezTo>
                    <a:pt x="1739" y="9537"/>
                    <a:pt x="1644" y="9299"/>
                    <a:pt x="1442" y="9144"/>
                  </a:cubicBezTo>
                  <a:lnTo>
                    <a:pt x="584" y="8394"/>
                  </a:lnTo>
                  <a:cubicBezTo>
                    <a:pt x="668" y="8287"/>
                    <a:pt x="811" y="8204"/>
                    <a:pt x="941" y="8156"/>
                  </a:cubicBezTo>
                  <a:lnTo>
                    <a:pt x="2096" y="7751"/>
                  </a:lnTo>
                  <a:cubicBezTo>
                    <a:pt x="2132" y="8263"/>
                    <a:pt x="2251" y="8680"/>
                    <a:pt x="2370" y="8942"/>
                  </a:cubicBezTo>
                  <a:cubicBezTo>
                    <a:pt x="2508" y="9277"/>
                    <a:pt x="2825" y="9481"/>
                    <a:pt x="3167" y="9481"/>
                  </a:cubicBezTo>
                  <a:cubicBezTo>
                    <a:pt x="3238" y="9481"/>
                    <a:pt x="3310" y="9473"/>
                    <a:pt x="3382" y="9454"/>
                  </a:cubicBezTo>
                  <a:lnTo>
                    <a:pt x="4061" y="9287"/>
                  </a:lnTo>
                  <a:lnTo>
                    <a:pt x="4061" y="9823"/>
                  </a:lnTo>
                  <a:cubicBezTo>
                    <a:pt x="4061" y="9918"/>
                    <a:pt x="4144" y="9990"/>
                    <a:pt x="4228" y="9990"/>
                  </a:cubicBezTo>
                  <a:cubicBezTo>
                    <a:pt x="4311" y="9990"/>
                    <a:pt x="4394" y="9918"/>
                    <a:pt x="4394" y="9823"/>
                  </a:cubicBezTo>
                  <a:lnTo>
                    <a:pt x="4394" y="9287"/>
                  </a:lnTo>
                  <a:lnTo>
                    <a:pt x="5073" y="9454"/>
                  </a:lnTo>
                  <a:cubicBezTo>
                    <a:pt x="5144" y="9466"/>
                    <a:pt x="5228" y="9478"/>
                    <a:pt x="5287" y="9478"/>
                  </a:cubicBezTo>
                  <a:cubicBezTo>
                    <a:pt x="5621" y="9478"/>
                    <a:pt x="5942" y="9275"/>
                    <a:pt x="6085" y="8942"/>
                  </a:cubicBezTo>
                  <a:cubicBezTo>
                    <a:pt x="6204" y="8680"/>
                    <a:pt x="6323" y="8263"/>
                    <a:pt x="6359" y="7751"/>
                  </a:cubicBezTo>
                  <a:lnTo>
                    <a:pt x="7514" y="8156"/>
                  </a:lnTo>
                  <a:cubicBezTo>
                    <a:pt x="7669" y="8204"/>
                    <a:pt x="7788" y="8287"/>
                    <a:pt x="7871" y="8394"/>
                  </a:cubicBezTo>
                  <a:lnTo>
                    <a:pt x="7014" y="9133"/>
                  </a:lnTo>
                  <a:cubicBezTo>
                    <a:pt x="6823" y="9299"/>
                    <a:pt x="6716" y="9537"/>
                    <a:pt x="6716" y="9787"/>
                  </a:cubicBezTo>
                  <a:lnTo>
                    <a:pt x="6716" y="11061"/>
                  </a:lnTo>
                  <a:cubicBezTo>
                    <a:pt x="6716" y="11145"/>
                    <a:pt x="6787" y="11216"/>
                    <a:pt x="6871" y="11216"/>
                  </a:cubicBezTo>
                  <a:cubicBezTo>
                    <a:pt x="6966" y="11216"/>
                    <a:pt x="7037" y="11145"/>
                    <a:pt x="7037" y="11061"/>
                  </a:cubicBezTo>
                  <a:lnTo>
                    <a:pt x="7037" y="9787"/>
                  </a:lnTo>
                  <a:cubicBezTo>
                    <a:pt x="7037" y="9633"/>
                    <a:pt x="7109" y="9478"/>
                    <a:pt x="7228" y="9395"/>
                  </a:cubicBezTo>
                  <a:lnTo>
                    <a:pt x="8061" y="8680"/>
                  </a:lnTo>
                  <a:cubicBezTo>
                    <a:pt x="8097" y="8775"/>
                    <a:pt x="8121" y="8883"/>
                    <a:pt x="8121" y="8990"/>
                  </a:cubicBezTo>
                  <a:lnTo>
                    <a:pt x="8121" y="11061"/>
                  </a:lnTo>
                  <a:cubicBezTo>
                    <a:pt x="8121" y="11145"/>
                    <a:pt x="8204" y="11216"/>
                    <a:pt x="8288" y="11216"/>
                  </a:cubicBezTo>
                  <a:cubicBezTo>
                    <a:pt x="8383" y="11216"/>
                    <a:pt x="8454" y="11145"/>
                    <a:pt x="8454" y="11061"/>
                  </a:cubicBezTo>
                  <a:lnTo>
                    <a:pt x="8454" y="8990"/>
                  </a:lnTo>
                  <a:cubicBezTo>
                    <a:pt x="8395" y="8466"/>
                    <a:pt x="8061" y="8013"/>
                    <a:pt x="7573" y="7847"/>
                  </a:cubicBezTo>
                  <a:lnTo>
                    <a:pt x="6311" y="7394"/>
                  </a:lnTo>
                  <a:lnTo>
                    <a:pt x="6311" y="7370"/>
                  </a:lnTo>
                  <a:cubicBezTo>
                    <a:pt x="6299" y="7156"/>
                    <a:pt x="6168" y="6978"/>
                    <a:pt x="5966" y="6906"/>
                  </a:cubicBezTo>
                  <a:lnTo>
                    <a:pt x="5418" y="6716"/>
                  </a:lnTo>
                  <a:lnTo>
                    <a:pt x="5418" y="6323"/>
                  </a:lnTo>
                  <a:cubicBezTo>
                    <a:pt x="5502" y="6275"/>
                    <a:pt x="5585" y="6216"/>
                    <a:pt x="5656" y="6180"/>
                  </a:cubicBezTo>
                  <a:cubicBezTo>
                    <a:pt x="5835" y="6263"/>
                    <a:pt x="6025" y="6311"/>
                    <a:pt x="6216" y="6311"/>
                  </a:cubicBezTo>
                  <a:cubicBezTo>
                    <a:pt x="6299" y="6311"/>
                    <a:pt x="6383" y="6311"/>
                    <a:pt x="6454" y="6299"/>
                  </a:cubicBezTo>
                  <a:cubicBezTo>
                    <a:pt x="6918" y="6204"/>
                    <a:pt x="7311" y="5858"/>
                    <a:pt x="7454" y="5418"/>
                  </a:cubicBezTo>
                  <a:cubicBezTo>
                    <a:pt x="7514" y="5239"/>
                    <a:pt x="7526" y="5061"/>
                    <a:pt x="7514" y="4882"/>
                  </a:cubicBezTo>
                  <a:cubicBezTo>
                    <a:pt x="7514" y="4823"/>
                    <a:pt x="7549" y="4751"/>
                    <a:pt x="7585" y="4715"/>
                  </a:cubicBezTo>
                  <a:cubicBezTo>
                    <a:pt x="7954" y="4477"/>
                    <a:pt x="8109" y="4061"/>
                    <a:pt x="8026" y="3644"/>
                  </a:cubicBezTo>
                  <a:cubicBezTo>
                    <a:pt x="7930" y="3227"/>
                    <a:pt x="7609" y="2906"/>
                    <a:pt x="7192" y="2822"/>
                  </a:cubicBezTo>
                  <a:cubicBezTo>
                    <a:pt x="7133" y="2810"/>
                    <a:pt x="7061" y="2810"/>
                    <a:pt x="7002" y="2810"/>
                  </a:cubicBezTo>
                  <a:lnTo>
                    <a:pt x="7002" y="2798"/>
                  </a:lnTo>
                  <a:cubicBezTo>
                    <a:pt x="7002" y="1251"/>
                    <a:pt x="5752" y="0"/>
                    <a:pt x="4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5031281" y="1828007"/>
              <a:ext cx="10201" cy="15872"/>
            </a:xfrm>
            <a:custGeom>
              <a:rect b="b" l="l" r="r" t="t"/>
              <a:pathLst>
                <a:path extrusionOk="0" h="501" w="322">
                  <a:moveTo>
                    <a:pt x="155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72" y="500"/>
                    <a:pt x="155" y="500"/>
                  </a:cubicBezTo>
                  <a:cubicBezTo>
                    <a:pt x="250" y="500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07" name="Google Shape;507;p25"/>
          <p:cNvCxnSpPr>
            <a:stCxn id="498" idx="3"/>
            <a:endCxn id="497" idx="1"/>
          </p:cNvCxnSpPr>
          <p:nvPr/>
        </p:nvCxnSpPr>
        <p:spPr>
          <a:xfrm>
            <a:off x="2033900" y="1622992"/>
            <a:ext cx="2319900" cy="18420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8" name="Google Shape;508;p25"/>
          <p:cNvSpPr txBox="1"/>
          <p:nvPr>
            <p:ph idx="4" type="ctrTitle"/>
          </p:nvPr>
        </p:nvSpPr>
        <p:spPr>
          <a:xfrm>
            <a:off x="3624650" y="1246727"/>
            <a:ext cx="1881300" cy="41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FCC"/>
                </a:solidFill>
              </a:rPr>
              <a:t>LANGUAGES</a:t>
            </a:r>
            <a:endParaRPr>
              <a:solidFill>
                <a:srgbClr val="00CFCC"/>
              </a:solidFill>
            </a:endParaRPr>
          </a:p>
        </p:txBody>
      </p:sp>
      <p:sp>
        <p:nvSpPr>
          <p:cNvPr id="509" name="Google Shape;509;p25"/>
          <p:cNvSpPr txBox="1"/>
          <p:nvPr>
            <p:ph type="ctrTitle"/>
          </p:nvPr>
        </p:nvSpPr>
        <p:spPr>
          <a:xfrm>
            <a:off x="533563" y="1897025"/>
            <a:ext cx="25284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CFCC"/>
                </a:solidFill>
              </a:rPr>
              <a:t>INTEGRATED DEVELOPMENT ENVIRONMENT (</a:t>
            </a:r>
            <a:r>
              <a:rPr lang="en">
                <a:solidFill>
                  <a:srgbClr val="00CFCC"/>
                </a:solidFill>
              </a:rPr>
              <a:t>I</a:t>
            </a:r>
            <a:r>
              <a:rPr lang="en" sz="1600">
                <a:solidFill>
                  <a:srgbClr val="00CFCC"/>
                </a:solidFill>
              </a:rPr>
              <a:t>DE)</a:t>
            </a:r>
            <a:endParaRPr sz="1600">
              <a:solidFill>
                <a:srgbClr val="00CFCC"/>
              </a:solidFill>
            </a:endParaRPr>
          </a:p>
        </p:txBody>
      </p:sp>
      <p:sp>
        <p:nvSpPr>
          <p:cNvPr id="510" name="Google Shape;510;p25"/>
          <p:cNvSpPr txBox="1"/>
          <p:nvPr>
            <p:ph idx="1" type="subTitle"/>
          </p:nvPr>
        </p:nvSpPr>
        <p:spPr>
          <a:xfrm>
            <a:off x="473100" y="2608000"/>
            <a:ext cx="23052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➢"/>
            </a:pPr>
            <a:r>
              <a:rPr lang="en" sz="1500"/>
              <a:t> Visual Studio Code</a:t>
            </a:r>
            <a:endParaRPr sz="1500"/>
          </a:p>
        </p:txBody>
      </p:sp>
      <p:pic>
        <p:nvPicPr>
          <p:cNvPr id="511" name="Google Shape;5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427" y="3101575"/>
            <a:ext cx="644700" cy="6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25"/>
          <p:cNvSpPr txBox="1"/>
          <p:nvPr>
            <p:ph idx="5" type="subTitle"/>
          </p:nvPr>
        </p:nvSpPr>
        <p:spPr>
          <a:xfrm>
            <a:off x="3274700" y="1571088"/>
            <a:ext cx="25812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➢"/>
            </a:pPr>
            <a:r>
              <a:rPr lang="en"/>
              <a:t>HTML, CSS, JavaScript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➢"/>
            </a:pPr>
            <a:r>
              <a:rPr lang="en"/>
              <a:t>React 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➢"/>
            </a:pPr>
            <a:r>
              <a:rPr lang="en"/>
              <a:t>Node JS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3" name="Google Shape;5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7214" y="2561027"/>
            <a:ext cx="548987" cy="495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6325" y="3819911"/>
            <a:ext cx="1991344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1275" y="2537176"/>
            <a:ext cx="515380" cy="535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22605" y="2537177"/>
            <a:ext cx="367661" cy="53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16202" y="2587484"/>
            <a:ext cx="418488" cy="43458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25"/>
          <p:cNvSpPr txBox="1"/>
          <p:nvPr>
            <p:ph idx="2" type="ctrTitle"/>
          </p:nvPr>
        </p:nvSpPr>
        <p:spPr>
          <a:xfrm>
            <a:off x="6480300" y="1897024"/>
            <a:ext cx="1739100" cy="46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FCC"/>
                </a:solidFill>
              </a:rPr>
              <a:t>DATABASE</a:t>
            </a:r>
            <a:endParaRPr>
              <a:solidFill>
                <a:srgbClr val="00CFCC"/>
              </a:solidFill>
            </a:endParaRPr>
          </a:p>
        </p:txBody>
      </p:sp>
      <p:sp>
        <p:nvSpPr>
          <p:cNvPr id="519" name="Google Shape;519;p25"/>
          <p:cNvSpPr txBox="1"/>
          <p:nvPr>
            <p:ph idx="3" type="subTitle"/>
          </p:nvPr>
        </p:nvSpPr>
        <p:spPr>
          <a:xfrm>
            <a:off x="6409200" y="2337149"/>
            <a:ext cx="1881300" cy="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➢"/>
            </a:pPr>
            <a:r>
              <a:rPr lang="en" sz="1500"/>
              <a:t>SQLite3</a:t>
            </a:r>
            <a:endParaRPr sz="1500"/>
          </a:p>
        </p:txBody>
      </p:sp>
      <p:pic>
        <p:nvPicPr>
          <p:cNvPr id="520" name="Google Shape;520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34900" y="2922250"/>
            <a:ext cx="1739098" cy="82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6"/>
          <p:cNvSpPr txBox="1"/>
          <p:nvPr>
            <p:ph type="ctrTitle"/>
          </p:nvPr>
        </p:nvSpPr>
        <p:spPr>
          <a:xfrm>
            <a:off x="0" y="1575000"/>
            <a:ext cx="3155700" cy="19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Use-Case </a:t>
            </a:r>
            <a:r>
              <a:rPr lang="en" sz="5800">
                <a:solidFill>
                  <a:schemeClr val="accent3"/>
                </a:solidFill>
              </a:rPr>
              <a:t>Diagram</a:t>
            </a:r>
            <a:endParaRPr/>
          </a:p>
        </p:txBody>
      </p:sp>
      <p:pic>
        <p:nvPicPr>
          <p:cNvPr id="526" name="Google Shape;5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700" y="0"/>
            <a:ext cx="59883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7"/>
          <p:cNvSpPr txBox="1"/>
          <p:nvPr>
            <p:ph idx="4" type="ctrTitle"/>
          </p:nvPr>
        </p:nvSpPr>
        <p:spPr>
          <a:xfrm>
            <a:off x="618825" y="338100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</a:t>
            </a:r>
            <a:r>
              <a:rPr lang="en">
                <a:solidFill>
                  <a:schemeClr val="accent6"/>
                </a:solidFill>
              </a:rPr>
              <a:t>Diagram</a:t>
            </a:r>
            <a:endParaRPr sz="3000">
              <a:solidFill>
                <a:schemeClr val="accent6"/>
              </a:solidFill>
            </a:endParaRPr>
          </a:p>
        </p:txBody>
      </p:sp>
      <p:pic>
        <p:nvPicPr>
          <p:cNvPr id="532" name="Google Shape;532;p27"/>
          <p:cNvPicPr preferRelativeResize="0"/>
          <p:nvPr/>
        </p:nvPicPr>
        <p:blipFill rotWithShape="1">
          <a:blip r:embed="rId3">
            <a:alphaModFix/>
          </a:blip>
          <a:srcRect b="21592" l="14712" r="11502" t="18228"/>
          <a:stretch/>
        </p:blipFill>
        <p:spPr>
          <a:xfrm>
            <a:off x="0" y="1185825"/>
            <a:ext cx="9144003" cy="3716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8"/>
          <p:cNvSpPr txBox="1"/>
          <p:nvPr>
            <p:ph idx="7" type="ctrTitle"/>
          </p:nvPr>
        </p:nvSpPr>
        <p:spPr>
          <a:xfrm>
            <a:off x="618825" y="36752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pic>
        <p:nvPicPr>
          <p:cNvPr id="538" name="Google Shape;5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688" y="945325"/>
            <a:ext cx="5676624" cy="42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9"/>
          <p:cNvSpPr txBox="1"/>
          <p:nvPr>
            <p:ph idx="4294967295" type="title"/>
          </p:nvPr>
        </p:nvSpPr>
        <p:spPr>
          <a:xfrm>
            <a:off x="2660400" y="1863200"/>
            <a:ext cx="38232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THANK YOU</a:t>
            </a:r>
            <a:endParaRPr sz="6500"/>
          </a:p>
        </p:txBody>
      </p:sp>
      <p:sp>
        <p:nvSpPr>
          <p:cNvPr id="544" name="Google Shape;544;p29"/>
          <p:cNvSpPr txBox="1"/>
          <p:nvPr>
            <p:ph idx="4294967295" type="subTitle"/>
          </p:nvPr>
        </p:nvSpPr>
        <p:spPr>
          <a:xfrm>
            <a:off x="2977100" y="305085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Do you have any questions?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