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Saira SemiCondensed ExtraBold"/>
      <p:bold r:id="rId27"/>
    </p:embeddedFont>
    <p:embeddedFont>
      <p:font typeface="Sora"/>
      <p:regular r:id="rId28"/>
      <p:bold r:id="rId29"/>
    </p:embeddedFont>
    <p:embeddedFont>
      <p:font typeface="Sora Medium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Sora-regular.fntdata"/><Relationship Id="rId27" Type="http://schemas.openxmlformats.org/officeDocument/2006/relationships/font" Target="fonts/SairaSemiCondensedExtra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r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raMedium-bold.fntdata"/><Relationship Id="rId30" Type="http://schemas.openxmlformats.org/officeDocument/2006/relationships/font" Target="fonts/SoraMedium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eebc273f4e_0_19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eebc273f4e_0_19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c15bbef96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c15bbef96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c27ed495b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c27ed495b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eebc273f4e_0_19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eebc273f4e_0_19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eebc273f4e_0_19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eebc273f4e_0_19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1c15bbef96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1c15bbef96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eebc273f4e_0_19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eebc273f4e_0_19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eebc273f4e_0_21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eebc273f4e_0_21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1c15bbef965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1c15bbef965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1c15bbef965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1c15bbef965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a901b647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ea901b647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1cabfcfabe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1cabfcfabe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1cabfcfabe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1cabfcfabe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1c14e8f0186_1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1c14e8f0186_1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ea901b6474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ea901b6474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eebc273f4e_0_19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eebc273f4e_0_19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eebc273f4e_0_19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eebc273f4e_0_19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c27ed495b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c27ed495b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c27ed495b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c27ed495b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c27ed495b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c27ed495b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c27ed495b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c27ed495b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325" y="415225"/>
            <a:ext cx="5770800" cy="16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39325" y="2109200"/>
            <a:ext cx="3882000" cy="2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-1799990">
            <a:off x="-621258" y="2601494"/>
            <a:ext cx="3812743" cy="381274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9000020">
            <a:off x="7089177" y="-831705"/>
            <a:ext cx="2447629" cy="244762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1457250" y="1418250"/>
            <a:ext cx="6229500" cy="17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1733550" y="3380825"/>
            <a:ext cx="56769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1"/>
          <p:cNvSpPr/>
          <p:nvPr/>
        </p:nvSpPr>
        <p:spPr>
          <a:xfrm rot="7287602">
            <a:off x="5791338" y="-1419825"/>
            <a:ext cx="3812773" cy="381277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/>
          <p:nvPr/>
        </p:nvSpPr>
        <p:spPr>
          <a:xfrm rot="-3644767">
            <a:off x="-336365" y="3121019"/>
            <a:ext cx="3287425" cy="328745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1562500" y="1384020"/>
            <a:ext cx="31203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1562500" y="1725071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2" type="title"/>
          </p:nvPr>
        </p:nvSpPr>
        <p:spPr>
          <a:xfrm>
            <a:off x="1562500" y="2605576"/>
            <a:ext cx="3120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3" type="subTitle"/>
          </p:nvPr>
        </p:nvSpPr>
        <p:spPr>
          <a:xfrm>
            <a:off x="1562500" y="2941409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4" type="title"/>
          </p:nvPr>
        </p:nvSpPr>
        <p:spPr>
          <a:xfrm>
            <a:off x="5588280" y="1382351"/>
            <a:ext cx="31203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5" type="subTitle"/>
          </p:nvPr>
        </p:nvSpPr>
        <p:spPr>
          <a:xfrm>
            <a:off x="5588277" y="1729075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6" type="title"/>
          </p:nvPr>
        </p:nvSpPr>
        <p:spPr>
          <a:xfrm>
            <a:off x="5588280" y="2606743"/>
            <a:ext cx="3120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7" type="subTitle"/>
          </p:nvPr>
        </p:nvSpPr>
        <p:spPr>
          <a:xfrm>
            <a:off x="5588277" y="2951463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hasCustomPrompt="1" idx="8" type="title"/>
          </p:nvPr>
        </p:nvSpPr>
        <p:spPr>
          <a:xfrm>
            <a:off x="665050" y="1327875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hasCustomPrompt="1" idx="9" type="title"/>
          </p:nvPr>
        </p:nvSpPr>
        <p:spPr>
          <a:xfrm>
            <a:off x="665050" y="2549983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hasCustomPrompt="1" idx="13" type="title"/>
          </p:nvPr>
        </p:nvSpPr>
        <p:spPr>
          <a:xfrm>
            <a:off x="4698187" y="2566745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hasCustomPrompt="1" idx="14" type="title"/>
          </p:nvPr>
        </p:nvSpPr>
        <p:spPr>
          <a:xfrm>
            <a:off x="4698187" y="1338569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idx="15" type="title"/>
          </p:nvPr>
        </p:nvSpPr>
        <p:spPr>
          <a:xfrm>
            <a:off x="1562500" y="3827301"/>
            <a:ext cx="3120300" cy="3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6" type="subTitle"/>
          </p:nvPr>
        </p:nvSpPr>
        <p:spPr>
          <a:xfrm>
            <a:off x="1562500" y="4157746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7" type="title"/>
          </p:nvPr>
        </p:nvSpPr>
        <p:spPr>
          <a:xfrm>
            <a:off x="5588277" y="3831321"/>
            <a:ext cx="3120300" cy="3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8" type="subTitle"/>
          </p:nvPr>
        </p:nvSpPr>
        <p:spPr>
          <a:xfrm>
            <a:off x="5588277" y="4173850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hasCustomPrompt="1" idx="19" type="title"/>
          </p:nvPr>
        </p:nvSpPr>
        <p:spPr>
          <a:xfrm>
            <a:off x="665050" y="3772090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hasCustomPrompt="1" idx="20" type="title"/>
          </p:nvPr>
        </p:nvSpPr>
        <p:spPr>
          <a:xfrm>
            <a:off x="4698187" y="3794921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grpSp>
        <p:nvGrpSpPr>
          <p:cNvPr id="105" name="Google Shape;105;p13"/>
          <p:cNvGrpSpPr/>
          <p:nvPr/>
        </p:nvGrpSpPr>
        <p:grpSpPr>
          <a:xfrm rot="-7546048">
            <a:off x="8118359" y="650718"/>
            <a:ext cx="161701" cy="641985"/>
            <a:chOff x="7004550" y="3676293"/>
            <a:chExt cx="161700" cy="641982"/>
          </a:xfrm>
        </p:grpSpPr>
        <p:sp>
          <p:nvSpPr>
            <p:cNvPr id="106" name="Google Shape;106;p13"/>
            <p:cNvSpPr/>
            <p:nvPr/>
          </p:nvSpPr>
          <p:spPr>
            <a:xfrm>
              <a:off x="7004550" y="4178475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7004550" y="4011081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7004550" y="3843687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7004550" y="3676293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3"/>
          <p:cNvSpPr txBox="1"/>
          <p:nvPr>
            <p:ph idx="21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13"/>
          <p:cNvSpPr/>
          <p:nvPr/>
        </p:nvSpPr>
        <p:spPr>
          <a:xfrm flipH="1" rot="3592469">
            <a:off x="6400996" y="-625931"/>
            <a:ext cx="2898637" cy="2898637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806500" y="2542575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806500" y="3056325"/>
            <a:ext cx="23910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376500" y="2542575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3" type="subTitle"/>
          </p:nvPr>
        </p:nvSpPr>
        <p:spPr>
          <a:xfrm>
            <a:off x="3376500" y="3056325"/>
            <a:ext cx="23910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946500" y="2542575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8" name="Google Shape;118;p14"/>
          <p:cNvSpPr txBox="1"/>
          <p:nvPr>
            <p:ph idx="5" type="subTitle"/>
          </p:nvPr>
        </p:nvSpPr>
        <p:spPr>
          <a:xfrm>
            <a:off x="5946500" y="3056325"/>
            <a:ext cx="23910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14"/>
          <p:cNvSpPr/>
          <p:nvPr/>
        </p:nvSpPr>
        <p:spPr>
          <a:xfrm rot="-379471">
            <a:off x="6137913" y="-979598"/>
            <a:ext cx="3812763" cy="381276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 rot="-3616141">
            <a:off x="-137241" y="3279189"/>
            <a:ext cx="3287398" cy="3287472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1028350" y="2375625"/>
            <a:ext cx="19473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" type="subTitle"/>
          </p:nvPr>
        </p:nvSpPr>
        <p:spPr>
          <a:xfrm>
            <a:off x="993250" y="2942075"/>
            <a:ext cx="20175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2" type="title"/>
          </p:nvPr>
        </p:nvSpPr>
        <p:spPr>
          <a:xfrm>
            <a:off x="3598350" y="2375625"/>
            <a:ext cx="19473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3" type="subTitle"/>
          </p:nvPr>
        </p:nvSpPr>
        <p:spPr>
          <a:xfrm>
            <a:off x="3563250" y="2942075"/>
            <a:ext cx="20175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4" type="title"/>
          </p:nvPr>
        </p:nvSpPr>
        <p:spPr>
          <a:xfrm>
            <a:off x="6168350" y="2375625"/>
            <a:ext cx="19473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5" type="subTitle"/>
          </p:nvPr>
        </p:nvSpPr>
        <p:spPr>
          <a:xfrm>
            <a:off x="6133250" y="2942075"/>
            <a:ext cx="20175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/>
          <p:nvPr/>
        </p:nvSpPr>
        <p:spPr>
          <a:xfrm>
            <a:off x="6676688" y="995313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15"/>
          <p:cNvSpPr/>
          <p:nvPr/>
        </p:nvSpPr>
        <p:spPr>
          <a:xfrm flipH="1" rot="2205461">
            <a:off x="5924075" y="-1153632"/>
            <a:ext cx="3540312" cy="3540312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 flipH="1" rot="-8099957">
            <a:off x="-356077" y="3161498"/>
            <a:ext cx="3045041" cy="3045079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1403225" y="1356025"/>
            <a:ext cx="2641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5" name="Google Shape;135;p16"/>
          <p:cNvSpPr txBox="1"/>
          <p:nvPr>
            <p:ph idx="1" type="subTitle"/>
          </p:nvPr>
        </p:nvSpPr>
        <p:spPr>
          <a:xfrm>
            <a:off x="1403225" y="1768125"/>
            <a:ext cx="41079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2" type="title"/>
          </p:nvPr>
        </p:nvSpPr>
        <p:spPr>
          <a:xfrm>
            <a:off x="1403225" y="3614900"/>
            <a:ext cx="27129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7" name="Google Shape;137;p16"/>
          <p:cNvSpPr txBox="1"/>
          <p:nvPr>
            <p:ph idx="3" type="subTitle"/>
          </p:nvPr>
        </p:nvSpPr>
        <p:spPr>
          <a:xfrm>
            <a:off x="1403225" y="4027150"/>
            <a:ext cx="41079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4" type="title"/>
          </p:nvPr>
        </p:nvSpPr>
        <p:spPr>
          <a:xfrm>
            <a:off x="5027004" y="2488782"/>
            <a:ext cx="2641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9" name="Google Shape;139;p16"/>
          <p:cNvSpPr txBox="1"/>
          <p:nvPr>
            <p:ph idx="5" type="subTitle"/>
          </p:nvPr>
        </p:nvSpPr>
        <p:spPr>
          <a:xfrm>
            <a:off x="3560875" y="2901032"/>
            <a:ext cx="41079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6"/>
          <p:cNvSpPr/>
          <p:nvPr/>
        </p:nvSpPr>
        <p:spPr>
          <a:xfrm flipH="1" rot="2199683">
            <a:off x="6184128" y="-356809"/>
            <a:ext cx="3371221" cy="337122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 rot="7321939">
            <a:off x="7129947" y="2687830"/>
            <a:ext cx="3287459" cy="3287487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_1_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>
            <a:off x="1028350" y="302895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5" name="Google Shape;145;p17"/>
          <p:cNvSpPr txBox="1"/>
          <p:nvPr>
            <p:ph idx="1" type="subTitle"/>
          </p:nvPr>
        </p:nvSpPr>
        <p:spPr>
          <a:xfrm>
            <a:off x="1096300" y="3475475"/>
            <a:ext cx="1811400" cy="8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2" type="title"/>
          </p:nvPr>
        </p:nvSpPr>
        <p:spPr>
          <a:xfrm>
            <a:off x="3598350" y="302895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7" name="Google Shape;147;p17"/>
          <p:cNvSpPr txBox="1"/>
          <p:nvPr>
            <p:ph idx="3" type="subTitle"/>
          </p:nvPr>
        </p:nvSpPr>
        <p:spPr>
          <a:xfrm>
            <a:off x="3666300" y="3475475"/>
            <a:ext cx="1811400" cy="8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4" type="title"/>
          </p:nvPr>
        </p:nvSpPr>
        <p:spPr>
          <a:xfrm>
            <a:off x="6168350" y="302895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9" name="Google Shape;149;p17"/>
          <p:cNvSpPr txBox="1"/>
          <p:nvPr>
            <p:ph idx="5" type="subTitle"/>
          </p:nvPr>
        </p:nvSpPr>
        <p:spPr>
          <a:xfrm>
            <a:off x="6236300" y="3475475"/>
            <a:ext cx="1811400" cy="8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17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 flipH="1" rot="3595944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1738850" y="1647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5" name="Google Shape;155;p18"/>
          <p:cNvSpPr txBox="1"/>
          <p:nvPr>
            <p:ph idx="1" type="subTitle"/>
          </p:nvPr>
        </p:nvSpPr>
        <p:spPr>
          <a:xfrm>
            <a:off x="1419950" y="210387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2" type="title"/>
          </p:nvPr>
        </p:nvSpPr>
        <p:spPr>
          <a:xfrm>
            <a:off x="5457850" y="1647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7" name="Google Shape;157;p18"/>
          <p:cNvSpPr txBox="1"/>
          <p:nvPr>
            <p:ph idx="3" type="subTitle"/>
          </p:nvPr>
        </p:nvSpPr>
        <p:spPr>
          <a:xfrm>
            <a:off x="5457850" y="210387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8"/>
          <p:cNvSpPr/>
          <p:nvPr/>
        </p:nvSpPr>
        <p:spPr>
          <a:xfrm>
            <a:off x="6676688" y="995313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>
            <p:ph idx="4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5" type="title"/>
          </p:nvPr>
        </p:nvSpPr>
        <p:spPr>
          <a:xfrm>
            <a:off x="1738850" y="3009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1" name="Google Shape;161;p18"/>
          <p:cNvSpPr txBox="1"/>
          <p:nvPr>
            <p:ph idx="6" type="subTitle"/>
          </p:nvPr>
        </p:nvSpPr>
        <p:spPr>
          <a:xfrm>
            <a:off x="1419950" y="346582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8"/>
          <p:cNvSpPr txBox="1"/>
          <p:nvPr>
            <p:ph idx="7" type="title"/>
          </p:nvPr>
        </p:nvSpPr>
        <p:spPr>
          <a:xfrm>
            <a:off x="5457850" y="3009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3" name="Google Shape;163;p18"/>
          <p:cNvSpPr txBox="1"/>
          <p:nvPr>
            <p:ph idx="8" type="subTitle"/>
          </p:nvPr>
        </p:nvSpPr>
        <p:spPr>
          <a:xfrm>
            <a:off x="5457850" y="346582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8"/>
          <p:cNvSpPr/>
          <p:nvPr/>
        </p:nvSpPr>
        <p:spPr>
          <a:xfrm flipH="1" rot="2205433">
            <a:off x="6117286" y="-933923"/>
            <a:ext cx="3300411" cy="3300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 flipH="1" rot="-8099956">
            <a:off x="-1509570" y="1749978"/>
            <a:ext cx="2994256" cy="2994295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3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1176745" y="178752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8" name="Google Shape;168;p19"/>
          <p:cNvSpPr txBox="1"/>
          <p:nvPr>
            <p:ph idx="1" type="subTitle"/>
          </p:nvPr>
        </p:nvSpPr>
        <p:spPr>
          <a:xfrm>
            <a:off x="1060350" y="2234045"/>
            <a:ext cx="21801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9"/>
          <p:cNvSpPr txBox="1"/>
          <p:nvPr>
            <p:ph idx="2" type="title"/>
          </p:nvPr>
        </p:nvSpPr>
        <p:spPr>
          <a:xfrm>
            <a:off x="3598350" y="178752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0" name="Google Shape;170;p19"/>
          <p:cNvSpPr txBox="1"/>
          <p:nvPr>
            <p:ph idx="3" type="subTitle"/>
          </p:nvPr>
        </p:nvSpPr>
        <p:spPr>
          <a:xfrm>
            <a:off x="3500250" y="2234045"/>
            <a:ext cx="2143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9"/>
          <p:cNvSpPr txBox="1"/>
          <p:nvPr>
            <p:ph idx="4" type="title"/>
          </p:nvPr>
        </p:nvSpPr>
        <p:spPr>
          <a:xfrm>
            <a:off x="6056255" y="178752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2" name="Google Shape;172;p19"/>
          <p:cNvSpPr txBox="1"/>
          <p:nvPr>
            <p:ph idx="5" type="subTitle"/>
          </p:nvPr>
        </p:nvSpPr>
        <p:spPr>
          <a:xfrm>
            <a:off x="5976151" y="2234045"/>
            <a:ext cx="2107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9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" name="Google Shape;174;p19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 flipH="1" rot="3595944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>
            <p:ph idx="7" type="title"/>
          </p:nvPr>
        </p:nvSpPr>
        <p:spPr>
          <a:xfrm>
            <a:off x="1176745" y="362570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7" name="Google Shape;177;p19"/>
          <p:cNvSpPr txBox="1"/>
          <p:nvPr>
            <p:ph idx="8" type="subTitle"/>
          </p:nvPr>
        </p:nvSpPr>
        <p:spPr>
          <a:xfrm>
            <a:off x="1060350" y="4072220"/>
            <a:ext cx="21801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9" type="title"/>
          </p:nvPr>
        </p:nvSpPr>
        <p:spPr>
          <a:xfrm>
            <a:off x="3598350" y="362570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9" name="Google Shape;179;p19"/>
          <p:cNvSpPr txBox="1"/>
          <p:nvPr>
            <p:ph idx="13" type="subTitle"/>
          </p:nvPr>
        </p:nvSpPr>
        <p:spPr>
          <a:xfrm>
            <a:off x="3500250" y="4072220"/>
            <a:ext cx="2143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14" type="title"/>
          </p:nvPr>
        </p:nvSpPr>
        <p:spPr>
          <a:xfrm>
            <a:off x="6056255" y="362570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1" name="Google Shape;181;p19"/>
          <p:cNvSpPr txBox="1"/>
          <p:nvPr>
            <p:ph idx="15" type="subTitle"/>
          </p:nvPr>
        </p:nvSpPr>
        <p:spPr>
          <a:xfrm>
            <a:off x="5976150" y="4072220"/>
            <a:ext cx="2107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1113" y="1641225"/>
            <a:ext cx="6561600" cy="14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650">
                <a:latin typeface="Sora"/>
                <a:ea typeface="Sora"/>
                <a:cs typeface="Sora"/>
                <a:sym typeface="Sor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4" name="Google Shape;184;p20"/>
          <p:cNvSpPr txBox="1"/>
          <p:nvPr>
            <p:ph idx="1" type="subTitle"/>
          </p:nvPr>
        </p:nvSpPr>
        <p:spPr>
          <a:xfrm>
            <a:off x="4759288" y="3119275"/>
            <a:ext cx="3093600" cy="5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4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0"/>
          <p:cNvSpPr/>
          <p:nvPr/>
        </p:nvSpPr>
        <p:spPr>
          <a:xfrm>
            <a:off x="1149825" y="453482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 flipH="1" rot="-7272199">
            <a:off x="-39544" y="2460021"/>
            <a:ext cx="4385549" cy="43855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 flipH="1" rot="3540770">
            <a:off x="5890121" y="-1405234"/>
            <a:ext cx="3287434" cy="328746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20800" y="2460300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20800" y="3426900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20800" y="104107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/>
          <p:nvPr/>
        </p:nvSpPr>
        <p:spPr>
          <a:xfrm flipH="1" rot="489472">
            <a:off x="2869317" y="-755258"/>
            <a:ext cx="2994906" cy="29949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631625" y="13537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631625" y="2379500"/>
            <a:ext cx="4051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1"/>
          <p:cNvSpPr/>
          <p:nvPr/>
        </p:nvSpPr>
        <p:spPr>
          <a:xfrm flipH="1" rot="-8100000">
            <a:off x="-265481" y="-1847706"/>
            <a:ext cx="3770571" cy="377057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 flipH="1" rot="1799997">
            <a:off x="6385427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 txBox="1"/>
          <p:nvPr>
            <p:ph idx="2" type="body"/>
          </p:nvPr>
        </p:nvSpPr>
        <p:spPr>
          <a:xfrm>
            <a:off x="713225" y="3058645"/>
            <a:ext cx="3805800" cy="13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mo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713225" y="1188925"/>
            <a:ext cx="3380400" cy="23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96" name="Google Shape;196;p22"/>
          <p:cNvSpPr txBox="1"/>
          <p:nvPr>
            <p:ph idx="1" type="subTitle"/>
          </p:nvPr>
        </p:nvSpPr>
        <p:spPr>
          <a:xfrm>
            <a:off x="713225" y="3627300"/>
            <a:ext cx="3266100" cy="10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2"/>
          <p:cNvSpPr/>
          <p:nvPr/>
        </p:nvSpPr>
        <p:spPr>
          <a:xfrm flipH="1" rot="3600003">
            <a:off x="5900483" y="3312922"/>
            <a:ext cx="3287417" cy="328749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631625" y="20395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0" name="Google Shape;200;p23"/>
          <p:cNvSpPr txBox="1"/>
          <p:nvPr>
            <p:ph idx="1" type="subTitle"/>
          </p:nvPr>
        </p:nvSpPr>
        <p:spPr>
          <a:xfrm>
            <a:off x="631625" y="2711675"/>
            <a:ext cx="4051200" cy="7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3"/>
          <p:cNvSpPr/>
          <p:nvPr/>
        </p:nvSpPr>
        <p:spPr>
          <a:xfrm rot="9000020">
            <a:off x="7089177" y="-831705"/>
            <a:ext cx="2447629" cy="244762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4610825" y="20395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4" name="Google Shape;204;p24"/>
          <p:cNvSpPr txBox="1"/>
          <p:nvPr>
            <p:ph idx="1" type="subTitle"/>
          </p:nvPr>
        </p:nvSpPr>
        <p:spPr>
          <a:xfrm>
            <a:off x="4365425" y="2711675"/>
            <a:ext cx="4051200" cy="7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4"/>
          <p:cNvSpPr/>
          <p:nvPr/>
        </p:nvSpPr>
        <p:spPr>
          <a:xfrm rot="-1800031">
            <a:off x="-348730" y="2640965"/>
            <a:ext cx="3286064" cy="328608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9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717425" y="1524450"/>
            <a:ext cx="4099800" cy="23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mo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9pPr>
          </a:lstStyle>
          <a:p/>
        </p:txBody>
      </p:sp>
      <p:sp>
        <p:nvSpPr>
          <p:cNvPr id="209" name="Google Shape;209;p25"/>
          <p:cNvSpPr/>
          <p:nvPr/>
        </p:nvSpPr>
        <p:spPr>
          <a:xfrm flipH="1" rot="1799997">
            <a:off x="6537827" y="30810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4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hasCustomPrompt="1" type="title"/>
          </p:nvPr>
        </p:nvSpPr>
        <p:spPr>
          <a:xfrm>
            <a:off x="878775" y="498094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2" name="Google Shape;212;p26"/>
          <p:cNvSpPr txBox="1"/>
          <p:nvPr>
            <p:ph idx="1" type="subTitle"/>
          </p:nvPr>
        </p:nvSpPr>
        <p:spPr>
          <a:xfrm>
            <a:off x="531075" y="1536319"/>
            <a:ext cx="24099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6"/>
          <p:cNvSpPr txBox="1"/>
          <p:nvPr>
            <p:ph hasCustomPrompt="1" idx="2" type="title"/>
          </p:nvPr>
        </p:nvSpPr>
        <p:spPr>
          <a:xfrm>
            <a:off x="3714750" y="1809788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4" name="Google Shape;214;p26"/>
          <p:cNvSpPr txBox="1"/>
          <p:nvPr>
            <p:ph idx="3" type="subTitle"/>
          </p:nvPr>
        </p:nvSpPr>
        <p:spPr>
          <a:xfrm>
            <a:off x="3367050" y="2848013"/>
            <a:ext cx="24099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6"/>
          <p:cNvSpPr txBox="1"/>
          <p:nvPr>
            <p:ph hasCustomPrompt="1" idx="4" type="title"/>
          </p:nvPr>
        </p:nvSpPr>
        <p:spPr>
          <a:xfrm>
            <a:off x="6550725" y="3121481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6" name="Google Shape;216;p26"/>
          <p:cNvSpPr txBox="1"/>
          <p:nvPr>
            <p:ph idx="5" type="subTitle"/>
          </p:nvPr>
        </p:nvSpPr>
        <p:spPr>
          <a:xfrm>
            <a:off x="6203025" y="4159706"/>
            <a:ext cx="24099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6"/>
          <p:cNvSpPr/>
          <p:nvPr/>
        </p:nvSpPr>
        <p:spPr>
          <a:xfrm rot="9000010">
            <a:off x="5763960" y="-1246672"/>
            <a:ext cx="3812743" cy="381274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 rot="-1799997">
            <a:off x="-717398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4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hasCustomPrompt="1" type="title"/>
          </p:nvPr>
        </p:nvSpPr>
        <p:spPr>
          <a:xfrm>
            <a:off x="745459" y="1736319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1" name="Google Shape;221;p27"/>
          <p:cNvSpPr txBox="1"/>
          <p:nvPr>
            <p:ph idx="1" type="subTitle"/>
          </p:nvPr>
        </p:nvSpPr>
        <p:spPr>
          <a:xfrm>
            <a:off x="745459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7"/>
          <p:cNvSpPr txBox="1"/>
          <p:nvPr>
            <p:ph hasCustomPrompt="1" idx="2" type="title"/>
          </p:nvPr>
        </p:nvSpPr>
        <p:spPr>
          <a:xfrm>
            <a:off x="2724985" y="1736313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3" name="Google Shape;223;p27"/>
          <p:cNvSpPr txBox="1"/>
          <p:nvPr>
            <p:ph idx="3" type="subTitle"/>
          </p:nvPr>
        </p:nvSpPr>
        <p:spPr>
          <a:xfrm>
            <a:off x="2724985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7"/>
          <p:cNvSpPr txBox="1"/>
          <p:nvPr>
            <p:ph hasCustomPrompt="1" idx="4" type="title"/>
          </p:nvPr>
        </p:nvSpPr>
        <p:spPr>
          <a:xfrm>
            <a:off x="4704509" y="1736331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5" name="Google Shape;225;p27"/>
          <p:cNvSpPr txBox="1"/>
          <p:nvPr>
            <p:ph idx="5" type="subTitle"/>
          </p:nvPr>
        </p:nvSpPr>
        <p:spPr>
          <a:xfrm>
            <a:off x="4704509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7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hasCustomPrompt="1" idx="7" type="title"/>
          </p:nvPr>
        </p:nvSpPr>
        <p:spPr>
          <a:xfrm>
            <a:off x="6684034" y="1736331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8" name="Google Shape;228;p27"/>
          <p:cNvSpPr txBox="1"/>
          <p:nvPr>
            <p:ph idx="8" type="subTitle"/>
          </p:nvPr>
        </p:nvSpPr>
        <p:spPr>
          <a:xfrm>
            <a:off x="6684034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7"/>
          <p:cNvSpPr txBox="1"/>
          <p:nvPr>
            <p:ph idx="9" type="title"/>
          </p:nvPr>
        </p:nvSpPr>
        <p:spPr>
          <a:xfrm>
            <a:off x="745466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0" name="Google Shape;230;p27"/>
          <p:cNvSpPr txBox="1"/>
          <p:nvPr>
            <p:ph idx="13" type="title"/>
          </p:nvPr>
        </p:nvSpPr>
        <p:spPr>
          <a:xfrm>
            <a:off x="2724991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1" name="Google Shape;231;p27"/>
          <p:cNvSpPr txBox="1"/>
          <p:nvPr>
            <p:ph idx="14" type="title"/>
          </p:nvPr>
        </p:nvSpPr>
        <p:spPr>
          <a:xfrm>
            <a:off x="4704516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2" name="Google Shape;232;p27"/>
          <p:cNvSpPr txBox="1"/>
          <p:nvPr>
            <p:ph idx="15" type="title"/>
          </p:nvPr>
        </p:nvSpPr>
        <p:spPr>
          <a:xfrm>
            <a:off x="6684041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3" name="Google Shape;233;p27"/>
          <p:cNvSpPr/>
          <p:nvPr/>
        </p:nvSpPr>
        <p:spPr>
          <a:xfrm flipH="1" rot="2205458">
            <a:off x="5769156" y="-1232633"/>
            <a:ext cx="3544286" cy="354428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 flipH="1">
            <a:off x="4197425" y="2460300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6" name="Google Shape;236;p28"/>
          <p:cNvSpPr txBox="1"/>
          <p:nvPr>
            <p:ph idx="1" type="subTitle"/>
          </p:nvPr>
        </p:nvSpPr>
        <p:spPr>
          <a:xfrm flipH="1">
            <a:off x="4372025" y="3426900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hasCustomPrompt="1" idx="2" type="title"/>
          </p:nvPr>
        </p:nvSpPr>
        <p:spPr>
          <a:xfrm flipH="1">
            <a:off x="6229625" y="117442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8" name="Google Shape;238;p28"/>
          <p:cNvSpPr/>
          <p:nvPr/>
        </p:nvSpPr>
        <p:spPr>
          <a:xfrm flipH="1" rot="-7417684">
            <a:off x="-287063" y="-1324932"/>
            <a:ext cx="3570751" cy="357075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"/>
          <p:cNvSpPr/>
          <p:nvPr/>
        </p:nvSpPr>
        <p:spPr>
          <a:xfrm flipH="1" rot="2700040">
            <a:off x="6166423" y="3141160"/>
            <a:ext cx="3287431" cy="328747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 flipH="1">
            <a:off x="2446800" y="2593650"/>
            <a:ext cx="42504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2" name="Google Shape;242;p29"/>
          <p:cNvSpPr txBox="1"/>
          <p:nvPr>
            <p:ph idx="1" type="subTitle"/>
          </p:nvPr>
        </p:nvSpPr>
        <p:spPr>
          <a:xfrm flipH="1">
            <a:off x="2534100" y="3512625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9"/>
          <p:cNvSpPr txBox="1"/>
          <p:nvPr>
            <p:ph hasCustomPrompt="1" idx="2" type="title"/>
          </p:nvPr>
        </p:nvSpPr>
        <p:spPr>
          <a:xfrm flipH="1">
            <a:off x="3462900" y="1341325"/>
            <a:ext cx="2218200" cy="11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4" name="Google Shape;244;p29"/>
          <p:cNvSpPr/>
          <p:nvPr/>
        </p:nvSpPr>
        <p:spPr>
          <a:xfrm flipH="1" rot="1805619">
            <a:off x="6380019" y="-1286635"/>
            <a:ext cx="3812736" cy="38127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5_1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 flipH="1">
            <a:off x="4483075" y="3494350"/>
            <a:ext cx="3947700" cy="5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7" name="Google Shape;247;p30"/>
          <p:cNvSpPr txBox="1"/>
          <p:nvPr>
            <p:ph idx="1" type="subTitle"/>
          </p:nvPr>
        </p:nvSpPr>
        <p:spPr>
          <a:xfrm flipH="1">
            <a:off x="4483000" y="4363475"/>
            <a:ext cx="39477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0"/>
          <p:cNvSpPr txBox="1"/>
          <p:nvPr>
            <p:ph hasCustomPrompt="1" idx="2" type="title"/>
          </p:nvPr>
        </p:nvSpPr>
        <p:spPr>
          <a:xfrm flipH="1">
            <a:off x="2239413" y="3483000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9" name="Google Shape;249;p30"/>
          <p:cNvSpPr/>
          <p:nvPr/>
        </p:nvSpPr>
        <p:spPr>
          <a:xfrm flipH="1" rot="611828">
            <a:off x="5476426" y="-627453"/>
            <a:ext cx="4200481" cy="420048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17425" y="1233417"/>
            <a:ext cx="770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AutoNum type="arabicPeriod"/>
              <a:defRPr sz="115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 flipH="1" rot="2351518">
            <a:off x="6547852" y="-948225"/>
            <a:ext cx="3177085" cy="3177085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5_1_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 flipH="1">
            <a:off x="3568600" y="751150"/>
            <a:ext cx="4250400" cy="5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2" name="Google Shape;252;p31"/>
          <p:cNvSpPr txBox="1"/>
          <p:nvPr>
            <p:ph idx="1" type="subTitle"/>
          </p:nvPr>
        </p:nvSpPr>
        <p:spPr>
          <a:xfrm flipH="1">
            <a:off x="3568588" y="1555825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1"/>
          <p:cNvSpPr txBox="1"/>
          <p:nvPr>
            <p:ph hasCustomPrompt="1" idx="2" type="title"/>
          </p:nvPr>
        </p:nvSpPr>
        <p:spPr>
          <a:xfrm flipH="1">
            <a:off x="1325013" y="739800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4" name="Google Shape;254;p31"/>
          <p:cNvSpPr/>
          <p:nvPr/>
        </p:nvSpPr>
        <p:spPr>
          <a:xfrm rot="-8773762">
            <a:off x="-475907" y="2168822"/>
            <a:ext cx="3812749" cy="38127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1"/>
          <p:cNvSpPr/>
          <p:nvPr/>
        </p:nvSpPr>
        <p:spPr>
          <a:xfrm flipH="1" rot="8743419">
            <a:off x="6093763" y="2743769"/>
            <a:ext cx="3287453" cy="328748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5_1_1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 flipH="1">
            <a:off x="694188" y="2784488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8" name="Google Shape;258;p32"/>
          <p:cNvSpPr txBox="1"/>
          <p:nvPr>
            <p:ph idx="1" type="subTitle"/>
          </p:nvPr>
        </p:nvSpPr>
        <p:spPr>
          <a:xfrm flipH="1">
            <a:off x="868788" y="3684413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hasCustomPrompt="1" idx="2" type="title"/>
          </p:nvPr>
        </p:nvSpPr>
        <p:spPr>
          <a:xfrm flipH="1">
            <a:off x="2726388" y="1587413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0" name="Google Shape;260;p32"/>
          <p:cNvSpPr/>
          <p:nvPr/>
        </p:nvSpPr>
        <p:spPr>
          <a:xfrm flipH="1" rot="10584227">
            <a:off x="5982502" y="3284721"/>
            <a:ext cx="3068274" cy="306822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2"/>
          <p:cNvSpPr/>
          <p:nvPr/>
        </p:nvSpPr>
        <p:spPr>
          <a:xfrm flipH="1" rot="-288175">
            <a:off x="282778" y="-1177452"/>
            <a:ext cx="4200506" cy="42005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4" name="Google Shape;264;p33"/>
          <p:cNvSpPr/>
          <p:nvPr/>
        </p:nvSpPr>
        <p:spPr>
          <a:xfrm flipH="1" rot="-1795176">
            <a:off x="7075320" y="-66879"/>
            <a:ext cx="2829136" cy="28291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6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7" name="Google Shape;267;p34"/>
          <p:cNvSpPr/>
          <p:nvPr/>
        </p:nvSpPr>
        <p:spPr>
          <a:xfrm flipH="1" rot="3912584">
            <a:off x="6107223" y="-960517"/>
            <a:ext cx="3287411" cy="328748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0" name="Google Shape;270;p35"/>
          <p:cNvSpPr/>
          <p:nvPr/>
        </p:nvSpPr>
        <p:spPr>
          <a:xfrm rot="-8773762">
            <a:off x="-499057" y="2427797"/>
            <a:ext cx="3812749" cy="38127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/>
          <p:nvPr/>
        </p:nvSpPr>
        <p:spPr>
          <a:xfrm rot="2056581">
            <a:off x="6250763" y="-99344"/>
            <a:ext cx="3287453" cy="328748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6_1_1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4" name="Google Shape;274;p36"/>
          <p:cNvSpPr/>
          <p:nvPr/>
        </p:nvSpPr>
        <p:spPr>
          <a:xfrm rot="-4973903">
            <a:off x="-102692" y="3477009"/>
            <a:ext cx="2460867" cy="2460920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6"/>
          <p:cNvSpPr/>
          <p:nvPr/>
        </p:nvSpPr>
        <p:spPr>
          <a:xfrm flipH="1" rot="458696">
            <a:off x="6986603" y="-311446"/>
            <a:ext cx="2618133" cy="261813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6_1_1_1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8" name="Google Shape;278;p37"/>
          <p:cNvSpPr/>
          <p:nvPr/>
        </p:nvSpPr>
        <p:spPr>
          <a:xfrm flipH="1" rot="2239380">
            <a:off x="6589949" y="-780254"/>
            <a:ext cx="2724547" cy="2724547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7"/>
          <p:cNvSpPr/>
          <p:nvPr/>
        </p:nvSpPr>
        <p:spPr>
          <a:xfrm rot="-3508133">
            <a:off x="-91534" y="3632616"/>
            <a:ext cx="2738404" cy="273834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6_1_1_1_1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2" name="Google Shape;282;p38"/>
          <p:cNvSpPr/>
          <p:nvPr/>
        </p:nvSpPr>
        <p:spPr>
          <a:xfrm flipH="1" rot="2205463">
            <a:off x="6616340" y="-793970"/>
            <a:ext cx="3028131" cy="302813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8"/>
          <p:cNvSpPr/>
          <p:nvPr/>
        </p:nvSpPr>
        <p:spPr>
          <a:xfrm flipH="1" rot="-8099956">
            <a:off x="-1057445" y="620128"/>
            <a:ext cx="2994256" cy="2994295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6_1_1_1_1_1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39"/>
          <p:cNvSpPr/>
          <p:nvPr/>
        </p:nvSpPr>
        <p:spPr>
          <a:xfrm rot="7828486">
            <a:off x="6499161" y="-746017"/>
            <a:ext cx="2994274" cy="299430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713225" y="484200"/>
            <a:ext cx="3858900" cy="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9" name="Google Shape;289;p40"/>
          <p:cNvSpPr txBox="1"/>
          <p:nvPr>
            <p:ph idx="1" type="subTitle"/>
          </p:nvPr>
        </p:nvSpPr>
        <p:spPr>
          <a:xfrm>
            <a:off x="713225" y="1472100"/>
            <a:ext cx="3123000" cy="13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40"/>
          <p:cNvSpPr txBox="1"/>
          <p:nvPr/>
        </p:nvSpPr>
        <p:spPr>
          <a:xfrm>
            <a:off x="720000" y="3705375"/>
            <a:ext cx="351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4"/>
                </a:solidFill>
                <a:latin typeface="Sora"/>
                <a:ea typeface="Sora"/>
                <a:cs typeface="Sora"/>
                <a:sym typeface="Sora"/>
              </a:rPr>
              <a:t>CREDITS</a:t>
            </a: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: This presentation template was created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, including icons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 and infographics &amp; images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91" name="Google Shape;291;p40"/>
          <p:cNvSpPr/>
          <p:nvPr/>
        </p:nvSpPr>
        <p:spPr>
          <a:xfrm flipH="1" rot="-2171659">
            <a:off x="3025465" y="-131475"/>
            <a:ext cx="2783645" cy="2783665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0"/>
          <p:cNvSpPr/>
          <p:nvPr/>
        </p:nvSpPr>
        <p:spPr>
          <a:xfrm flipH="1" rot="1037531">
            <a:off x="7760484" y="1382450"/>
            <a:ext cx="2378587" cy="2378587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713225" y="2672550"/>
            <a:ext cx="3858900" cy="15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●"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title"/>
          </p:nvPr>
        </p:nvSpPr>
        <p:spPr>
          <a:xfrm>
            <a:off x="1181138" y="2167725"/>
            <a:ext cx="31146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4572125" y="2672550"/>
            <a:ext cx="3858900" cy="15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4" type="title"/>
          </p:nvPr>
        </p:nvSpPr>
        <p:spPr>
          <a:xfrm>
            <a:off x="5039540" y="2167725"/>
            <a:ext cx="31146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" name="Google Shape;28;p5"/>
          <p:cNvSpPr/>
          <p:nvPr/>
        </p:nvSpPr>
        <p:spPr>
          <a:xfrm flipH="1" rot="3658923">
            <a:off x="5974488" y="-760489"/>
            <a:ext cx="3287421" cy="3287495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41"/>
          <p:cNvGrpSpPr/>
          <p:nvPr/>
        </p:nvGrpSpPr>
        <p:grpSpPr>
          <a:xfrm flipH="1">
            <a:off x="574557" y="785625"/>
            <a:ext cx="8174968" cy="4079838"/>
            <a:chOff x="803157" y="785625"/>
            <a:chExt cx="8174968" cy="4079838"/>
          </a:xfrm>
        </p:grpSpPr>
        <p:grpSp>
          <p:nvGrpSpPr>
            <p:cNvPr id="295" name="Google Shape;295;p41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296" name="Google Shape;296;p41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41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41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41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41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41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41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41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41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41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41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41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41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41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41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41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41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41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41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41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41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41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41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41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41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1" name="Google Shape;321;p41"/>
            <p:cNvSpPr/>
            <p:nvPr/>
          </p:nvSpPr>
          <p:spPr>
            <a:xfrm>
              <a:off x="2505525" y="41654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2551425" y="7856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8189350" y="8514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4" name="Google Shape;324;p41"/>
            <p:cNvGrpSpPr/>
            <p:nvPr/>
          </p:nvGrpSpPr>
          <p:grpSpPr>
            <a:xfrm rot="-7546048">
              <a:off x="3886452" y="4314969"/>
              <a:ext cx="660231" cy="356756"/>
              <a:chOff x="6755327" y="3818809"/>
              <a:chExt cx="660228" cy="356754"/>
            </a:xfrm>
          </p:grpSpPr>
          <p:sp>
            <p:nvSpPr>
              <p:cNvPr id="325" name="Google Shape;325;p41"/>
              <p:cNvSpPr/>
              <p:nvPr/>
            </p:nvSpPr>
            <p:spPr>
              <a:xfrm flipH="1" rot="-6510132">
                <a:off x="7242777" y="3847741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41"/>
              <p:cNvSpPr/>
              <p:nvPr/>
            </p:nvSpPr>
            <p:spPr>
              <a:xfrm flipH="1" rot="-6510132">
                <a:off x="7084001" y="3900759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41"/>
              <p:cNvSpPr/>
              <p:nvPr/>
            </p:nvSpPr>
            <p:spPr>
              <a:xfrm flipH="1" rot="-6510132">
                <a:off x="6925225" y="3953777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41"/>
              <p:cNvSpPr/>
              <p:nvPr/>
            </p:nvSpPr>
            <p:spPr>
              <a:xfrm flipH="1" rot="-6510132">
                <a:off x="6766450" y="4006795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9" name="Google Shape;329;p41"/>
            <p:cNvSpPr/>
            <p:nvPr/>
          </p:nvSpPr>
          <p:spPr>
            <a:xfrm>
              <a:off x="4829900" y="17842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8788525" y="26135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Google Shape;331;p41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1"/>
          <p:cNvSpPr/>
          <p:nvPr/>
        </p:nvSpPr>
        <p:spPr>
          <a:xfrm flipH="1" rot="3595944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42"/>
          <p:cNvGrpSpPr/>
          <p:nvPr/>
        </p:nvGrpSpPr>
        <p:grpSpPr>
          <a:xfrm>
            <a:off x="717425" y="730175"/>
            <a:ext cx="8016856" cy="3964307"/>
            <a:chOff x="717425" y="730175"/>
            <a:chExt cx="8016856" cy="3964307"/>
          </a:xfrm>
        </p:grpSpPr>
        <p:grpSp>
          <p:nvGrpSpPr>
            <p:cNvPr id="335" name="Google Shape;335;p42"/>
            <p:cNvGrpSpPr/>
            <p:nvPr/>
          </p:nvGrpSpPr>
          <p:grpSpPr>
            <a:xfrm rot="-7546048">
              <a:off x="8345722" y="4120268"/>
              <a:ext cx="161701" cy="641985"/>
              <a:chOff x="7004550" y="3676293"/>
              <a:chExt cx="161700" cy="641982"/>
            </a:xfrm>
          </p:grpSpPr>
          <p:sp>
            <p:nvSpPr>
              <p:cNvPr id="336" name="Google Shape;336;p42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42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42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42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0" name="Google Shape;340;p42"/>
            <p:cNvSpPr/>
            <p:nvPr/>
          </p:nvSpPr>
          <p:spPr>
            <a:xfrm>
              <a:off x="6414800" y="10348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2"/>
            <p:cNvSpPr/>
            <p:nvPr/>
          </p:nvSpPr>
          <p:spPr>
            <a:xfrm>
              <a:off x="717425" y="36236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2"/>
            <p:cNvSpPr/>
            <p:nvPr/>
          </p:nvSpPr>
          <p:spPr>
            <a:xfrm>
              <a:off x="7814075" y="27079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2"/>
            <p:cNvSpPr/>
            <p:nvPr/>
          </p:nvSpPr>
          <p:spPr>
            <a:xfrm>
              <a:off x="8264225" y="7301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42"/>
          <p:cNvSpPr/>
          <p:nvPr/>
        </p:nvSpPr>
        <p:spPr>
          <a:xfrm rot="-1805619">
            <a:off x="-173181" y="-1286635"/>
            <a:ext cx="3812736" cy="38127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43"/>
          <p:cNvGrpSpPr/>
          <p:nvPr/>
        </p:nvGrpSpPr>
        <p:grpSpPr>
          <a:xfrm>
            <a:off x="646775" y="593376"/>
            <a:ext cx="7860143" cy="3984356"/>
            <a:chOff x="646775" y="593376"/>
            <a:chExt cx="7860143" cy="3984356"/>
          </a:xfrm>
        </p:grpSpPr>
        <p:grpSp>
          <p:nvGrpSpPr>
            <p:cNvPr id="347" name="Google Shape;347;p43"/>
            <p:cNvGrpSpPr/>
            <p:nvPr/>
          </p:nvGrpSpPr>
          <p:grpSpPr>
            <a:xfrm flipH="1">
              <a:off x="7805389" y="593376"/>
              <a:ext cx="545147" cy="506901"/>
              <a:chOff x="4818730" y="3307263"/>
              <a:chExt cx="1827512" cy="1699300"/>
            </a:xfrm>
          </p:grpSpPr>
          <p:sp>
            <p:nvSpPr>
              <p:cNvPr id="348" name="Google Shape;348;p43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43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43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43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43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43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43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43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43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43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43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43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43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43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43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43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43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43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43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43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43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43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43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43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43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3" name="Google Shape;373;p43"/>
            <p:cNvGrpSpPr/>
            <p:nvPr/>
          </p:nvGrpSpPr>
          <p:grpSpPr>
            <a:xfrm rot="3253952">
              <a:off x="873633" y="4003518"/>
              <a:ext cx="161701" cy="641985"/>
              <a:chOff x="7004550" y="3676293"/>
              <a:chExt cx="161700" cy="641982"/>
            </a:xfrm>
          </p:grpSpPr>
          <p:sp>
            <p:nvSpPr>
              <p:cNvPr id="374" name="Google Shape;374;p43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43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43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43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8" name="Google Shape;378;p43"/>
            <p:cNvSpPr/>
            <p:nvPr/>
          </p:nvSpPr>
          <p:spPr>
            <a:xfrm flipH="1">
              <a:off x="8365618" y="35017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3"/>
            <p:cNvSpPr/>
            <p:nvPr/>
          </p:nvSpPr>
          <p:spPr>
            <a:xfrm flipH="1">
              <a:off x="3031293" y="16389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3"/>
            <p:cNvSpPr/>
            <p:nvPr/>
          </p:nvSpPr>
          <p:spPr>
            <a:xfrm flipH="1">
              <a:off x="2138593" y="40985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3"/>
            <p:cNvSpPr/>
            <p:nvPr/>
          </p:nvSpPr>
          <p:spPr>
            <a:xfrm flipH="1">
              <a:off x="6552243" y="37785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43"/>
          <p:cNvSpPr/>
          <p:nvPr/>
        </p:nvSpPr>
        <p:spPr>
          <a:xfrm flipH="1" rot="-7417684">
            <a:off x="-287063" y="-1324932"/>
            <a:ext cx="3570751" cy="357075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3"/>
          <p:cNvSpPr/>
          <p:nvPr/>
        </p:nvSpPr>
        <p:spPr>
          <a:xfrm flipH="1" rot="2700040">
            <a:off x="6166423" y="3141160"/>
            <a:ext cx="3287431" cy="328747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8_1_1_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/>
          <p:nvPr/>
        </p:nvSpPr>
        <p:spPr>
          <a:xfrm flipH="1" rot="-288175">
            <a:off x="282778" y="-1177452"/>
            <a:ext cx="4200506" cy="42005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44"/>
          <p:cNvGrpSpPr/>
          <p:nvPr/>
        </p:nvGrpSpPr>
        <p:grpSpPr>
          <a:xfrm>
            <a:off x="803157" y="718490"/>
            <a:ext cx="7703761" cy="3886987"/>
            <a:chOff x="803157" y="718490"/>
            <a:chExt cx="7703761" cy="3886987"/>
          </a:xfrm>
        </p:grpSpPr>
        <p:grpSp>
          <p:nvGrpSpPr>
            <p:cNvPr id="387" name="Google Shape;387;p44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388" name="Google Shape;388;p44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44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44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44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44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44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44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44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44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44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44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44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44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44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44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44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44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44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44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44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44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44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44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44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44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3" name="Google Shape;413;p44"/>
            <p:cNvGrpSpPr/>
            <p:nvPr/>
          </p:nvGrpSpPr>
          <p:grpSpPr>
            <a:xfrm rot="-7546048">
              <a:off x="8118359" y="650718"/>
              <a:ext cx="161701" cy="641985"/>
              <a:chOff x="7004550" y="3676293"/>
              <a:chExt cx="161700" cy="641982"/>
            </a:xfrm>
          </p:grpSpPr>
          <p:sp>
            <p:nvSpPr>
              <p:cNvPr id="414" name="Google Shape;414;p44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44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44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44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8" name="Google Shape;418;p44"/>
            <p:cNvSpPr/>
            <p:nvPr/>
          </p:nvSpPr>
          <p:spPr>
            <a:xfrm>
              <a:off x="3215825" y="17299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4"/>
            <p:cNvSpPr/>
            <p:nvPr/>
          </p:nvSpPr>
          <p:spPr>
            <a:xfrm>
              <a:off x="2387425" y="36340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4"/>
            <p:cNvSpPr/>
            <p:nvPr/>
          </p:nvSpPr>
          <p:spPr>
            <a:xfrm>
              <a:off x="6950200" y="42572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4"/>
            <p:cNvSpPr/>
            <p:nvPr/>
          </p:nvSpPr>
          <p:spPr>
            <a:xfrm>
              <a:off x="8206925" y="30887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44"/>
          <p:cNvSpPr/>
          <p:nvPr/>
        </p:nvSpPr>
        <p:spPr>
          <a:xfrm flipH="1" rot="10584227">
            <a:off x="5982502" y="3284721"/>
            <a:ext cx="3068274" cy="306822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 flipH="1" rot="3595965">
            <a:off x="7469030" y="-641900"/>
            <a:ext cx="2978418" cy="2978418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2669100" y="3509378"/>
            <a:ext cx="3805800" cy="6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1255650" y="4139175"/>
            <a:ext cx="6632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/>
          <p:nvPr/>
        </p:nvSpPr>
        <p:spPr>
          <a:xfrm flipH="1" rot="-5941874">
            <a:off x="-404873" y="769634"/>
            <a:ext cx="3183454" cy="3183454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 flipH="1" rot="1505530">
            <a:off x="7016853" y="353757"/>
            <a:ext cx="3287427" cy="3287548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2077500" y="1473150"/>
            <a:ext cx="4989000" cy="21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9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/>
          <p:nvPr/>
        </p:nvSpPr>
        <p:spPr>
          <a:xfrm flipH="1" rot="-2026238">
            <a:off x="-994357" y="-231204"/>
            <a:ext cx="3812749" cy="38127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8"/>
          <p:cNvSpPr/>
          <p:nvPr/>
        </p:nvSpPr>
        <p:spPr>
          <a:xfrm flipH="1" rot="8743419">
            <a:off x="6546038" y="2014428"/>
            <a:ext cx="3287453" cy="328748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2549400" y="1443450"/>
            <a:ext cx="4045200" cy="9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1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116050" y="2726875"/>
            <a:ext cx="4911900" cy="11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4" name="Google Shape;44;p9"/>
          <p:cNvGrpSpPr/>
          <p:nvPr/>
        </p:nvGrpSpPr>
        <p:grpSpPr>
          <a:xfrm>
            <a:off x="803157" y="593376"/>
            <a:ext cx="545147" cy="506901"/>
            <a:chOff x="4818730" y="3307263"/>
            <a:chExt cx="1827512" cy="1699300"/>
          </a:xfrm>
        </p:grpSpPr>
        <p:sp>
          <p:nvSpPr>
            <p:cNvPr id="45" name="Google Shape;45;p9"/>
            <p:cNvSpPr/>
            <p:nvPr/>
          </p:nvSpPr>
          <p:spPr>
            <a:xfrm rot="-2700000">
              <a:off x="4865915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9"/>
            <p:cNvSpPr/>
            <p:nvPr/>
          </p:nvSpPr>
          <p:spPr>
            <a:xfrm rot="-2700000">
              <a:off x="5242240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9"/>
            <p:cNvSpPr/>
            <p:nvPr/>
          </p:nvSpPr>
          <p:spPr>
            <a:xfrm rot="-2700000">
              <a:off x="5618569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36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9"/>
            <p:cNvSpPr/>
            <p:nvPr/>
          </p:nvSpPr>
          <p:spPr>
            <a:xfrm rot="-2700000">
              <a:off x="5994898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9"/>
            <p:cNvSpPr/>
            <p:nvPr/>
          </p:nvSpPr>
          <p:spPr>
            <a:xfrm rot="-2700000">
              <a:off x="6371227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9"/>
            <p:cNvSpPr/>
            <p:nvPr/>
          </p:nvSpPr>
          <p:spPr>
            <a:xfrm rot="-2700000">
              <a:off x="4865915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 rot="-2700000">
              <a:off x="5242240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9"/>
            <p:cNvSpPr/>
            <p:nvPr/>
          </p:nvSpPr>
          <p:spPr>
            <a:xfrm rot="-2700000">
              <a:off x="5618569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9"/>
            <p:cNvSpPr/>
            <p:nvPr/>
          </p:nvSpPr>
          <p:spPr>
            <a:xfrm rot="-2700000">
              <a:off x="5994898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9"/>
            <p:cNvSpPr/>
            <p:nvPr/>
          </p:nvSpPr>
          <p:spPr>
            <a:xfrm rot="-2700000">
              <a:off x="6371227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526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9"/>
            <p:cNvSpPr/>
            <p:nvPr/>
          </p:nvSpPr>
          <p:spPr>
            <a:xfrm rot="-2700000">
              <a:off x="4865915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9"/>
            <p:cNvSpPr/>
            <p:nvPr/>
          </p:nvSpPr>
          <p:spPr>
            <a:xfrm rot="-2700000">
              <a:off x="5242240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9"/>
            <p:cNvSpPr/>
            <p:nvPr/>
          </p:nvSpPr>
          <p:spPr>
            <a:xfrm rot="-2700000">
              <a:off x="5618569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9"/>
            <p:cNvSpPr/>
            <p:nvPr/>
          </p:nvSpPr>
          <p:spPr>
            <a:xfrm rot="-2700000">
              <a:off x="5994898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 rot="-2700000">
              <a:off x="6371227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 rot="-2700000">
              <a:off x="4865915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-2700000">
              <a:off x="5242240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 rot="-2700000">
              <a:off x="5618569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9"/>
            <p:cNvSpPr/>
            <p:nvPr/>
          </p:nvSpPr>
          <p:spPr>
            <a:xfrm rot="-2700000">
              <a:off x="5994898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-2700000">
              <a:off x="6371227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2700000">
              <a:off x="4865915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482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-2700000">
              <a:off x="5242240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 rot="-2700000">
              <a:off x="5618569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 rot="-2700000">
              <a:off x="5994898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2700000">
              <a:off x="6371227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33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9"/>
          <p:cNvGrpSpPr/>
          <p:nvPr/>
        </p:nvGrpSpPr>
        <p:grpSpPr>
          <a:xfrm flipH="1" rot="-3253952">
            <a:off x="8118359" y="4003518"/>
            <a:ext cx="161701" cy="641985"/>
            <a:chOff x="7004550" y="3676293"/>
            <a:chExt cx="161700" cy="641982"/>
          </a:xfrm>
        </p:grpSpPr>
        <p:sp>
          <p:nvSpPr>
            <p:cNvPr id="71" name="Google Shape;71;p9"/>
            <p:cNvSpPr/>
            <p:nvPr/>
          </p:nvSpPr>
          <p:spPr>
            <a:xfrm>
              <a:off x="7004550" y="4178475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7004550" y="4011081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7004550" y="3843687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7004550" y="3676293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9"/>
          <p:cNvSpPr/>
          <p:nvPr/>
        </p:nvSpPr>
        <p:spPr>
          <a:xfrm flipH="1" rot="-9000010">
            <a:off x="-621258" y="-1246672"/>
            <a:ext cx="3812743" cy="381274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 flipH="1" rot="1799997">
            <a:off x="6385427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717425" y="748350"/>
            <a:ext cx="2498400" cy="21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700"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</a:lstStyle>
          <a:p/>
        </p:txBody>
      </p:sp>
      <p:sp>
        <p:nvSpPr>
          <p:cNvPr id="79" name="Google Shape;79;p10"/>
          <p:cNvSpPr/>
          <p:nvPr/>
        </p:nvSpPr>
        <p:spPr>
          <a:xfrm flipH="1" rot="1974335">
            <a:off x="6219047" y="2301926"/>
            <a:ext cx="3511425" cy="3511425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theme" Target="../theme/theme2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ora"/>
              <a:buChar char="●"/>
              <a:defRPr sz="18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/>
          <p:nvPr/>
        </p:nvSpPr>
        <p:spPr>
          <a:xfrm>
            <a:off x="4793600" y="4526076"/>
            <a:ext cx="3882084" cy="345719"/>
          </a:xfrm>
          <a:custGeom>
            <a:rect b="b" l="l" r="r" t="t"/>
            <a:pathLst>
              <a:path extrusionOk="0" h="8847" w="99547">
                <a:moveTo>
                  <a:pt x="49788" y="1"/>
                </a:moveTo>
                <a:cubicBezTo>
                  <a:pt x="22280" y="1"/>
                  <a:pt x="0" y="1977"/>
                  <a:pt x="0" y="4408"/>
                </a:cubicBezTo>
                <a:cubicBezTo>
                  <a:pt x="0" y="6870"/>
                  <a:pt x="22280" y="8846"/>
                  <a:pt x="49788" y="8846"/>
                </a:cubicBezTo>
                <a:cubicBezTo>
                  <a:pt x="77266" y="8846"/>
                  <a:pt x="99546" y="6870"/>
                  <a:pt x="99546" y="4408"/>
                </a:cubicBezTo>
                <a:cubicBezTo>
                  <a:pt x="99546" y="1977"/>
                  <a:pt x="77266" y="1"/>
                  <a:pt x="49788" y="1"/>
                </a:cubicBezTo>
                <a:close/>
              </a:path>
            </a:pathLst>
          </a:custGeom>
          <a:solidFill>
            <a:srgbClr val="241454">
              <a:alpha val="4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5"/>
          <p:cNvSpPr txBox="1"/>
          <p:nvPr>
            <p:ph idx="1" type="subTitle"/>
          </p:nvPr>
        </p:nvSpPr>
        <p:spPr>
          <a:xfrm>
            <a:off x="1039325" y="3292550"/>
            <a:ext cx="3882000" cy="14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Members: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ra Medium"/>
                <a:ea typeface="Sora Medium"/>
                <a:cs typeface="Sora Medium"/>
                <a:sym typeface="Sora Medium"/>
              </a:rPr>
              <a:t>Ly Hoang Vu 			- ITITIU18260</a:t>
            </a:r>
            <a:endParaRPr>
              <a:solidFill>
                <a:srgbClr val="FFFFFF"/>
              </a:solidFill>
              <a:latin typeface="Sora Medium"/>
              <a:ea typeface="Sora Medium"/>
              <a:cs typeface="Sora Medium"/>
              <a:sym typeface="Sora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ra Medium"/>
                <a:ea typeface="Sora Medium"/>
                <a:cs typeface="Sora Medium"/>
                <a:sym typeface="Sora Medium"/>
              </a:rPr>
              <a:t>Luu Trung Duc 			- ITDSIU20003</a:t>
            </a:r>
            <a:endParaRPr>
              <a:solidFill>
                <a:srgbClr val="FFFFFF"/>
              </a:solidFill>
              <a:latin typeface="Sora Medium"/>
              <a:ea typeface="Sora Medium"/>
              <a:cs typeface="Sora Medium"/>
              <a:sym typeface="Sora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ra Medium"/>
                <a:ea typeface="Sora Medium"/>
                <a:cs typeface="Sora Medium"/>
                <a:sym typeface="Sora Medium"/>
              </a:rPr>
              <a:t>Do Le Phuong Nhi 		- ITDSIU20075</a:t>
            </a:r>
            <a:endParaRPr>
              <a:solidFill>
                <a:srgbClr val="FFFFFF"/>
              </a:solidFill>
              <a:latin typeface="Sora Medium"/>
              <a:ea typeface="Sora Medium"/>
              <a:cs typeface="Sora Medium"/>
              <a:sym typeface="Sora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ra Medium"/>
                <a:ea typeface="Sora Medium"/>
                <a:cs typeface="Sora Medium"/>
                <a:sym typeface="Sora Medium"/>
              </a:rPr>
              <a:t>Chau Khac Dinh Phong 	- ITDSIU20076</a:t>
            </a:r>
            <a:endParaRPr>
              <a:solidFill>
                <a:srgbClr val="FFFFFF"/>
              </a:solidFill>
              <a:latin typeface="Sora Medium"/>
              <a:ea typeface="Sora Medium"/>
              <a:cs typeface="Sora Medium"/>
              <a:sym typeface="Sora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ra Medium"/>
                <a:ea typeface="Sora Medium"/>
                <a:cs typeface="Sora Medium"/>
                <a:sym typeface="Sora Medium"/>
              </a:rPr>
              <a:t>Nguyen Anh Do 		- ITDSIU20059</a:t>
            </a:r>
            <a:endParaRPr>
              <a:solidFill>
                <a:srgbClr val="FFFFFF"/>
              </a:solidFill>
              <a:latin typeface="Sora Medium"/>
              <a:ea typeface="Sora Medium"/>
              <a:cs typeface="Sora Medium"/>
              <a:sym typeface="Sora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5"/>
          <p:cNvSpPr/>
          <p:nvPr/>
        </p:nvSpPr>
        <p:spPr>
          <a:xfrm flipH="1" rot="10800000">
            <a:off x="4561350" y="2633806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0" name="Google Shape;430;p45"/>
          <p:cNvCxnSpPr/>
          <p:nvPr/>
        </p:nvCxnSpPr>
        <p:spPr>
          <a:xfrm>
            <a:off x="-3175" y="2701925"/>
            <a:ext cx="4564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1" name="Google Shape;431;p45"/>
          <p:cNvGrpSpPr/>
          <p:nvPr/>
        </p:nvGrpSpPr>
        <p:grpSpPr>
          <a:xfrm>
            <a:off x="530900" y="-375925"/>
            <a:ext cx="8082200" cy="3384525"/>
            <a:chOff x="513075" y="852100"/>
            <a:chExt cx="8082200" cy="3384525"/>
          </a:xfrm>
        </p:grpSpPr>
        <p:sp>
          <p:nvSpPr>
            <p:cNvPr id="432" name="Google Shape;432;p45"/>
            <p:cNvSpPr/>
            <p:nvPr/>
          </p:nvSpPr>
          <p:spPr>
            <a:xfrm>
              <a:off x="7189925" y="19037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5"/>
            <p:cNvSpPr/>
            <p:nvPr/>
          </p:nvSpPr>
          <p:spPr>
            <a:xfrm>
              <a:off x="513075" y="17141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5"/>
            <p:cNvSpPr/>
            <p:nvPr/>
          </p:nvSpPr>
          <p:spPr>
            <a:xfrm>
              <a:off x="6709213" y="8521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5"/>
            <p:cNvSpPr/>
            <p:nvPr/>
          </p:nvSpPr>
          <p:spPr>
            <a:xfrm flipH="1" rot="10800000">
              <a:off x="2127125" y="33803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5"/>
            <p:cNvSpPr/>
            <p:nvPr/>
          </p:nvSpPr>
          <p:spPr>
            <a:xfrm flipH="1" rot="10800000">
              <a:off x="3747975" y="40953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5"/>
            <p:cNvSpPr/>
            <p:nvPr/>
          </p:nvSpPr>
          <p:spPr>
            <a:xfrm flipH="1" rot="10800000">
              <a:off x="8453975" y="14473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8" name="Google Shape;438;p45"/>
            <p:cNvGrpSpPr/>
            <p:nvPr/>
          </p:nvGrpSpPr>
          <p:grpSpPr>
            <a:xfrm rot="-7546048">
              <a:off x="3607059" y="3077631"/>
              <a:ext cx="161701" cy="641985"/>
              <a:chOff x="7004550" y="3676293"/>
              <a:chExt cx="161700" cy="641982"/>
            </a:xfrm>
          </p:grpSpPr>
          <p:sp>
            <p:nvSpPr>
              <p:cNvPr id="439" name="Google Shape;439;p45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45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45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45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3" name="Google Shape;443;p45"/>
            <p:cNvGrpSpPr/>
            <p:nvPr/>
          </p:nvGrpSpPr>
          <p:grpSpPr>
            <a:xfrm>
              <a:off x="1135320" y="2873426"/>
              <a:ext cx="545147" cy="506901"/>
              <a:chOff x="4818730" y="3307263"/>
              <a:chExt cx="1827512" cy="1699300"/>
            </a:xfrm>
          </p:grpSpPr>
          <p:sp>
            <p:nvSpPr>
              <p:cNvPr id="444" name="Google Shape;444;p45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45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45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45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45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45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45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45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45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45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45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45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45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45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45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45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45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45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45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45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45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45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45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45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45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469" name="Google Shape;46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825" y="902400"/>
            <a:ext cx="3265201" cy="421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575" y="293650"/>
            <a:ext cx="5596774" cy="142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4"/>
          <p:cNvSpPr txBox="1"/>
          <p:nvPr>
            <p:ph type="title"/>
          </p:nvPr>
        </p:nvSpPr>
        <p:spPr>
          <a:xfrm>
            <a:off x="2669100" y="1167465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PLAY</a:t>
            </a:r>
            <a:endParaRPr/>
          </a:p>
        </p:txBody>
      </p:sp>
      <p:sp>
        <p:nvSpPr>
          <p:cNvPr id="713" name="Google Shape;713;p54"/>
          <p:cNvSpPr txBox="1"/>
          <p:nvPr>
            <p:ph idx="1" type="subTitle"/>
          </p:nvPr>
        </p:nvSpPr>
        <p:spPr>
          <a:xfrm>
            <a:off x="2546400" y="2684975"/>
            <a:ext cx="4051200" cy="7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Press </a:t>
            </a:r>
            <a:r>
              <a:rPr b="1" lang="en" sz="1200"/>
              <a:t>W/S/A/D</a:t>
            </a:r>
            <a:r>
              <a:rPr lang="en" sz="1200"/>
              <a:t> to move </a:t>
            </a:r>
            <a:r>
              <a:rPr b="1" lang="en" sz="1200"/>
              <a:t>UP/DOWN/LEFT/RIGHT</a:t>
            </a:r>
            <a:endParaRPr b="1" sz="1200"/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Press </a:t>
            </a:r>
            <a:r>
              <a:rPr b="1" lang="en" sz="1200"/>
              <a:t>E </a:t>
            </a:r>
            <a:r>
              <a:rPr lang="en" sz="1200"/>
              <a:t>to place a </a:t>
            </a:r>
            <a:r>
              <a:rPr b="1" lang="en" sz="1200"/>
              <a:t>bomb</a:t>
            </a:r>
            <a:endParaRPr b="1" sz="1200"/>
          </a:p>
        </p:txBody>
      </p:sp>
      <p:sp>
        <p:nvSpPr>
          <p:cNvPr id="714" name="Google Shape;714;p54"/>
          <p:cNvSpPr/>
          <p:nvPr/>
        </p:nvSpPr>
        <p:spPr>
          <a:xfrm rot="-1800031">
            <a:off x="-348730" y="2640965"/>
            <a:ext cx="3286064" cy="328608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5" name="Google Shape;715;p54"/>
          <p:cNvGrpSpPr/>
          <p:nvPr/>
        </p:nvGrpSpPr>
        <p:grpSpPr>
          <a:xfrm>
            <a:off x="899475" y="609500"/>
            <a:ext cx="7531304" cy="3927965"/>
            <a:chOff x="899475" y="609500"/>
            <a:chExt cx="7531304" cy="3927965"/>
          </a:xfrm>
        </p:grpSpPr>
        <p:sp>
          <p:nvSpPr>
            <p:cNvPr id="716" name="Google Shape;716;p54"/>
            <p:cNvSpPr/>
            <p:nvPr/>
          </p:nvSpPr>
          <p:spPr>
            <a:xfrm>
              <a:off x="6241650" y="41321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>
              <a:off x="5569800" y="1972288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>
              <a:off x="899475" y="6095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>
              <a:off x="7662225" y="13741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0" name="Google Shape;720;p54"/>
            <p:cNvGrpSpPr/>
            <p:nvPr/>
          </p:nvGrpSpPr>
          <p:grpSpPr>
            <a:xfrm>
              <a:off x="7885632" y="4030564"/>
              <a:ext cx="545147" cy="506901"/>
              <a:chOff x="4818730" y="3307263"/>
              <a:chExt cx="1827512" cy="1699300"/>
            </a:xfrm>
          </p:grpSpPr>
          <p:sp>
            <p:nvSpPr>
              <p:cNvPr id="721" name="Google Shape;721;p54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54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54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54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54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54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54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54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54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54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54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54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54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54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54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54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54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54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54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54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54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54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54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54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54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6" name="Google Shape;746;p54"/>
            <p:cNvGrpSpPr/>
            <p:nvPr/>
          </p:nvGrpSpPr>
          <p:grpSpPr>
            <a:xfrm rot="-7546048">
              <a:off x="6907072" y="650731"/>
              <a:ext cx="161701" cy="641985"/>
              <a:chOff x="7004550" y="3676293"/>
              <a:chExt cx="161700" cy="641982"/>
            </a:xfrm>
          </p:grpSpPr>
          <p:sp>
            <p:nvSpPr>
              <p:cNvPr id="747" name="Google Shape;747;p54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54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54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54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1" name="Google Shape;751;p54"/>
            <p:cNvSpPr/>
            <p:nvPr/>
          </p:nvSpPr>
          <p:spPr>
            <a:xfrm>
              <a:off x="4268450" y="43276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5"/>
          <p:cNvSpPr/>
          <p:nvPr/>
        </p:nvSpPr>
        <p:spPr>
          <a:xfrm rot="-1800031">
            <a:off x="-348730" y="2640965"/>
            <a:ext cx="3286064" cy="328608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55"/>
          <p:cNvSpPr txBox="1"/>
          <p:nvPr>
            <p:ph type="title"/>
          </p:nvPr>
        </p:nvSpPr>
        <p:spPr>
          <a:xfrm>
            <a:off x="2669100" y="1149665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/>
          </a:p>
        </p:txBody>
      </p:sp>
      <p:sp>
        <p:nvSpPr>
          <p:cNvPr id="758" name="Google Shape;758;p55"/>
          <p:cNvSpPr txBox="1"/>
          <p:nvPr>
            <p:ph idx="1" type="subTitle"/>
          </p:nvPr>
        </p:nvSpPr>
        <p:spPr>
          <a:xfrm>
            <a:off x="1495000" y="2684975"/>
            <a:ext cx="5606100" cy="7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If the bomber </a:t>
            </a:r>
            <a:r>
              <a:rPr b="1" lang="en" sz="1200"/>
              <a:t>collides</a:t>
            </a:r>
            <a:r>
              <a:rPr lang="en" sz="1200"/>
              <a:t> with the </a:t>
            </a:r>
            <a:r>
              <a:rPr b="1" lang="en" sz="1200"/>
              <a:t>enemy</a:t>
            </a:r>
            <a:r>
              <a:rPr lang="en" sz="1200"/>
              <a:t> or is in range of the b</a:t>
            </a:r>
            <a:r>
              <a:rPr b="1" lang="en" sz="1200"/>
              <a:t>omb explosion</a:t>
            </a:r>
            <a:r>
              <a:rPr lang="en" sz="1200"/>
              <a:t>, then  the bomber </a:t>
            </a:r>
            <a:r>
              <a:rPr b="1" lang="en" sz="1200"/>
              <a:t>loses</a:t>
            </a:r>
            <a:r>
              <a:rPr lang="en" sz="1200"/>
              <a:t> 1 health.</a:t>
            </a:r>
            <a:endParaRPr sz="1200"/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</a:t>
            </a:r>
            <a:r>
              <a:rPr b="1" lang="en" sz="1200"/>
              <a:t>initial</a:t>
            </a:r>
            <a:r>
              <a:rPr lang="en" sz="1200"/>
              <a:t> bomber’s health is </a:t>
            </a:r>
            <a:r>
              <a:rPr b="1" lang="en" sz="1200"/>
              <a:t>3.</a:t>
            </a:r>
            <a:endParaRPr b="1" sz="1200"/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If the bomber’s health is </a:t>
            </a:r>
            <a:r>
              <a:rPr b="1" lang="en" sz="1200"/>
              <a:t>0</a:t>
            </a:r>
            <a:r>
              <a:rPr lang="en" sz="1200"/>
              <a:t>, the game </a:t>
            </a:r>
            <a:r>
              <a:rPr b="1" lang="en" sz="1200"/>
              <a:t>ends.</a:t>
            </a:r>
            <a:endParaRPr b="1" sz="1200"/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Bomber and enemy </a:t>
            </a:r>
            <a:r>
              <a:rPr b="1" lang="en" sz="1200"/>
              <a:t>can’t</a:t>
            </a:r>
            <a:r>
              <a:rPr lang="en" sz="1200"/>
              <a:t> go through the obstacle.</a:t>
            </a:r>
            <a:endParaRPr sz="1200"/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There are </a:t>
            </a:r>
            <a:r>
              <a:rPr b="1" lang="en" sz="1200"/>
              <a:t>2</a:t>
            </a:r>
            <a:r>
              <a:rPr lang="en" sz="1200"/>
              <a:t> types of obstacles: </a:t>
            </a:r>
            <a:r>
              <a:rPr b="1" lang="en" sz="1200"/>
              <a:t>solid</a:t>
            </a:r>
            <a:r>
              <a:rPr lang="en" sz="1200"/>
              <a:t> and </a:t>
            </a:r>
            <a:r>
              <a:rPr b="1" lang="en" sz="1200"/>
              <a:t>soft</a:t>
            </a:r>
            <a:r>
              <a:rPr lang="en" sz="1200"/>
              <a:t>:  the </a:t>
            </a:r>
            <a:r>
              <a:rPr b="1" lang="en" sz="1200"/>
              <a:t>soft</a:t>
            </a:r>
            <a:r>
              <a:rPr lang="en" sz="1200"/>
              <a:t> is </a:t>
            </a:r>
            <a:r>
              <a:rPr b="1" lang="en" sz="1200"/>
              <a:t>destroyed</a:t>
            </a:r>
            <a:r>
              <a:rPr lang="en" sz="1200"/>
              <a:t> when it </a:t>
            </a:r>
            <a:r>
              <a:rPr b="1" lang="en" sz="1200"/>
              <a:t>collides</a:t>
            </a:r>
            <a:r>
              <a:rPr lang="en" sz="1200"/>
              <a:t> with the </a:t>
            </a:r>
            <a:r>
              <a:rPr b="1" lang="en" sz="1200"/>
              <a:t>explosion</a:t>
            </a:r>
            <a:r>
              <a:rPr lang="en" sz="1200"/>
              <a:t>, while the </a:t>
            </a:r>
            <a:r>
              <a:rPr b="1" lang="en" sz="1200"/>
              <a:t>solid</a:t>
            </a:r>
            <a:r>
              <a:rPr lang="en" sz="1200"/>
              <a:t> </a:t>
            </a:r>
            <a:r>
              <a:rPr b="1" lang="en" sz="1200"/>
              <a:t>can’t</a:t>
            </a:r>
            <a:r>
              <a:rPr lang="en" sz="1200"/>
              <a:t> be </a:t>
            </a:r>
            <a:r>
              <a:rPr b="1" lang="en" sz="1200"/>
              <a:t>destroyed</a:t>
            </a:r>
            <a:r>
              <a:rPr lang="en" sz="1200"/>
              <a:t>.</a:t>
            </a:r>
            <a:endParaRPr sz="1200"/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There are some </a:t>
            </a:r>
            <a:r>
              <a:rPr b="1" lang="en" sz="1200"/>
              <a:t>PowerUps</a:t>
            </a:r>
            <a:r>
              <a:rPr lang="en" sz="1200"/>
              <a:t> during the </a:t>
            </a:r>
            <a:r>
              <a:rPr b="1" lang="en" sz="1200"/>
              <a:t>gameplay</a:t>
            </a:r>
            <a:r>
              <a:rPr lang="en" sz="1200"/>
              <a:t>, the bomber can easily get the PowerUps just by </a:t>
            </a:r>
            <a:r>
              <a:rPr b="1" lang="en" sz="1200"/>
              <a:t>passing</a:t>
            </a:r>
            <a:r>
              <a:rPr lang="en" sz="1200"/>
              <a:t> it.</a:t>
            </a:r>
            <a:endParaRPr sz="1200"/>
          </a:p>
        </p:txBody>
      </p:sp>
      <p:grpSp>
        <p:nvGrpSpPr>
          <p:cNvPr id="759" name="Google Shape;759;p55"/>
          <p:cNvGrpSpPr/>
          <p:nvPr/>
        </p:nvGrpSpPr>
        <p:grpSpPr>
          <a:xfrm>
            <a:off x="899475" y="609500"/>
            <a:ext cx="7531304" cy="3927965"/>
            <a:chOff x="899475" y="609500"/>
            <a:chExt cx="7531304" cy="3927965"/>
          </a:xfrm>
        </p:grpSpPr>
        <p:sp>
          <p:nvSpPr>
            <p:cNvPr id="760" name="Google Shape;760;p55"/>
            <p:cNvSpPr/>
            <p:nvPr/>
          </p:nvSpPr>
          <p:spPr>
            <a:xfrm>
              <a:off x="6241650" y="41321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5"/>
            <p:cNvSpPr/>
            <p:nvPr/>
          </p:nvSpPr>
          <p:spPr>
            <a:xfrm>
              <a:off x="899475" y="6095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5"/>
            <p:cNvSpPr/>
            <p:nvPr/>
          </p:nvSpPr>
          <p:spPr>
            <a:xfrm>
              <a:off x="7662225" y="13741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3" name="Google Shape;763;p55"/>
            <p:cNvGrpSpPr/>
            <p:nvPr/>
          </p:nvGrpSpPr>
          <p:grpSpPr>
            <a:xfrm>
              <a:off x="7885632" y="4030564"/>
              <a:ext cx="545147" cy="506901"/>
              <a:chOff x="4818730" y="3307263"/>
              <a:chExt cx="1827512" cy="1699300"/>
            </a:xfrm>
          </p:grpSpPr>
          <p:sp>
            <p:nvSpPr>
              <p:cNvPr id="764" name="Google Shape;764;p55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55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55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55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55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55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55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55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55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55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55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55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55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55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55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55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55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55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55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55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55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55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55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55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55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9" name="Google Shape;789;p55"/>
            <p:cNvGrpSpPr/>
            <p:nvPr/>
          </p:nvGrpSpPr>
          <p:grpSpPr>
            <a:xfrm rot="-7546048">
              <a:off x="6907072" y="650731"/>
              <a:ext cx="161701" cy="641985"/>
              <a:chOff x="7004550" y="3676293"/>
              <a:chExt cx="161700" cy="641982"/>
            </a:xfrm>
          </p:grpSpPr>
          <p:sp>
            <p:nvSpPr>
              <p:cNvPr id="790" name="Google Shape;790;p55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55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55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55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4" name="Google Shape;794;p55"/>
            <p:cNvSpPr/>
            <p:nvPr/>
          </p:nvSpPr>
          <p:spPr>
            <a:xfrm>
              <a:off x="4268450" y="43276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56"/>
          <p:cNvSpPr txBox="1"/>
          <p:nvPr>
            <p:ph type="title"/>
          </p:nvPr>
        </p:nvSpPr>
        <p:spPr>
          <a:xfrm>
            <a:off x="0" y="610800"/>
            <a:ext cx="91440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Up</a:t>
            </a:r>
            <a:endParaRPr/>
          </a:p>
        </p:txBody>
      </p:sp>
      <p:sp>
        <p:nvSpPr>
          <p:cNvPr id="800" name="Google Shape;800;p56"/>
          <p:cNvSpPr txBox="1"/>
          <p:nvPr>
            <p:ph idx="1" type="subTitle"/>
          </p:nvPr>
        </p:nvSpPr>
        <p:spPr>
          <a:xfrm>
            <a:off x="1109925" y="1258225"/>
            <a:ext cx="4051200" cy="7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Accelerator: Speed Up Bomber</a:t>
            </a:r>
            <a:endParaRPr/>
          </a:p>
        </p:txBody>
      </p:sp>
      <p:pic>
        <p:nvPicPr>
          <p:cNvPr id="801" name="Google Shape;80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50" y="1335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550" y="226695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56"/>
          <p:cNvSpPr txBox="1"/>
          <p:nvPr>
            <p:ph idx="1" type="subTitle"/>
          </p:nvPr>
        </p:nvSpPr>
        <p:spPr>
          <a:xfrm>
            <a:off x="1170475" y="2190150"/>
            <a:ext cx="6167100" cy="7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Bomb up: Increase number of Bomb can be placed at a time</a:t>
            </a:r>
            <a:endParaRPr/>
          </a:p>
        </p:txBody>
      </p:sp>
      <p:pic>
        <p:nvPicPr>
          <p:cNvPr id="804" name="Google Shape;804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550" y="3198875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56"/>
          <p:cNvSpPr txBox="1"/>
          <p:nvPr>
            <p:ph idx="1" type="subTitle"/>
          </p:nvPr>
        </p:nvSpPr>
        <p:spPr>
          <a:xfrm>
            <a:off x="1170475" y="3045275"/>
            <a:ext cx="6167100" cy="7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</a:t>
            </a:r>
            <a:r>
              <a:rPr lang="en"/>
              <a:t> up: Increase the range of explosion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57"/>
          <p:cNvSpPr txBox="1"/>
          <p:nvPr>
            <p:ph idx="2" type="title"/>
          </p:nvPr>
        </p:nvSpPr>
        <p:spPr>
          <a:xfrm flipH="1">
            <a:off x="3462900" y="1341325"/>
            <a:ext cx="2218200" cy="11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11" name="Google Shape;811;p57"/>
          <p:cNvSpPr txBox="1"/>
          <p:nvPr>
            <p:ph type="title"/>
          </p:nvPr>
        </p:nvSpPr>
        <p:spPr>
          <a:xfrm flipH="1">
            <a:off x="2446800" y="2593650"/>
            <a:ext cx="42504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Objects</a:t>
            </a:r>
            <a:endParaRPr/>
          </a:p>
        </p:txBody>
      </p:sp>
      <p:sp>
        <p:nvSpPr>
          <p:cNvPr id="812" name="Google Shape;812;p57"/>
          <p:cNvSpPr/>
          <p:nvPr/>
        </p:nvSpPr>
        <p:spPr>
          <a:xfrm flipH="1" rot="-8244749">
            <a:off x="-503315" y="2927008"/>
            <a:ext cx="3287405" cy="328748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3" name="Google Shape;813;p57"/>
          <p:cNvCxnSpPr/>
          <p:nvPr/>
        </p:nvCxnSpPr>
        <p:spPr>
          <a:xfrm rot="10800000">
            <a:off x="2631538" y="3334100"/>
            <a:ext cx="3847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4" name="Google Shape;814;p57"/>
          <p:cNvSpPr/>
          <p:nvPr/>
        </p:nvSpPr>
        <p:spPr>
          <a:xfrm flipH="1" rot="10800000">
            <a:off x="2490250" y="326007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57"/>
          <p:cNvSpPr/>
          <p:nvPr/>
        </p:nvSpPr>
        <p:spPr>
          <a:xfrm flipH="1" rot="10800000">
            <a:off x="6478750" y="326007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6" name="Google Shape;816;p57"/>
          <p:cNvGrpSpPr/>
          <p:nvPr/>
        </p:nvGrpSpPr>
        <p:grpSpPr>
          <a:xfrm>
            <a:off x="481101" y="1066525"/>
            <a:ext cx="8090962" cy="3632275"/>
            <a:chOff x="481101" y="1066525"/>
            <a:chExt cx="8090962" cy="3632275"/>
          </a:xfrm>
        </p:grpSpPr>
        <p:sp>
          <p:nvSpPr>
            <p:cNvPr id="817" name="Google Shape;817;p57"/>
            <p:cNvSpPr/>
            <p:nvPr/>
          </p:nvSpPr>
          <p:spPr>
            <a:xfrm flipH="1" rot="10800000">
              <a:off x="2890725" y="10665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7"/>
            <p:cNvSpPr/>
            <p:nvPr/>
          </p:nvSpPr>
          <p:spPr>
            <a:xfrm>
              <a:off x="1658088" y="337380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7"/>
            <p:cNvSpPr/>
            <p:nvPr/>
          </p:nvSpPr>
          <p:spPr>
            <a:xfrm>
              <a:off x="6120975" y="20339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7"/>
            <p:cNvSpPr/>
            <p:nvPr/>
          </p:nvSpPr>
          <p:spPr>
            <a:xfrm>
              <a:off x="6226250" y="42225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7"/>
            <p:cNvSpPr/>
            <p:nvPr/>
          </p:nvSpPr>
          <p:spPr>
            <a:xfrm>
              <a:off x="3828525" y="45092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2" name="Google Shape;822;p57"/>
            <p:cNvGrpSpPr/>
            <p:nvPr/>
          </p:nvGrpSpPr>
          <p:grpSpPr>
            <a:xfrm rot="-7546048">
              <a:off x="707959" y="3053468"/>
              <a:ext cx="161701" cy="641985"/>
              <a:chOff x="7004550" y="3676293"/>
              <a:chExt cx="161700" cy="641982"/>
            </a:xfrm>
          </p:grpSpPr>
          <p:sp>
            <p:nvSpPr>
              <p:cNvPr id="823" name="Google Shape;823;p57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57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57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57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7" name="Google Shape;827;p57"/>
            <p:cNvGrpSpPr/>
            <p:nvPr/>
          </p:nvGrpSpPr>
          <p:grpSpPr>
            <a:xfrm>
              <a:off x="4571995" y="4063851"/>
              <a:ext cx="545147" cy="506901"/>
              <a:chOff x="4818730" y="3307263"/>
              <a:chExt cx="1827512" cy="1699300"/>
            </a:xfrm>
          </p:grpSpPr>
          <p:sp>
            <p:nvSpPr>
              <p:cNvPr id="828" name="Google Shape;828;p57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57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57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57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57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57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57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57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57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57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57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57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57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57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57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57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57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57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57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57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57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57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57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57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57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3" name="Google Shape;853;p57"/>
            <p:cNvSpPr/>
            <p:nvPr/>
          </p:nvSpPr>
          <p:spPr>
            <a:xfrm>
              <a:off x="8430763" y="17194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54" name="Google Shape;85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7653" y="1341325"/>
            <a:ext cx="2818300" cy="352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58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Objects</a:t>
            </a:r>
            <a:endParaRPr/>
          </a:p>
        </p:txBody>
      </p:sp>
      <p:sp>
        <p:nvSpPr>
          <p:cNvPr id="860" name="Google Shape;860;p58"/>
          <p:cNvSpPr txBox="1"/>
          <p:nvPr/>
        </p:nvSpPr>
        <p:spPr>
          <a:xfrm>
            <a:off x="717425" y="1252525"/>
            <a:ext cx="5609700" cy="30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ScreenManager class:</a:t>
            </a:r>
            <a:endParaRPr sz="1200">
              <a:solidFill>
                <a:schemeClr val="accent6"/>
              </a:solidFill>
              <a:latin typeface="Sora Medium"/>
              <a:ea typeface="Sora Medium"/>
              <a:cs typeface="Sora Medium"/>
              <a:sym typeface="Sora Medium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/>
                </a:solidFill>
                <a:latin typeface="Sora Medium"/>
                <a:ea typeface="Sora Medium"/>
                <a:cs typeface="Sora Medium"/>
                <a:sym typeface="Sora Medium"/>
              </a:rPr>
              <a:t>designed based on the </a:t>
            </a:r>
            <a:r>
              <a:rPr b="1" lang="en" sz="12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singleton</a:t>
            </a:r>
            <a:r>
              <a:rPr lang="en" sz="1200">
                <a:solidFill>
                  <a:schemeClr val="accent6"/>
                </a:solidFill>
                <a:latin typeface="Sora Medium"/>
                <a:ea typeface="Sora Medium"/>
                <a:cs typeface="Sora Medium"/>
                <a:sym typeface="Sora Medium"/>
              </a:rPr>
              <a:t> structure, the implication is that the number of screens can </a:t>
            </a:r>
            <a:r>
              <a:rPr b="1" lang="en" sz="12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only</a:t>
            </a:r>
            <a:r>
              <a:rPr lang="en" sz="1200">
                <a:solidFill>
                  <a:schemeClr val="accent6"/>
                </a:solidFill>
                <a:latin typeface="Sora Medium"/>
                <a:ea typeface="Sora Medium"/>
                <a:cs typeface="Sora Medium"/>
                <a:sym typeface="Sora Medium"/>
              </a:rPr>
              <a:t> be </a:t>
            </a:r>
            <a:r>
              <a:rPr b="1" lang="en" sz="12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one</a:t>
            </a:r>
            <a:r>
              <a:rPr lang="en" sz="1200">
                <a:solidFill>
                  <a:schemeClr val="accent6"/>
                </a:solidFill>
                <a:latin typeface="Sora Medium"/>
                <a:ea typeface="Sora Medium"/>
                <a:cs typeface="Sora Medium"/>
                <a:sym typeface="Sora Medium"/>
              </a:rPr>
              <a:t>.</a:t>
            </a:r>
            <a:endParaRPr sz="1200">
              <a:solidFill>
                <a:schemeClr val="accent6"/>
              </a:solidFill>
              <a:latin typeface="Sora Medium"/>
              <a:ea typeface="Sora Medium"/>
              <a:cs typeface="Sora Medium"/>
              <a:sym typeface="Sora Medium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Abstract class Enemy and PowerUps:</a:t>
            </a:r>
            <a:endParaRPr sz="1200">
              <a:solidFill>
                <a:schemeClr val="accent6"/>
              </a:solidFill>
              <a:latin typeface="Sora Medium"/>
              <a:ea typeface="Sora Medium"/>
              <a:cs typeface="Sora Medium"/>
              <a:sym typeface="Sora Medium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/>
                </a:solidFill>
                <a:latin typeface="Sora Medium"/>
                <a:ea typeface="Sora Medium"/>
                <a:cs typeface="Sora Medium"/>
                <a:sym typeface="Sora Medium"/>
              </a:rPr>
              <a:t>Those abstract classes are like a </a:t>
            </a:r>
            <a:r>
              <a:rPr b="1" lang="en" sz="12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blueprint</a:t>
            </a:r>
            <a:r>
              <a:rPr lang="en" sz="1200">
                <a:solidFill>
                  <a:schemeClr val="accent6"/>
                </a:solidFill>
                <a:latin typeface="Sora Medium"/>
                <a:ea typeface="Sora Medium"/>
                <a:cs typeface="Sora Medium"/>
                <a:sym typeface="Sora Medium"/>
              </a:rPr>
              <a:t> that allows us to create </a:t>
            </a:r>
            <a:r>
              <a:rPr b="1" lang="en" sz="12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different</a:t>
            </a:r>
            <a:r>
              <a:rPr lang="en" sz="1200">
                <a:solidFill>
                  <a:schemeClr val="accent6"/>
                </a:solidFill>
                <a:latin typeface="Sora Medium"/>
                <a:ea typeface="Sora Medium"/>
                <a:cs typeface="Sora Medium"/>
                <a:sym typeface="Sora Medium"/>
              </a:rPr>
              <a:t> forms of Enemies and PowerUps and help us in </a:t>
            </a:r>
            <a:r>
              <a:rPr b="1" lang="en" sz="12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improving</a:t>
            </a:r>
            <a:r>
              <a:rPr lang="en" sz="1200">
                <a:solidFill>
                  <a:schemeClr val="accent6"/>
                </a:solidFill>
                <a:latin typeface="Sora Medium"/>
                <a:ea typeface="Sora Medium"/>
                <a:cs typeface="Sora Medium"/>
                <a:sym typeface="Sora Medium"/>
              </a:rPr>
              <a:t> the extensibility.</a:t>
            </a:r>
            <a:endParaRPr sz="1200">
              <a:solidFill>
                <a:schemeClr val="accent6"/>
              </a:solidFill>
              <a:latin typeface="Sora Medium"/>
              <a:ea typeface="Sora Medium"/>
              <a:cs typeface="Sora Medium"/>
              <a:sym typeface="Sora Medium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Abstract class AbstractScreen:</a:t>
            </a:r>
            <a:endParaRPr sz="1200">
              <a:solidFill>
                <a:schemeClr val="accent6"/>
              </a:solidFill>
              <a:latin typeface="Sora Medium"/>
              <a:ea typeface="Sora Medium"/>
              <a:cs typeface="Sora Medium"/>
              <a:sym typeface="Sora Medium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/>
                </a:solidFill>
                <a:latin typeface="Sora Medium"/>
                <a:ea typeface="Sora Medium"/>
                <a:cs typeface="Sora Medium"/>
                <a:sym typeface="Sora Medium"/>
              </a:rPr>
              <a:t>Provide a few common methods between </a:t>
            </a:r>
            <a:r>
              <a:rPr b="1" lang="en" sz="12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each</a:t>
            </a:r>
            <a:r>
              <a:rPr lang="en" sz="1200">
                <a:solidFill>
                  <a:schemeClr val="accent6"/>
                </a:solidFill>
                <a:latin typeface="Sora Medium"/>
                <a:ea typeface="Sora Medium"/>
                <a:cs typeface="Sora Medium"/>
                <a:sym typeface="Sora Medium"/>
              </a:rPr>
              <a:t> screen, allowing for extensibility without </a:t>
            </a:r>
            <a:r>
              <a:rPr b="1" lang="en" sz="12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scarifying</a:t>
            </a:r>
            <a:r>
              <a:rPr lang="en" sz="1200">
                <a:solidFill>
                  <a:schemeClr val="accent6"/>
                </a:solidFill>
                <a:latin typeface="Sora Medium"/>
                <a:ea typeface="Sora Medium"/>
                <a:cs typeface="Sora Medium"/>
                <a:sym typeface="Sora Medium"/>
              </a:rPr>
              <a:t> functionalities.</a:t>
            </a:r>
            <a:endParaRPr sz="1200">
              <a:solidFill>
                <a:schemeClr val="accent6"/>
              </a:solidFill>
              <a:latin typeface="Sora Medium"/>
              <a:ea typeface="Sora Medium"/>
              <a:cs typeface="Sora Medium"/>
              <a:sym typeface="Sora Medium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StageSelectScreen.java:</a:t>
            </a:r>
            <a:endParaRPr sz="1100">
              <a:solidFill>
                <a:schemeClr val="accent6"/>
              </a:solidFill>
              <a:latin typeface="Sora Medium"/>
              <a:ea typeface="Sora Medium"/>
              <a:cs typeface="Sora Medium"/>
              <a:sym typeface="Sora Medium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accent6"/>
                </a:solidFill>
                <a:latin typeface="Sora Medium"/>
                <a:ea typeface="Sora Medium"/>
                <a:cs typeface="Sora Medium"/>
                <a:sym typeface="Sora Medium"/>
              </a:rPr>
              <a:t>we have </a:t>
            </a:r>
            <a:r>
              <a:rPr b="1"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4 stages</a:t>
            </a:r>
            <a:r>
              <a:rPr lang="en" sz="1100">
                <a:solidFill>
                  <a:schemeClr val="accent6"/>
                </a:solidFill>
                <a:latin typeface="Sora Medium"/>
                <a:ea typeface="Sora Medium"/>
                <a:cs typeface="Sora Medium"/>
                <a:sym typeface="Sora Medium"/>
              </a:rPr>
              <a:t>, this class gives </a:t>
            </a:r>
            <a:r>
              <a:rPr b="1"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4 options</a:t>
            </a:r>
            <a:r>
              <a:rPr lang="en" sz="1100">
                <a:solidFill>
                  <a:schemeClr val="accent6"/>
                </a:solidFill>
                <a:latin typeface="Sora Medium"/>
                <a:ea typeface="Sora Medium"/>
                <a:cs typeface="Sora Medium"/>
                <a:sym typeface="Sora Medium"/>
              </a:rPr>
              <a:t> to choose.</a:t>
            </a:r>
            <a:endParaRPr>
              <a:solidFill>
                <a:schemeClr val="accent6"/>
              </a:solidFill>
              <a:latin typeface="Sora Medium"/>
              <a:ea typeface="Sora Medium"/>
              <a:cs typeface="Sora Medium"/>
              <a:sym typeface="Sora Medium"/>
            </a:endParaRPr>
          </a:p>
        </p:txBody>
      </p:sp>
      <p:grpSp>
        <p:nvGrpSpPr>
          <p:cNvPr id="861" name="Google Shape;861;p58"/>
          <p:cNvGrpSpPr/>
          <p:nvPr/>
        </p:nvGrpSpPr>
        <p:grpSpPr>
          <a:xfrm>
            <a:off x="374650" y="787925"/>
            <a:ext cx="8056117" cy="4005763"/>
            <a:chOff x="374650" y="787925"/>
            <a:chExt cx="8056117" cy="4005763"/>
          </a:xfrm>
        </p:grpSpPr>
        <p:sp>
          <p:nvSpPr>
            <p:cNvPr id="862" name="Google Shape;862;p58"/>
            <p:cNvSpPr/>
            <p:nvPr/>
          </p:nvSpPr>
          <p:spPr>
            <a:xfrm>
              <a:off x="4879900" y="7879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3" name="Google Shape;863;p58"/>
            <p:cNvGrpSpPr/>
            <p:nvPr/>
          </p:nvGrpSpPr>
          <p:grpSpPr>
            <a:xfrm>
              <a:off x="374650" y="2801150"/>
              <a:ext cx="8056117" cy="1992538"/>
              <a:chOff x="374650" y="2801150"/>
              <a:chExt cx="8056117" cy="1992538"/>
            </a:xfrm>
          </p:grpSpPr>
          <p:sp>
            <p:nvSpPr>
              <p:cNvPr id="864" name="Google Shape;864;p58"/>
              <p:cNvSpPr/>
              <p:nvPr/>
            </p:nvSpPr>
            <p:spPr>
              <a:xfrm flipH="1" rot="10800000">
                <a:off x="2451250" y="4340400"/>
                <a:ext cx="141300" cy="1413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58"/>
              <p:cNvSpPr/>
              <p:nvPr/>
            </p:nvSpPr>
            <p:spPr>
              <a:xfrm>
                <a:off x="374650" y="2801150"/>
                <a:ext cx="141300" cy="1413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58"/>
              <p:cNvSpPr/>
              <p:nvPr/>
            </p:nvSpPr>
            <p:spPr>
              <a:xfrm>
                <a:off x="6724925" y="4604088"/>
                <a:ext cx="189600" cy="1896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7" name="Google Shape;867;p58"/>
              <p:cNvGrpSpPr/>
              <p:nvPr/>
            </p:nvGrpSpPr>
            <p:grpSpPr>
              <a:xfrm rot="-7546048">
                <a:off x="7141384" y="3071443"/>
                <a:ext cx="161701" cy="641985"/>
                <a:chOff x="7004550" y="3676293"/>
                <a:chExt cx="161700" cy="641982"/>
              </a:xfrm>
            </p:grpSpPr>
            <p:sp>
              <p:nvSpPr>
                <p:cNvPr id="868" name="Google Shape;868;p58"/>
                <p:cNvSpPr/>
                <p:nvPr/>
              </p:nvSpPr>
              <p:spPr>
                <a:xfrm>
                  <a:off x="7004550" y="4178475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58"/>
                <p:cNvSpPr/>
                <p:nvPr/>
              </p:nvSpPr>
              <p:spPr>
                <a:xfrm>
                  <a:off x="7004550" y="4011081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0" name="Google Shape;870;p58"/>
                <p:cNvSpPr/>
                <p:nvPr/>
              </p:nvSpPr>
              <p:spPr>
                <a:xfrm>
                  <a:off x="7004550" y="3843687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1" name="Google Shape;871;p58"/>
                <p:cNvSpPr/>
                <p:nvPr/>
              </p:nvSpPr>
              <p:spPr>
                <a:xfrm>
                  <a:off x="7004550" y="3676293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2" name="Google Shape;872;p58"/>
              <p:cNvGrpSpPr/>
              <p:nvPr/>
            </p:nvGrpSpPr>
            <p:grpSpPr>
              <a:xfrm>
                <a:off x="7885620" y="4080726"/>
                <a:ext cx="545147" cy="506901"/>
                <a:chOff x="4818730" y="3307263"/>
                <a:chExt cx="1827512" cy="1699300"/>
              </a:xfrm>
            </p:grpSpPr>
            <p:sp>
              <p:nvSpPr>
                <p:cNvPr id="873" name="Google Shape;873;p58"/>
                <p:cNvSpPr/>
                <p:nvPr/>
              </p:nvSpPr>
              <p:spPr>
                <a:xfrm rot="-2700000">
                  <a:off x="4865915" y="33544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4" name="Google Shape;874;p58"/>
                <p:cNvSpPr/>
                <p:nvPr/>
              </p:nvSpPr>
              <p:spPr>
                <a:xfrm rot="-2700000">
                  <a:off x="5242240" y="33544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5" name="Google Shape;875;p58"/>
                <p:cNvSpPr/>
                <p:nvPr/>
              </p:nvSpPr>
              <p:spPr>
                <a:xfrm rot="-2700000">
                  <a:off x="5618569" y="33544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361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6" name="Google Shape;876;p58"/>
                <p:cNvSpPr/>
                <p:nvPr/>
              </p:nvSpPr>
              <p:spPr>
                <a:xfrm rot="-2700000">
                  <a:off x="5994898" y="33544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7" name="Google Shape;877;p58"/>
                <p:cNvSpPr/>
                <p:nvPr/>
              </p:nvSpPr>
              <p:spPr>
                <a:xfrm rot="-2700000">
                  <a:off x="6371227" y="33544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8" name="Google Shape;878;p58"/>
                <p:cNvSpPr/>
                <p:nvPr/>
              </p:nvSpPr>
              <p:spPr>
                <a:xfrm rot="-2700000">
                  <a:off x="4865915" y="369872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9" name="Google Shape;879;p58"/>
                <p:cNvSpPr/>
                <p:nvPr/>
              </p:nvSpPr>
              <p:spPr>
                <a:xfrm rot="-2700000">
                  <a:off x="5242240" y="369872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0" name="Google Shape;880;p58"/>
                <p:cNvSpPr/>
                <p:nvPr/>
              </p:nvSpPr>
              <p:spPr>
                <a:xfrm rot="-2700000">
                  <a:off x="5618569" y="369872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1" name="Google Shape;881;p58"/>
                <p:cNvSpPr/>
                <p:nvPr/>
              </p:nvSpPr>
              <p:spPr>
                <a:xfrm rot="-2700000">
                  <a:off x="5994898" y="369872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58"/>
                <p:cNvSpPr/>
                <p:nvPr/>
              </p:nvSpPr>
              <p:spPr>
                <a:xfrm rot="-2700000">
                  <a:off x="6371227" y="369872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5267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3" name="Google Shape;883;p58"/>
                <p:cNvSpPr/>
                <p:nvPr/>
              </p:nvSpPr>
              <p:spPr>
                <a:xfrm rot="-2700000">
                  <a:off x="4865915" y="404299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4" name="Google Shape;884;p58"/>
                <p:cNvSpPr/>
                <p:nvPr/>
              </p:nvSpPr>
              <p:spPr>
                <a:xfrm rot="-2700000">
                  <a:off x="5242240" y="404299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339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58"/>
                <p:cNvSpPr/>
                <p:nvPr/>
              </p:nvSpPr>
              <p:spPr>
                <a:xfrm rot="-2700000">
                  <a:off x="5618569" y="404299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58"/>
                <p:cNvSpPr/>
                <p:nvPr/>
              </p:nvSpPr>
              <p:spPr>
                <a:xfrm rot="-2700000">
                  <a:off x="5994898" y="404299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7" name="Google Shape;887;p58"/>
                <p:cNvSpPr/>
                <p:nvPr/>
              </p:nvSpPr>
              <p:spPr>
                <a:xfrm rot="-2700000">
                  <a:off x="6371227" y="404299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8" name="Google Shape;888;p58"/>
                <p:cNvSpPr/>
                <p:nvPr/>
              </p:nvSpPr>
              <p:spPr>
                <a:xfrm rot="-2700000">
                  <a:off x="4865915" y="438727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9" name="Google Shape;889;p58"/>
                <p:cNvSpPr/>
                <p:nvPr/>
              </p:nvSpPr>
              <p:spPr>
                <a:xfrm rot="-2700000">
                  <a:off x="5242240" y="438727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0" name="Google Shape;890;p58"/>
                <p:cNvSpPr/>
                <p:nvPr/>
              </p:nvSpPr>
              <p:spPr>
                <a:xfrm rot="-2700000">
                  <a:off x="5618569" y="438727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1" name="Google Shape;891;p58"/>
                <p:cNvSpPr/>
                <p:nvPr/>
              </p:nvSpPr>
              <p:spPr>
                <a:xfrm rot="-2700000">
                  <a:off x="5994898" y="438727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2" name="Google Shape;892;p58"/>
                <p:cNvSpPr/>
                <p:nvPr/>
              </p:nvSpPr>
              <p:spPr>
                <a:xfrm rot="-2700000">
                  <a:off x="6371227" y="438727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3" name="Google Shape;893;p58"/>
                <p:cNvSpPr/>
                <p:nvPr/>
              </p:nvSpPr>
              <p:spPr>
                <a:xfrm rot="-2700000">
                  <a:off x="4865915" y="47315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482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4" name="Google Shape;894;p58"/>
                <p:cNvSpPr/>
                <p:nvPr/>
              </p:nvSpPr>
              <p:spPr>
                <a:xfrm rot="-2700000">
                  <a:off x="5242240" y="47315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5" name="Google Shape;895;p58"/>
                <p:cNvSpPr/>
                <p:nvPr/>
              </p:nvSpPr>
              <p:spPr>
                <a:xfrm rot="-2700000">
                  <a:off x="5618569" y="47315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6" name="Google Shape;896;p58"/>
                <p:cNvSpPr/>
                <p:nvPr/>
              </p:nvSpPr>
              <p:spPr>
                <a:xfrm rot="-2700000">
                  <a:off x="5994898" y="47315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75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7" name="Google Shape;897;p58"/>
                <p:cNvSpPr/>
                <p:nvPr/>
              </p:nvSpPr>
              <p:spPr>
                <a:xfrm rot="-2700000">
                  <a:off x="6371227" y="47315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330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59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Objects</a:t>
            </a:r>
            <a:endParaRPr/>
          </a:p>
        </p:txBody>
      </p:sp>
      <p:sp>
        <p:nvSpPr>
          <p:cNvPr id="903" name="Google Shape;903;p59"/>
          <p:cNvSpPr txBox="1"/>
          <p:nvPr/>
        </p:nvSpPr>
        <p:spPr>
          <a:xfrm>
            <a:off x="717425" y="1655175"/>
            <a:ext cx="5609700" cy="3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Sora"/>
              <a:buChar char="●"/>
            </a:pPr>
            <a:r>
              <a:rPr b="1" lang="en" sz="12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Item.java</a:t>
            </a:r>
            <a:endParaRPr b="1" sz="12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Sora"/>
              <a:buChar char="●"/>
            </a:pPr>
            <a:r>
              <a:rPr b="1" lang="en" sz="12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Stage:</a:t>
            </a:r>
            <a:endParaRPr b="1" sz="12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GameStage.java, HUD.java, Soft.java,  Solid.java, SpawnSoft.java, SpawnSolid.java </a:t>
            </a:r>
            <a:endParaRPr sz="12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Sora"/>
              <a:buChar char="●"/>
            </a:pPr>
            <a:r>
              <a:rPr b="1" lang="en" sz="12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Player:</a:t>
            </a:r>
            <a:endParaRPr b="1" sz="12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Player.java, PlayerInput.java, PlayerAnimation.java, Explosion.java, Bomb.java</a:t>
            </a:r>
            <a:endParaRPr sz="12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Sora"/>
              <a:buChar char="●"/>
            </a:pPr>
            <a:r>
              <a:rPr b="1" lang="en" sz="12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Enemy:</a:t>
            </a:r>
            <a:endParaRPr b="1" sz="12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Sora Medium"/>
                <a:ea typeface="Sora Medium"/>
                <a:cs typeface="Sora Medium"/>
                <a:sym typeface="Sora Medium"/>
              </a:rPr>
              <a:t>Enemy.java, Alien.java, NinjaBlue.java, Caveman.java, EnemyAnimation.java,  SpawnEnemies.java</a:t>
            </a:r>
            <a:endParaRPr sz="1200">
              <a:solidFill>
                <a:schemeClr val="accent6"/>
              </a:solidFill>
              <a:latin typeface="Sora Medium"/>
              <a:ea typeface="Sora Medium"/>
              <a:cs typeface="Sora Medium"/>
              <a:sym typeface="Sora Medium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Sora"/>
              <a:buChar char="●"/>
            </a:pPr>
            <a:r>
              <a:rPr b="1" lang="en" sz="12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PowerUps:</a:t>
            </a:r>
            <a:endParaRPr b="1" sz="12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PowerUps.java, FireUps.java, IncreaseBomb.java, IncreaseSpeed.java, SpawnPowerUps.java</a:t>
            </a:r>
            <a:endParaRPr sz="1200">
              <a:solidFill>
                <a:schemeClr val="accent6"/>
              </a:solidFill>
              <a:latin typeface="Sora Medium"/>
              <a:ea typeface="Sora Medium"/>
              <a:cs typeface="Sora Medium"/>
              <a:sym typeface="Sora Medium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904" name="Google Shape;904;p59"/>
          <p:cNvGrpSpPr/>
          <p:nvPr/>
        </p:nvGrpSpPr>
        <p:grpSpPr>
          <a:xfrm>
            <a:off x="374650" y="787925"/>
            <a:ext cx="8056117" cy="4005763"/>
            <a:chOff x="374650" y="787925"/>
            <a:chExt cx="8056117" cy="4005763"/>
          </a:xfrm>
        </p:grpSpPr>
        <p:sp>
          <p:nvSpPr>
            <p:cNvPr id="905" name="Google Shape;905;p59"/>
            <p:cNvSpPr/>
            <p:nvPr/>
          </p:nvSpPr>
          <p:spPr>
            <a:xfrm>
              <a:off x="4879900" y="7879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6" name="Google Shape;906;p59"/>
            <p:cNvGrpSpPr/>
            <p:nvPr/>
          </p:nvGrpSpPr>
          <p:grpSpPr>
            <a:xfrm>
              <a:off x="374650" y="2801150"/>
              <a:ext cx="8056117" cy="1992538"/>
              <a:chOff x="374650" y="2801150"/>
              <a:chExt cx="8056117" cy="1992538"/>
            </a:xfrm>
          </p:grpSpPr>
          <p:sp>
            <p:nvSpPr>
              <p:cNvPr id="907" name="Google Shape;907;p59"/>
              <p:cNvSpPr/>
              <p:nvPr/>
            </p:nvSpPr>
            <p:spPr>
              <a:xfrm>
                <a:off x="374650" y="2801150"/>
                <a:ext cx="141300" cy="1413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59"/>
              <p:cNvSpPr/>
              <p:nvPr/>
            </p:nvSpPr>
            <p:spPr>
              <a:xfrm>
                <a:off x="6724925" y="4604088"/>
                <a:ext cx="189600" cy="1896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09" name="Google Shape;909;p59"/>
              <p:cNvGrpSpPr/>
              <p:nvPr/>
            </p:nvGrpSpPr>
            <p:grpSpPr>
              <a:xfrm rot="-7546048">
                <a:off x="7141384" y="3071443"/>
                <a:ext cx="161701" cy="641985"/>
                <a:chOff x="7004550" y="3676293"/>
                <a:chExt cx="161700" cy="641982"/>
              </a:xfrm>
            </p:grpSpPr>
            <p:sp>
              <p:nvSpPr>
                <p:cNvPr id="910" name="Google Shape;910;p59"/>
                <p:cNvSpPr/>
                <p:nvPr/>
              </p:nvSpPr>
              <p:spPr>
                <a:xfrm>
                  <a:off x="7004550" y="4178475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1" name="Google Shape;911;p59"/>
                <p:cNvSpPr/>
                <p:nvPr/>
              </p:nvSpPr>
              <p:spPr>
                <a:xfrm>
                  <a:off x="7004550" y="4011081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2" name="Google Shape;912;p59"/>
                <p:cNvSpPr/>
                <p:nvPr/>
              </p:nvSpPr>
              <p:spPr>
                <a:xfrm>
                  <a:off x="7004550" y="3843687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3" name="Google Shape;913;p59"/>
                <p:cNvSpPr/>
                <p:nvPr/>
              </p:nvSpPr>
              <p:spPr>
                <a:xfrm>
                  <a:off x="7004550" y="3676293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4" name="Google Shape;914;p59"/>
              <p:cNvGrpSpPr/>
              <p:nvPr/>
            </p:nvGrpSpPr>
            <p:grpSpPr>
              <a:xfrm>
                <a:off x="7885620" y="4080726"/>
                <a:ext cx="545147" cy="506901"/>
                <a:chOff x="4818730" y="3307263"/>
                <a:chExt cx="1827512" cy="1699300"/>
              </a:xfrm>
            </p:grpSpPr>
            <p:sp>
              <p:nvSpPr>
                <p:cNvPr id="915" name="Google Shape;915;p59"/>
                <p:cNvSpPr/>
                <p:nvPr/>
              </p:nvSpPr>
              <p:spPr>
                <a:xfrm rot="-2700000">
                  <a:off x="4865915" y="33544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6" name="Google Shape;916;p59"/>
                <p:cNvSpPr/>
                <p:nvPr/>
              </p:nvSpPr>
              <p:spPr>
                <a:xfrm rot="-2700000">
                  <a:off x="5242240" y="33544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7" name="Google Shape;917;p59"/>
                <p:cNvSpPr/>
                <p:nvPr/>
              </p:nvSpPr>
              <p:spPr>
                <a:xfrm rot="-2700000">
                  <a:off x="5618569" y="33544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361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8" name="Google Shape;918;p59"/>
                <p:cNvSpPr/>
                <p:nvPr/>
              </p:nvSpPr>
              <p:spPr>
                <a:xfrm rot="-2700000">
                  <a:off x="5994898" y="33544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9" name="Google Shape;919;p59"/>
                <p:cNvSpPr/>
                <p:nvPr/>
              </p:nvSpPr>
              <p:spPr>
                <a:xfrm rot="-2700000">
                  <a:off x="6371227" y="33544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0" name="Google Shape;920;p59"/>
                <p:cNvSpPr/>
                <p:nvPr/>
              </p:nvSpPr>
              <p:spPr>
                <a:xfrm rot="-2700000">
                  <a:off x="4865915" y="369872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1" name="Google Shape;921;p59"/>
                <p:cNvSpPr/>
                <p:nvPr/>
              </p:nvSpPr>
              <p:spPr>
                <a:xfrm rot="-2700000">
                  <a:off x="5242240" y="369872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2" name="Google Shape;922;p59"/>
                <p:cNvSpPr/>
                <p:nvPr/>
              </p:nvSpPr>
              <p:spPr>
                <a:xfrm rot="-2700000">
                  <a:off x="5618569" y="369872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3" name="Google Shape;923;p59"/>
                <p:cNvSpPr/>
                <p:nvPr/>
              </p:nvSpPr>
              <p:spPr>
                <a:xfrm rot="-2700000">
                  <a:off x="5994898" y="369872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4" name="Google Shape;924;p59"/>
                <p:cNvSpPr/>
                <p:nvPr/>
              </p:nvSpPr>
              <p:spPr>
                <a:xfrm rot="-2700000">
                  <a:off x="6371227" y="369872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5267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5" name="Google Shape;925;p59"/>
                <p:cNvSpPr/>
                <p:nvPr/>
              </p:nvSpPr>
              <p:spPr>
                <a:xfrm rot="-2700000">
                  <a:off x="4865915" y="404299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6" name="Google Shape;926;p59"/>
                <p:cNvSpPr/>
                <p:nvPr/>
              </p:nvSpPr>
              <p:spPr>
                <a:xfrm rot="-2700000">
                  <a:off x="5242240" y="404299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339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7" name="Google Shape;927;p59"/>
                <p:cNvSpPr/>
                <p:nvPr/>
              </p:nvSpPr>
              <p:spPr>
                <a:xfrm rot="-2700000">
                  <a:off x="5618569" y="404299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8" name="Google Shape;928;p59"/>
                <p:cNvSpPr/>
                <p:nvPr/>
              </p:nvSpPr>
              <p:spPr>
                <a:xfrm rot="-2700000">
                  <a:off x="5994898" y="404299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9" name="Google Shape;929;p59"/>
                <p:cNvSpPr/>
                <p:nvPr/>
              </p:nvSpPr>
              <p:spPr>
                <a:xfrm rot="-2700000">
                  <a:off x="6371227" y="404299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0" name="Google Shape;930;p59"/>
                <p:cNvSpPr/>
                <p:nvPr/>
              </p:nvSpPr>
              <p:spPr>
                <a:xfrm rot="-2700000">
                  <a:off x="4865915" y="438727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1" name="Google Shape;931;p59"/>
                <p:cNvSpPr/>
                <p:nvPr/>
              </p:nvSpPr>
              <p:spPr>
                <a:xfrm rot="-2700000">
                  <a:off x="5242240" y="438727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2" name="Google Shape;932;p59"/>
                <p:cNvSpPr/>
                <p:nvPr/>
              </p:nvSpPr>
              <p:spPr>
                <a:xfrm rot="-2700000">
                  <a:off x="5618569" y="438727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3" name="Google Shape;933;p59"/>
                <p:cNvSpPr/>
                <p:nvPr/>
              </p:nvSpPr>
              <p:spPr>
                <a:xfrm rot="-2700000">
                  <a:off x="5994898" y="438727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4" name="Google Shape;934;p59"/>
                <p:cNvSpPr/>
                <p:nvPr/>
              </p:nvSpPr>
              <p:spPr>
                <a:xfrm rot="-2700000">
                  <a:off x="6371227" y="438727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5" name="Google Shape;935;p59"/>
                <p:cNvSpPr/>
                <p:nvPr/>
              </p:nvSpPr>
              <p:spPr>
                <a:xfrm rot="-2700000">
                  <a:off x="4865915" y="47315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482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6" name="Google Shape;936;p59"/>
                <p:cNvSpPr/>
                <p:nvPr/>
              </p:nvSpPr>
              <p:spPr>
                <a:xfrm rot="-2700000">
                  <a:off x="5242240" y="47315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7" name="Google Shape;937;p59"/>
                <p:cNvSpPr/>
                <p:nvPr/>
              </p:nvSpPr>
              <p:spPr>
                <a:xfrm rot="-2700000">
                  <a:off x="5618569" y="47315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8" name="Google Shape;938;p59"/>
                <p:cNvSpPr/>
                <p:nvPr/>
              </p:nvSpPr>
              <p:spPr>
                <a:xfrm rot="-2700000">
                  <a:off x="5994898" y="47315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75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9" name="Google Shape;939;p59"/>
                <p:cNvSpPr/>
                <p:nvPr/>
              </p:nvSpPr>
              <p:spPr>
                <a:xfrm rot="-2700000">
                  <a:off x="6371227" y="47315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330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0"/>
          <p:cNvSpPr txBox="1"/>
          <p:nvPr>
            <p:ph type="title"/>
          </p:nvPr>
        </p:nvSpPr>
        <p:spPr>
          <a:xfrm flipH="1">
            <a:off x="4483075" y="3494350"/>
            <a:ext cx="3947700" cy="5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Interface</a:t>
            </a:r>
            <a:endParaRPr/>
          </a:p>
        </p:txBody>
      </p:sp>
      <p:sp>
        <p:nvSpPr>
          <p:cNvPr id="945" name="Google Shape;945;p60"/>
          <p:cNvSpPr txBox="1"/>
          <p:nvPr>
            <p:ph idx="2" type="title"/>
          </p:nvPr>
        </p:nvSpPr>
        <p:spPr>
          <a:xfrm flipH="1">
            <a:off x="2239413" y="3483000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946" name="Google Shape;946;p60"/>
          <p:cNvCxnSpPr/>
          <p:nvPr/>
        </p:nvCxnSpPr>
        <p:spPr>
          <a:xfrm rot="10800000">
            <a:off x="4612825" y="4172300"/>
            <a:ext cx="4548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7" name="Google Shape;947;p60"/>
          <p:cNvSpPr/>
          <p:nvPr/>
        </p:nvSpPr>
        <p:spPr>
          <a:xfrm flipH="1" rot="10800000">
            <a:off x="4471450" y="409827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8" name="Google Shape;948;p60"/>
          <p:cNvGrpSpPr/>
          <p:nvPr/>
        </p:nvGrpSpPr>
        <p:grpSpPr>
          <a:xfrm>
            <a:off x="982775" y="691975"/>
            <a:ext cx="7447917" cy="3772700"/>
            <a:chOff x="982775" y="691975"/>
            <a:chExt cx="7447917" cy="3772700"/>
          </a:xfrm>
        </p:grpSpPr>
        <p:sp>
          <p:nvSpPr>
            <p:cNvPr id="949" name="Google Shape;949;p60"/>
            <p:cNvSpPr/>
            <p:nvPr/>
          </p:nvSpPr>
          <p:spPr>
            <a:xfrm flipH="1" rot="10800000">
              <a:off x="982775" y="43233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0"/>
            <p:cNvSpPr/>
            <p:nvPr/>
          </p:nvSpPr>
          <p:spPr>
            <a:xfrm>
              <a:off x="5568700" y="1095188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0"/>
            <p:cNvSpPr/>
            <p:nvPr/>
          </p:nvSpPr>
          <p:spPr>
            <a:xfrm>
              <a:off x="6867025" y="31205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0"/>
            <p:cNvSpPr/>
            <p:nvPr/>
          </p:nvSpPr>
          <p:spPr>
            <a:xfrm>
              <a:off x="1887175" y="6919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3" name="Google Shape;953;p60"/>
            <p:cNvGrpSpPr/>
            <p:nvPr/>
          </p:nvGrpSpPr>
          <p:grpSpPr>
            <a:xfrm rot="-7546048">
              <a:off x="5180134" y="1453268"/>
              <a:ext cx="161701" cy="641985"/>
              <a:chOff x="7004550" y="3676293"/>
              <a:chExt cx="161700" cy="641982"/>
            </a:xfrm>
          </p:grpSpPr>
          <p:sp>
            <p:nvSpPr>
              <p:cNvPr id="954" name="Google Shape;954;p60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60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60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60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8" name="Google Shape;958;p60"/>
            <p:cNvGrpSpPr/>
            <p:nvPr/>
          </p:nvGrpSpPr>
          <p:grpSpPr>
            <a:xfrm>
              <a:off x="7885545" y="2718251"/>
              <a:ext cx="545147" cy="506901"/>
              <a:chOff x="4818730" y="3307263"/>
              <a:chExt cx="1827512" cy="1699300"/>
            </a:xfrm>
          </p:grpSpPr>
          <p:sp>
            <p:nvSpPr>
              <p:cNvPr id="959" name="Google Shape;959;p60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60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60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60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60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60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60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60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60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60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60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60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60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60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60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60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60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60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60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60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60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60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60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60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60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4" name="Google Shape;984;p60"/>
            <p:cNvSpPr/>
            <p:nvPr/>
          </p:nvSpPr>
          <p:spPr>
            <a:xfrm>
              <a:off x="3583025" y="31413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85" name="Google Shape;98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200" y="258075"/>
            <a:ext cx="2456100" cy="3455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61"/>
          <p:cNvSpPr txBox="1"/>
          <p:nvPr>
            <p:ph type="title"/>
          </p:nvPr>
        </p:nvSpPr>
        <p:spPr>
          <a:xfrm flipH="1">
            <a:off x="3568600" y="751150"/>
            <a:ext cx="4250400" cy="5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Achitecture</a:t>
            </a:r>
            <a:endParaRPr/>
          </a:p>
        </p:txBody>
      </p:sp>
      <p:sp>
        <p:nvSpPr>
          <p:cNvPr id="991" name="Google Shape;991;p61"/>
          <p:cNvSpPr txBox="1"/>
          <p:nvPr>
            <p:ph idx="2" type="title"/>
          </p:nvPr>
        </p:nvSpPr>
        <p:spPr>
          <a:xfrm flipH="1">
            <a:off x="1325013" y="739800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cxnSp>
        <p:nvCxnSpPr>
          <p:cNvPr id="992" name="Google Shape;992;p61"/>
          <p:cNvCxnSpPr/>
          <p:nvPr/>
        </p:nvCxnSpPr>
        <p:spPr>
          <a:xfrm rot="10800000">
            <a:off x="3682825" y="1450450"/>
            <a:ext cx="5478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3" name="Google Shape;993;p61"/>
          <p:cNvSpPr/>
          <p:nvPr/>
        </p:nvSpPr>
        <p:spPr>
          <a:xfrm flipH="1" rot="10800000">
            <a:off x="3541600" y="137642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4" name="Google Shape;994;p61"/>
          <p:cNvGrpSpPr/>
          <p:nvPr/>
        </p:nvGrpSpPr>
        <p:grpSpPr>
          <a:xfrm>
            <a:off x="374650" y="539501"/>
            <a:ext cx="8287200" cy="3393549"/>
            <a:chOff x="374650" y="539501"/>
            <a:chExt cx="8287200" cy="3393549"/>
          </a:xfrm>
        </p:grpSpPr>
        <p:sp>
          <p:nvSpPr>
            <p:cNvPr id="995" name="Google Shape;995;p61"/>
            <p:cNvSpPr/>
            <p:nvPr/>
          </p:nvSpPr>
          <p:spPr>
            <a:xfrm flipH="1" rot="10800000">
              <a:off x="8520550" y="2458563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1"/>
            <p:cNvSpPr/>
            <p:nvPr/>
          </p:nvSpPr>
          <p:spPr>
            <a:xfrm>
              <a:off x="374650" y="37917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61"/>
            <p:cNvSpPr/>
            <p:nvPr/>
          </p:nvSpPr>
          <p:spPr>
            <a:xfrm>
              <a:off x="6786250" y="34740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61"/>
            <p:cNvSpPr/>
            <p:nvPr/>
          </p:nvSpPr>
          <p:spPr>
            <a:xfrm>
              <a:off x="2097875" y="22760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61"/>
            <p:cNvSpPr/>
            <p:nvPr/>
          </p:nvSpPr>
          <p:spPr>
            <a:xfrm>
              <a:off x="7321425" y="8112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0" name="Google Shape;1000;p61"/>
            <p:cNvGrpSpPr/>
            <p:nvPr/>
          </p:nvGrpSpPr>
          <p:grpSpPr>
            <a:xfrm rot="-7546048">
              <a:off x="7202709" y="2208218"/>
              <a:ext cx="161701" cy="641985"/>
              <a:chOff x="7004550" y="3676293"/>
              <a:chExt cx="161700" cy="641982"/>
            </a:xfrm>
          </p:grpSpPr>
          <p:sp>
            <p:nvSpPr>
              <p:cNvPr id="1001" name="Google Shape;1001;p61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61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61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61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5" name="Google Shape;1005;p61"/>
            <p:cNvGrpSpPr/>
            <p:nvPr/>
          </p:nvGrpSpPr>
          <p:grpSpPr>
            <a:xfrm>
              <a:off x="713220" y="539501"/>
              <a:ext cx="545147" cy="506901"/>
              <a:chOff x="4818730" y="3307263"/>
              <a:chExt cx="1827512" cy="1699300"/>
            </a:xfrm>
          </p:grpSpPr>
          <p:sp>
            <p:nvSpPr>
              <p:cNvPr id="1006" name="Google Shape;1006;p61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61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61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61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61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61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61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61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61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61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61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61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61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61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61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61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61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61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61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61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61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61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61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61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61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031" name="Google Shape;103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600" y="1546300"/>
            <a:ext cx="3810826" cy="35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39CF2"/>
            </a:gs>
            <a:gs pos="100000">
              <a:srgbClr val="9D2FDD"/>
            </a:gs>
          </a:gsLst>
          <a:lin ang="5400012" scaled="0"/>
        </a:gradFill>
      </p:bgPr>
    </p:bg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62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</a:t>
            </a:r>
            <a:endParaRPr/>
          </a:p>
        </p:txBody>
      </p:sp>
      <p:grpSp>
        <p:nvGrpSpPr>
          <p:cNvPr id="1037" name="Google Shape;1037;p62"/>
          <p:cNvGrpSpPr/>
          <p:nvPr/>
        </p:nvGrpSpPr>
        <p:grpSpPr>
          <a:xfrm>
            <a:off x="374650" y="787925"/>
            <a:ext cx="8056117" cy="4005763"/>
            <a:chOff x="374650" y="787925"/>
            <a:chExt cx="8056117" cy="4005763"/>
          </a:xfrm>
        </p:grpSpPr>
        <p:sp>
          <p:nvSpPr>
            <p:cNvPr id="1038" name="Google Shape;1038;p62"/>
            <p:cNvSpPr/>
            <p:nvPr/>
          </p:nvSpPr>
          <p:spPr>
            <a:xfrm>
              <a:off x="4879900" y="7879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9" name="Google Shape;1039;p62"/>
            <p:cNvGrpSpPr/>
            <p:nvPr/>
          </p:nvGrpSpPr>
          <p:grpSpPr>
            <a:xfrm>
              <a:off x="374650" y="2801150"/>
              <a:ext cx="8056117" cy="1992538"/>
              <a:chOff x="374650" y="2801150"/>
              <a:chExt cx="8056117" cy="1992538"/>
            </a:xfrm>
          </p:grpSpPr>
          <p:sp>
            <p:nvSpPr>
              <p:cNvPr id="1040" name="Google Shape;1040;p62"/>
              <p:cNvSpPr/>
              <p:nvPr/>
            </p:nvSpPr>
            <p:spPr>
              <a:xfrm>
                <a:off x="374650" y="2801150"/>
                <a:ext cx="141300" cy="1413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62"/>
              <p:cNvSpPr/>
              <p:nvPr/>
            </p:nvSpPr>
            <p:spPr>
              <a:xfrm>
                <a:off x="6724925" y="4604088"/>
                <a:ext cx="189600" cy="1896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42" name="Google Shape;1042;p62"/>
              <p:cNvGrpSpPr/>
              <p:nvPr/>
            </p:nvGrpSpPr>
            <p:grpSpPr>
              <a:xfrm rot="-7546048">
                <a:off x="7141384" y="3071443"/>
                <a:ext cx="161701" cy="641985"/>
                <a:chOff x="7004550" y="3676293"/>
                <a:chExt cx="161700" cy="641982"/>
              </a:xfrm>
            </p:grpSpPr>
            <p:sp>
              <p:nvSpPr>
                <p:cNvPr id="1043" name="Google Shape;1043;p62"/>
                <p:cNvSpPr/>
                <p:nvPr/>
              </p:nvSpPr>
              <p:spPr>
                <a:xfrm>
                  <a:off x="7004550" y="4178475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4" name="Google Shape;1044;p62"/>
                <p:cNvSpPr/>
                <p:nvPr/>
              </p:nvSpPr>
              <p:spPr>
                <a:xfrm>
                  <a:off x="7004550" y="4011081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5" name="Google Shape;1045;p62"/>
                <p:cNvSpPr/>
                <p:nvPr/>
              </p:nvSpPr>
              <p:spPr>
                <a:xfrm>
                  <a:off x="7004550" y="3843687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6" name="Google Shape;1046;p62"/>
                <p:cNvSpPr/>
                <p:nvPr/>
              </p:nvSpPr>
              <p:spPr>
                <a:xfrm>
                  <a:off x="7004550" y="3676293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7" name="Google Shape;1047;p62"/>
              <p:cNvGrpSpPr/>
              <p:nvPr/>
            </p:nvGrpSpPr>
            <p:grpSpPr>
              <a:xfrm>
                <a:off x="7885620" y="4080726"/>
                <a:ext cx="545147" cy="506901"/>
                <a:chOff x="4818730" y="3307263"/>
                <a:chExt cx="1827512" cy="1699300"/>
              </a:xfrm>
            </p:grpSpPr>
            <p:sp>
              <p:nvSpPr>
                <p:cNvPr id="1048" name="Google Shape;1048;p62"/>
                <p:cNvSpPr/>
                <p:nvPr/>
              </p:nvSpPr>
              <p:spPr>
                <a:xfrm rot="-2700000">
                  <a:off x="4865915" y="33544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9" name="Google Shape;1049;p62"/>
                <p:cNvSpPr/>
                <p:nvPr/>
              </p:nvSpPr>
              <p:spPr>
                <a:xfrm rot="-2700000">
                  <a:off x="5242240" y="33544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0" name="Google Shape;1050;p62"/>
                <p:cNvSpPr/>
                <p:nvPr/>
              </p:nvSpPr>
              <p:spPr>
                <a:xfrm rot="-2700000">
                  <a:off x="5618569" y="33544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361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1" name="Google Shape;1051;p62"/>
                <p:cNvSpPr/>
                <p:nvPr/>
              </p:nvSpPr>
              <p:spPr>
                <a:xfrm rot="-2700000">
                  <a:off x="5994898" y="33544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2" name="Google Shape;1052;p62"/>
                <p:cNvSpPr/>
                <p:nvPr/>
              </p:nvSpPr>
              <p:spPr>
                <a:xfrm rot="-2700000">
                  <a:off x="6371227" y="33544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3" name="Google Shape;1053;p62"/>
                <p:cNvSpPr/>
                <p:nvPr/>
              </p:nvSpPr>
              <p:spPr>
                <a:xfrm rot="-2700000">
                  <a:off x="4865915" y="369872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4" name="Google Shape;1054;p62"/>
                <p:cNvSpPr/>
                <p:nvPr/>
              </p:nvSpPr>
              <p:spPr>
                <a:xfrm rot="-2700000">
                  <a:off x="5242240" y="369872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5" name="Google Shape;1055;p62"/>
                <p:cNvSpPr/>
                <p:nvPr/>
              </p:nvSpPr>
              <p:spPr>
                <a:xfrm rot="-2700000">
                  <a:off x="5618569" y="369872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6" name="Google Shape;1056;p62"/>
                <p:cNvSpPr/>
                <p:nvPr/>
              </p:nvSpPr>
              <p:spPr>
                <a:xfrm rot="-2700000">
                  <a:off x="5994898" y="369872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7" name="Google Shape;1057;p62"/>
                <p:cNvSpPr/>
                <p:nvPr/>
              </p:nvSpPr>
              <p:spPr>
                <a:xfrm rot="-2700000">
                  <a:off x="6371227" y="369872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5267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8" name="Google Shape;1058;p62"/>
                <p:cNvSpPr/>
                <p:nvPr/>
              </p:nvSpPr>
              <p:spPr>
                <a:xfrm rot="-2700000">
                  <a:off x="4865915" y="404299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9" name="Google Shape;1059;p62"/>
                <p:cNvSpPr/>
                <p:nvPr/>
              </p:nvSpPr>
              <p:spPr>
                <a:xfrm rot="-2700000">
                  <a:off x="5242240" y="404299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339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0" name="Google Shape;1060;p62"/>
                <p:cNvSpPr/>
                <p:nvPr/>
              </p:nvSpPr>
              <p:spPr>
                <a:xfrm rot="-2700000">
                  <a:off x="5618569" y="404299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1" name="Google Shape;1061;p62"/>
                <p:cNvSpPr/>
                <p:nvPr/>
              </p:nvSpPr>
              <p:spPr>
                <a:xfrm rot="-2700000">
                  <a:off x="5994898" y="404299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2" name="Google Shape;1062;p62"/>
                <p:cNvSpPr/>
                <p:nvPr/>
              </p:nvSpPr>
              <p:spPr>
                <a:xfrm rot="-2700000">
                  <a:off x="6371227" y="404299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3" name="Google Shape;1063;p62"/>
                <p:cNvSpPr/>
                <p:nvPr/>
              </p:nvSpPr>
              <p:spPr>
                <a:xfrm rot="-2700000">
                  <a:off x="4865915" y="438727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4" name="Google Shape;1064;p62"/>
                <p:cNvSpPr/>
                <p:nvPr/>
              </p:nvSpPr>
              <p:spPr>
                <a:xfrm rot="-2700000">
                  <a:off x="5242240" y="438727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5" name="Google Shape;1065;p62"/>
                <p:cNvSpPr/>
                <p:nvPr/>
              </p:nvSpPr>
              <p:spPr>
                <a:xfrm rot="-2700000">
                  <a:off x="5618569" y="438727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6" name="Google Shape;1066;p62"/>
                <p:cNvSpPr/>
                <p:nvPr/>
              </p:nvSpPr>
              <p:spPr>
                <a:xfrm rot="-2700000">
                  <a:off x="5994898" y="438727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7" name="Google Shape;1067;p62"/>
                <p:cNvSpPr/>
                <p:nvPr/>
              </p:nvSpPr>
              <p:spPr>
                <a:xfrm rot="-2700000">
                  <a:off x="6371227" y="438727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8" name="Google Shape;1068;p62"/>
                <p:cNvSpPr/>
                <p:nvPr/>
              </p:nvSpPr>
              <p:spPr>
                <a:xfrm rot="-2700000">
                  <a:off x="4865915" y="47315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482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9" name="Google Shape;1069;p62"/>
                <p:cNvSpPr/>
                <p:nvPr/>
              </p:nvSpPr>
              <p:spPr>
                <a:xfrm rot="-2700000">
                  <a:off x="5242240" y="47315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0" name="Google Shape;1070;p62"/>
                <p:cNvSpPr/>
                <p:nvPr/>
              </p:nvSpPr>
              <p:spPr>
                <a:xfrm rot="-2700000">
                  <a:off x="5618569" y="47315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1" name="Google Shape;1071;p62"/>
                <p:cNvSpPr/>
                <p:nvPr/>
              </p:nvSpPr>
              <p:spPr>
                <a:xfrm rot="-2700000">
                  <a:off x="5994898" y="47315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75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2" name="Google Shape;1072;p62"/>
                <p:cNvSpPr/>
                <p:nvPr/>
              </p:nvSpPr>
              <p:spPr>
                <a:xfrm rot="-2700000">
                  <a:off x="6371227" y="47315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330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pic>
        <p:nvPicPr>
          <p:cNvPr id="1073" name="Google Shape;107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725" y="140412"/>
            <a:ext cx="3666126" cy="486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39CF2"/>
            </a:gs>
            <a:gs pos="100000">
              <a:srgbClr val="9D2FDD"/>
            </a:gs>
          </a:gsLst>
          <a:lin ang="5400012" scaled="0"/>
        </a:gradFill>
      </p:bgPr>
    </p:bg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63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</a:t>
            </a:r>
            <a:endParaRPr/>
          </a:p>
        </p:txBody>
      </p:sp>
      <p:grpSp>
        <p:nvGrpSpPr>
          <p:cNvPr id="1079" name="Google Shape;1079;p63"/>
          <p:cNvGrpSpPr/>
          <p:nvPr/>
        </p:nvGrpSpPr>
        <p:grpSpPr>
          <a:xfrm>
            <a:off x="374650" y="787925"/>
            <a:ext cx="8056117" cy="4005763"/>
            <a:chOff x="374650" y="787925"/>
            <a:chExt cx="8056117" cy="4005763"/>
          </a:xfrm>
        </p:grpSpPr>
        <p:sp>
          <p:nvSpPr>
            <p:cNvPr id="1080" name="Google Shape;1080;p63"/>
            <p:cNvSpPr/>
            <p:nvPr/>
          </p:nvSpPr>
          <p:spPr>
            <a:xfrm>
              <a:off x="4879900" y="7879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1" name="Google Shape;1081;p63"/>
            <p:cNvGrpSpPr/>
            <p:nvPr/>
          </p:nvGrpSpPr>
          <p:grpSpPr>
            <a:xfrm>
              <a:off x="374650" y="2801150"/>
              <a:ext cx="8056117" cy="1992538"/>
              <a:chOff x="374650" y="2801150"/>
              <a:chExt cx="8056117" cy="1992538"/>
            </a:xfrm>
          </p:grpSpPr>
          <p:sp>
            <p:nvSpPr>
              <p:cNvPr id="1082" name="Google Shape;1082;p63"/>
              <p:cNvSpPr/>
              <p:nvPr/>
            </p:nvSpPr>
            <p:spPr>
              <a:xfrm>
                <a:off x="374650" y="2801150"/>
                <a:ext cx="141300" cy="1413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63"/>
              <p:cNvSpPr/>
              <p:nvPr/>
            </p:nvSpPr>
            <p:spPr>
              <a:xfrm>
                <a:off x="6724925" y="4604088"/>
                <a:ext cx="189600" cy="1896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84" name="Google Shape;1084;p63"/>
              <p:cNvGrpSpPr/>
              <p:nvPr/>
            </p:nvGrpSpPr>
            <p:grpSpPr>
              <a:xfrm rot="-7546048">
                <a:off x="7141384" y="3071443"/>
                <a:ext cx="161701" cy="641985"/>
                <a:chOff x="7004550" y="3676293"/>
                <a:chExt cx="161700" cy="641982"/>
              </a:xfrm>
            </p:grpSpPr>
            <p:sp>
              <p:nvSpPr>
                <p:cNvPr id="1085" name="Google Shape;1085;p63"/>
                <p:cNvSpPr/>
                <p:nvPr/>
              </p:nvSpPr>
              <p:spPr>
                <a:xfrm>
                  <a:off x="7004550" y="4178475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6" name="Google Shape;1086;p63"/>
                <p:cNvSpPr/>
                <p:nvPr/>
              </p:nvSpPr>
              <p:spPr>
                <a:xfrm>
                  <a:off x="7004550" y="4011081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7" name="Google Shape;1087;p63"/>
                <p:cNvSpPr/>
                <p:nvPr/>
              </p:nvSpPr>
              <p:spPr>
                <a:xfrm>
                  <a:off x="7004550" y="3843687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8" name="Google Shape;1088;p63"/>
                <p:cNvSpPr/>
                <p:nvPr/>
              </p:nvSpPr>
              <p:spPr>
                <a:xfrm>
                  <a:off x="7004550" y="3676293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89" name="Google Shape;1089;p63"/>
              <p:cNvGrpSpPr/>
              <p:nvPr/>
            </p:nvGrpSpPr>
            <p:grpSpPr>
              <a:xfrm>
                <a:off x="7885620" y="4080726"/>
                <a:ext cx="545147" cy="506901"/>
                <a:chOff x="4818730" y="3307263"/>
                <a:chExt cx="1827512" cy="1699300"/>
              </a:xfrm>
            </p:grpSpPr>
            <p:sp>
              <p:nvSpPr>
                <p:cNvPr id="1090" name="Google Shape;1090;p63"/>
                <p:cNvSpPr/>
                <p:nvPr/>
              </p:nvSpPr>
              <p:spPr>
                <a:xfrm rot="-2700000">
                  <a:off x="4865915" y="33544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1" name="Google Shape;1091;p63"/>
                <p:cNvSpPr/>
                <p:nvPr/>
              </p:nvSpPr>
              <p:spPr>
                <a:xfrm rot="-2700000">
                  <a:off x="5242240" y="33544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2" name="Google Shape;1092;p63"/>
                <p:cNvSpPr/>
                <p:nvPr/>
              </p:nvSpPr>
              <p:spPr>
                <a:xfrm rot="-2700000">
                  <a:off x="5618569" y="33544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361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3" name="Google Shape;1093;p63"/>
                <p:cNvSpPr/>
                <p:nvPr/>
              </p:nvSpPr>
              <p:spPr>
                <a:xfrm rot="-2700000">
                  <a:off x="5994898" y="33544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4" name="Google Shape;1094;p63"/>
                <p:cNvSpPr/>
                <p:nvPr/>
              </p:nvSpPr>
              <p:spPr>
                <a:xfrm rot="-2700000">
                  <a:off x="6371227" y="33544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5" name="Google Shape;1095;p63"/>
                <p:cNvSpPr/>
                <p:nvPr/>
              </p:nvSpPr>
              <p:spPr>
                <a:xfrm rot="-2700000">
                  <a:off x="4865915" y="369872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6" name="Google Shape;1096;p63"/>
                <p:cNvSpPr/>
                <p:nvPr/>
              </p:nvSpPr>
              <p:spPr>
                <a:xfrm rot="-2700000">
                  <a:off x="5242240" y="369872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7" name="Google Shape;1097;p63"/>
                <p:cNvSpPr/>
                <p:nvPr/>
              </p:nvSpPr>
              <p:spPr>
                <a:xfrm rot="-2700000">
                  <a:off x="5618569" y="369872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8" name="Google Shape;1098;p63"/>
                <p:cNvSpPr/>
                <p:nvPr/>
              </p:nvSpPr>
              <p:spPr>
                <a:xfrm rot="-2700000">
                  <a:off x="5994898" y="369872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9" name="Google Shape;1099;p63"/>
                <p:cNvSpPr/>
                <p:nvPr/>
              </p:nvSpPr>
              <p:spPr>
                <a:xfrm rot="-2700000">
                  <a:off x="6371227" y="369872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5267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0" name="Google Shape;1100;p63"/>
                <p:cNvSpPr/>
                <p:nvPr/>
              </p:nvSpPr>
              <p:spPr>
                <a:xfrm rot="-2700000">
                  <a:off x="4865915" y="404299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1" name="Google Shape;1101;p63"/>
                <p:cNvSpPr/>
                <p:nvPr/>
              </p:nvSpPr>
              <p:spPr>
                <a:xfrm rot="-2700000">
                  <a:off x="5242240" y="404299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339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2" name="Google Shape;1102;p63"/>
                <p:cNvSpPr/>
                <p:nvPr/>
              </p:nvSpPr>
              <p:spPr>
                <a:xfrm rot="-2700000">
                  <a:off x="5618569" y="404299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3" name="Google Shape;1103;p63"/>
                <p:cNvSpPr/>
                <p:nvPr/>
              </p:nvSpPr>
              <p:spPr>
                <a:xfrm rot="-2700000">
                  <a:off x="5994898" y="404299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4" name="Google Shape;1104;p63"/>
                <p:cNvSpPr/>
                <p:nvPr/>
              </p:nvSpPr>
              <p:spPr>
                <a:xfrm rot="-2700000">
                  <a:off x="6371227" y="404299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5" name="Google Shape;1105;p63"/>
                <p:cNvSpPr/>
                <p:nvPr/>
              </p:nvSpPr>
              <p:spPr>
                <a:xfrm rot="-2700000">
                  <a:off x="4865915" y="438727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6" name="Google Shape;1106;p63"/>
                <p:cNvSpPr/>
                <p:nvPr/>
              </p:nvSpPr>
              <p:spPr>
                <a:xfrm rot="-2700000">
                  <a:off x="5242240" y="438727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7" name="Google Shape;1107;p63"/>
                <p:cNvSpPr/>
                <p:nvPr/>
              </p:nvSpPr>
              <p:spPr>
                <a:xfrm rot="-2700000">
                  <a:off x="5618569" y="438727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8" name="Google Shape;1108;p63"/>
                <p:cNvSpPr/>
                <p:nvPr/>
              </p:nvSpPr>
              <p:spPr>
                <a:xfrm rot="-2700000">
                  <a:off x="5994898" y="438727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9" name="Google Shape;1109;p63"/>
                <p:cNvSpPr/>
                <p:nvPr/>
              </p:nvSpPr>
              <p:spPr>
                <a:xfrm rot="-2700000">
                  <a:off x="6371227" y="438727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0" name="Google Shape;1110;p63"/>
                <p:cNvSpPr/>
                <p:nvPr/>
              </p:nvSpPr>
              <p:spPr>
                <a:xfrm rot="-2700000">
                  <a:off x="4865915" y="47315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482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1" name="Google Shape;1111;p63"/>
                <p:cNvSpPr/>
                <p:nvPr/>
              </p:nvSpPr>
              <p:spPr>
                <a:xfrm rot="-2700000">
                  <a:off x="5242240" y="47315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2" name="Google Shape;1112;p63"/>
                <p:cNvSpPr/>
                <p:nvPr/>
              </p:nvSpPr>
              <p:spPr>
                <a:xfrm rot="-2700000">
                  <a:off x="5618569" y="47315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3" name="Google Shape;1113;p63"/>
                <p:cNvSpPr/>
                <p:nvPr/>
              </p:nvSpPr>
              <p:spPr>
                <a:xfrm rot="-2700000">
                  <a:off x="5994898" y="47315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75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4" name="Google Shape;1114;p63"/>
                <p:cNvSpPr/>
                <p:nvPr/>
              </p:nvSpPr>
              <p:spPr>
                <a:xfrm rot="-2700000">
                  <a:off x="6371227" y="47315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330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pic>
        <p:nvPicPr>
          <p:cNvPr id="1115" name="Google Shape;111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750" y="216150"/>
            <a:ext cx="3949925" cy="47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700" scaled="0"/>
        </a:gra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6"/>
          <p:cNvSpPr/>
          <p:nvPr/>
        </p:nvSpPr>
        <p:spPr>
          <a:xfrm>
            <a:off x="695013" y="1379450"/>
            <a:ext cx="768600" cy="768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6"/>
          <p:cNvSpPr/>
          <p:nvPr/>
        </p:nvSpPr>
        <p:spPr>
          <a:xfrm>
            <a:off x="695013" y="2603369"/>
            <a:ext cx="768600" cy="768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6"/>
          <p:cNvSpPr/>
          <p:nvPr/>
        </p:nvSpPr>
        <p:spPr>
          <a:xfrm>
            <a:off x="695013" y="3827288"/>
            <a:ext cx="768600" cy="768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6"/>
          <p:cNvSpPr/>
          <p:nvPr/>
        </p:nvSpPr>
        <p:spPr>
          <a:xfrm>
            <a:off x="4727413" y="1393738"/>
            <a:ext cx="768600" cy="768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6"/>
          <p:cNvSpPr/>
          <p:nvPr/>
        </p:nvSpPr>
        <p:spPr>
          <a:xfrm>
            <a:off x="4727413" y="2617656"/>
            <a:ext cx="768600" cy="768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6"/>
          <p:cNvSpPr txBox="1"/>
          <p:nvPr>
            <p:ph idx="8" type="title"/>
          </p:nvPr>
        </p:nvSpPr>
        <p:spPr>
          <a:xfrm>
            <a:off x="665050" y="1327875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1" name="Google Shape;481;p46"/>
          <p:cNvSpPr txBox="1"/>
          <p:nvPr>
            <p:ph idx="9" type="title"/>
          </p:nvPr>
        </p:nvSpPr>
        <p:spPr>
          <a:xfrm>
            <a:off x="665050" y="2549983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2" name="Google Shape;482;p46"/>
          <p:cNvSpPr txBox="1"/>
          <p:nvPr>
            <p:ph idx="13" type="title"/>
          </p:nvPr>
        </p:nvSpPr>
        <p:spPr>
          <a:xfrm>
            <a:off x="4698187" y="2566745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83" name="Google Shape;483;p46"/>
          <p:cNvSpPr txBox="1"/>
          <p:nvPr>
            <p:ph idx="14" type="title"/>
          </p:nvPr>
        </p:nvSpPr>
        <p:spPr>
          <a:xfrm>
            <a:off x="4698187" y="1338569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4</a:t>
            </a:r>
            <a:endParaRPr/>
          </a:p>
        </p:txBody>
      </p:sp>
      <p:sp>
        <p:nvSpPr>
          <p:cNvPr id="484" name="Google Shape;484;p46"/>
          <p:cNvSpPr txBox="1"/>
          <p:nvPr>
            <p:ph idx="19" type="title"/>
          </p:nvPr>
        </p:nvSpPr>
        <p:spPr>
          <a:xfrm>
            <a:off x="665050" y="3772090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5" name="Google Shape;485;p46"/>
          <p:cNvSpPr txBox="1"/>
          <p:nvPr>
            <p:ph idx="21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</a:t>
            </a:r>
            <a:r>
              <a:rPr lang="en"/>
              <a:t> of contents</a:t>
            </a:r>
            <a:endParaRPr/>
          </a:p>
        </p:txBody>
      </p:sp>
      <p:sp>
        <p:nvSpPr>
          <p:cNvPr id="486" name="Google Shape;486;p46"/>
          <p:cNvSpPr txBox="1"/>
          <p:nvPr>
            <p:ph type="title"/>
          </p:nvPr>
        </p:nvSpPr>
        <p:spPr>
          <a:xfrm>
            <a:off x="1543038" y="1594245"/>
            <a:ext cx="31203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87" name="Google Shape;487;p46"/>
          <p:cNvSpPr txBox="1"/>
          <p:nvPr>
            <p:ph idx="2" type="title"/>
          </p:nvPr>
        </p:nvSpPr>
        <p:spPr>
          <a:xfrm>
            <a:off x="1543038" y="2816976"/>
            <a:ext cx="3120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</a:t>
            </a:r>
            <a:r>
              <a:rPr lang="en"/>
              <a:t>Instruction</a:t>
            </a:r>
            <a:endParaRPr/>
          </a:p>
        </p:txBody>
      </p:sp>
      <p:sp>
        <p:nvSpPr>
          <p:cNvPr id="488" name="Google Shape;488;p46"/>
          <p:cNvSpPr txBox="1"/>
          <p:nvPr>
            <p:ph idx="4" type="title"/>
          </p:nvPr>
        </p:nvSpPr>
        <p:spPr>
          <a:xfrm>
            <a:off x="5588280" y="1593351"/>
            <a:ext cx="31203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Interface</a:t>
            </a:r>
            <a:endParaRPr/>
          </a:p>
        </p:txBody>
      </p:sp>
      <p:sp>
        <p:nvSpPr>
          <p:cNvPr id="489" name="Google Shape;489;p46"/>
          <p:cNvSpPr txBox="1"/>
          <p:nvPr>
            <p:ph idx="6" type="title"/>
          </p:nvPr>
        </p:nvSpPr>
        <p:spPr>
          <a:xfrm>
            <a:off x="5588280" y="2777793"/>
            <a:ext cx="3120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490" name="Google Shape;490;p46"/>
          <p:cNvSpPr txBox="1"/>
          <p:nvPr>
            <p:ph idx="15" type="title"/>
          </p:nvPr>
        </p:nvSpPr>
        <p:spPr>
          <a:xfrm>
            <a:off x="1543038" y="4040301"/>
            <a:ext cx="3120300" cy="3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Objects</a:t>
            </a:r>
            <a:endParaRPr/>
          </a:p>
        </p:txBody>
      </p:sp>
      <p:grpSp>
        <p:nvGrpSpPr>
          <p:cNvPr id="491" name="Google Shape;491;p46"/>
          <p:cNvGrpSpPr/>
          <p:nvPr/>
        </p:nvGrpSpPr>
        <p:grpSpPr>
          <a:xfrm>
            <a:off x="422800" y="796200"/>
            <a:ext cx="8378293" cy="3152852"/>
            <a:chOff x="422800" y="796200"/>
            <a:chExt cx="8378293" cy="3152852"/>
          </a:xfrm>
        </p:grpSpPr>
        <p:grpSp>
          <p:nvGrpSpPr>
            <p:cNvPr id="492" name="Google Shape;492;p46"/>
            <p:cNvGrpSpPr/>
            <p:nvPr/>
          </p:nvGrpSpPr>
          <p:grpSpPr>
            <a:xfrm>
              <a:off x="7926645" y="3442151"/>
              <a:ext cx="545147" cy="506901"/>
              <a:chOff x="4818730" y="3307263"/>
              <a:chExt cx="1827512" cy="1699300"/>
            </a:xfrm>
          </p:grpSpPr>
          <p:sp>
            <p:nvSpPr>
              <p:cNvPr id="493" name="Google Shape;493;p46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46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46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46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46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46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46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46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46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46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46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46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46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46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46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46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46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46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46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46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46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46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46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46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46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8" name="Google Shape;518;p46"/>
            <p:cNvSpPr/>
            <p:nvPr/>
          </p:nvSpPr>
          <p:spPr>
            <a:xfrm>
              <a:off x="422800" y="36249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6"/>
            <p:cNvSpPr/>
            <p:nvPr/>
          </p:nvSpPr>
          <p:spPr>
            <a:xfrm>
              <a:off x="5322475" y="7962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6"/>
            <p:cNvSpPr/>
            <p:nvPr/>
          </p:nvSpPr>
          <p:spPr>
            <a:xfrm>
              <a:off x="4150575" y="36657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1" name="Google Shape;521;p46"/>
            <p:cNvGrpSpPr/>
            <p:nvPr/>
          </p:nvGrpSpPr>
          <p:grpSpPr>
            <a:xfrm rot="-7546048">
              <a:off x="8412534" y="1743468"/>
              <a:ext cx="161701" cy="641985"/>
              <a:chOff x="7004550" y="3676293"/>
              <a:chExt cx="161700" cy="641982"/>
            </a:xfrm>
          </p:grpSpPr>
          <p:sp>
            <p:nvSpPr>
              <p:cNvPr id="522" name="Google Shape;522;p46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46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46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46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39CF2"/>
            </a:gs>
            <a:gs pos="100000">
              <a:srgbClr val="9D2FDD"/>
            </a:gs>
          </a:gsLst>
          <a:lin ang="5400012" scaled="0"/>
        </a:gradFill>
      </p:bgPr>
    </p:bg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64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Enemy</a:t>
            </a:r>
            <a:endParaRPr/>
          </a:p>
        </p:txBody>
      </p:sp>
      <p:grpSp>
        <p:nvGrpSpPr>
          <p:cNvPr id="1121" name="Google Shape;1121;p64"/>
          <p:cNvGrpSpPr/>
          <p:nvPr/>
        </p:nvGrpSpPr>
        <p:grpSpPr>
          <a:xfrm>
            <a:off x="374650" y="787925"/>
            <a:ext cx="8056117" cy="4005763"/>
            <a:chOff x="374650" y="787925"/>
            <a:chExt cx="8056117" cy="4005763"/>
          </a:xfrm>
        </p:grpSpPr>
        <p:sp>
          <p:nvSpPr>
            <p:cNvPr id="1122" name="Google Shape;1122;p64"/>
            <p:cNvSpPr/>
            <p:nvPr/>
          </p:nvSpPr>
          <p:spPr>
            <a:xfrm>
              <a:off x="4879900" y="7879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3" name="Google Shape;1123;p64"/>
            <p:cNvGrpSpPr/>
            <p:nvPr/>
          </p:nvGrpSpPr>
          <p:grpSpPr>
            <a:xfrm>
              <a:off x="374650" y="2801150"/>
              <a:ext cx="8056117" cy="1992538"/>
              <a:chOff x="374650" y="2801150"/>
              <a:chExt cx="8056117" cy="1992538"/>
            </a:xfrm>
          </p:grpSpPr>
          <p:sp>
            <p:nvSpPr>
              <p:cNvPr id="1124" name="Google Shape;1124;p64"/>
              <p:cNvSpPr/>
              <p:nvPr/>
            </p:nvSpPr>
            <p:spPr>
              <a:xfrm>
                <a:off x="374650" y="2801150"/>
                <a:ext cx="141300" cy="1413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64"/>
              <p:cNvSpPr/>
              <p:nvPr/>
            </p:nvSpPr>
            <p:spPr>
              <a:xfrm>
                <a:off x="6724925" y="4604088"/>
                <a:ext cx="189600" cy="1896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26" name="Google Shape;1126;p64"/>
              <p:cNvGrpSpPr/>
              <p:nvPr/>
            </p:nvGrpSpPr>
            <p:grpSpPr>
              <a:xfrm rot="-7546048">
                <a:off x="7141384" y="3071443"/>
                <a:ext cx="161701" cy="641985"/>
                <a:chOff x="7004550" y="3676293"/>
                <a:chExt cx="161700" cy="641982"/>
              </a:xfrm>
            </p:grpSpPr>
            <p:sp>
              <p:nvSpPr>
                <p:cNvPr id="1127" name="Google Shape;1127;p64"/>
                <p:cNvSpPr/>
                <p:nvPr/>
              </p:nvSpPr>
              <p:spPr>
                <a:xfrm>
                  <a:off x="7004550" y="4178475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8" name="Google Shape;1128;p64"/>
                <p:cNvSpPr/>
                <p:nvPr/>
              </p:nvSpPr>
              <p:spPr>
                <a:xfrm>
                  <a:off x="7004550" y="4011081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9" name="Google Shape;1129;p64"/>
                <p:cNvSpPr/>
                <p:nvPr/>
              </p:nvSpPr>
              <p:spPr>
                <a:xfrm>
                  <a:off x="7004550" y="3843687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0" name="Google Shape;1130;p64"/>
                <p:cNvSpPr/>
                <p:nvPr/>
              </p:nvSpPr>
              <p:spPr>
                <a:xfrm>
                  <a:off x="7004550" y="3676293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31" name="Google Shape;1131;p64"/>
              <p:cNvGrpSpPr/>
              <p:nvPr/>
            </p:nvGrpSpPr>
            <p:grpSpPr>
              <a:xfrm>
                <a:off x="7885620" y="4080726"/>
                <a:ext cx="545147" cy="506901"/>
                <a:chOff x="4818730" y="3307263"/>
                <a:chExt cx="1827512" cy="1699300"/>
              </a:xfrm>
            </p:grpSpPr>
            <p:sp>
              <p:nvSpPr>
                <p:cNvPr id="1132" name="Google Shape;1132;p64"/>
                <p:cNvSpPr/>
                <p:nvPr/>
              </p:nvSpPr>
              <p:spPr>
                <a:xfrm rot="-2700000">
                  <a:off x="4865915" y="33544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3" name="Google Shape;1133;p64"/>
                <p:cNvSpPr/>
                <p:nvPr/>
              </p:nvSpPr>
              <p:spPr>
                <a:xfrm rot="-2700000">
                  <a:off x="5242240" y="33544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4" name="Google Shape;1134;p64"/>
                <p:cNvSpPr/>
                <p:nvPr/>
              </p:nvSpPr>
              <p:spPr>
                <a:xfrm rot="-2700000">
                  <a:off x="5618569" y="33544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361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64"/>
                <p:cNvSpPr/>
                <p:nvPr/>
              </p:nvSpPr>
              <p:spPr>
                <a:xfrm rot="-2700000">
                  <a:off x="5994898" y="33544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6" name="Google Shape;1136;p64"/>
                <p:cNvSpPr/>
                <p:nvPr/>
              </p:nvSpPr>
              <p:spPr>
                <a:xfrm rot="-2700000">
                  <a:off x="6371227" y="33544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7" name="Google Shape;1137;p64"/>
                <p:cNvSpPr/>
                <p:nvPr/>
              </p:nvSpPr>
              <p:spPr>
                <a:xfrm rot="-2700000">
                  <a:off x="4865915" y="369872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8" name="Google Shape;1138;p64"/>
                <p:cNvSpPr/>
                <p:nvPr/>
              </p:nvSpPr>
              <p:spPr>
                <a:xfrm rot="-2700000">
                  <a:off x="5242240" y="369872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9" name="Google Shape;1139;p64"/>
                <p:cNvSpPr/>
                <p:nvPr/>
              </p:nvSpPr>
              <p:spPr>
                <a:xfrm rot="-2700000">
                  <a:off x="5618569" y="369872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0" name="Google Shape;1140;p64"/>
                <p:cNvSpPr/>
                <p:nvPr/>
              </p:nvSpPr>
              <p:spPr>
                <a:xfrm rot="-2700000">
                  <a:off x="5994898" y="369872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1" name="Google Shape;1141;p64"/>
                <p:cNvSpPr/>
                <p:nvPr/>
              </p:nvSpPr>
              <p:spPr>
                <a:xfrm rot="-2700000">
                  <a:off x="6371227" y="369872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5267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2" name="Google Shape;1142;p64"/>
                <p:cNvSpPr/>
                <p:nvPr/>
              </p:nvSpPr>
              <p:spPr>
                <a:xfrm rot="-2700000">
                  <a:off x="4865915" y="404299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3" name="Google Shape;1143;p64"/>
                <p:cNvSpPr/>
                <p:nvPr/>
              </p:nvSpPr>
              <p:spPr>
                <a:xfrm rot="-2700000">
                  <a:off x="5242240" y="404299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339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4" name="Google Shape;1144;p64"/>
                <p:cNvSpPr/>
                <p:nvPr/>
              </p:nvSpPr>
              <p:spPr>
                <a:xfrm rot="-2700000">
                  <a:off x="5618569" y="404299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5" name="Google Shape;1145;p64"/>
                <p:cNvSpPr/>
                <p:nvPr/>
              </p:nvSpPr>
              <p:spPr>
                <a:xfrm rot="-2700000">
                  <a:off x="5994898" y="404299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6" name="Google Shape;1146;p64"/>
                <p:cNvSpPr/>
                <p:nvPr/>
              </p:nvSpPr>
              <p:spPr>
                <a:xfrm rot="-2700000">
                  <a:off x="6371227" y="404299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7" name="Google Shape;1147;p64"/>
                <p:cNvSpPr/>
                <p:nvPr/>
              </p:nvSpPr>
              <p:spPr>
                <a:xfrm rot="-2700000">
                  <a:off x="4865915" y="438727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8" name="Google Shape;1148;p64"/>
                <p:cNvSpPr/>
                <p:nvPr/>
              </p:nvSpPr>
              <p:spPr>
                <a:xfrm rot="-2700000">
                  <a:off x="5242240" y="438727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9" name="Google Shape;1149;p64"/>
                <p:cNvSpPr/>
                <p:nvPr/>
              </p:nvSpPr>
              <p:spPr>
                <a:xfrm rot="-2700000">
                  <a:off x="5618569" y="438727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0" name="Google Shape;1150;p64"/>
                <p:cNvSpPr/>
                <p:nvPr/>
              </p:nvSpPr>
              <p:spPr>
                <a:xfrm rot="-2700000">
                  <a:off x="5994898" y="438727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1" name="Google Shape;1151;p64"/>
                <p:cNvSpPr/>
                <p:nvPr/>
              </p:nvSpPr>
              <p:spPr>
                <a:xfrm rot="-2700000">
                  <a:off x="6371227" y="438727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2" name="Google Shape;1152;p64"/>
                <p:cNvSpPr/>
                <p:nvPr/>
              </p:nvSpPr>
              <p:spPr>
                <a:xfrm rot="-2700000">
                  <a:off x="4865915" y="47315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482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3" name="Google Shape;1153;p64"/>
                <p:cNvSpPr/>
                <p:nvPr/>
              </p:nvSpPr>
              <p:spPr>
                <a:xfrm rot="-2700000">
                  <a:off x="5242240" y="47315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4" name="Google Shape;1154;p64"/>
                <p:cNvSpPr/>
                <p:nvPr/>
              </p:nvSpPr>
              <p:spPr>
                <a:xfrm rot="-2700000">
                  <a:off x="5618569" y="47315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5" name="Google Shape;1155;p64"/>
                <p:cNvSpPr/>
                <p:nvPr/>
              </p:nvSpPr>
              <p:spPr>
                <a:xfrm rot="-2700000">
                  <a:off x="5994898" y="47315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75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6" name="Google Shape;1156;p64"/>
                <p:cNvSpPr/>
                <p:nvPr/>
              </p:nvSpPr>
              <p:spPr>
                <a:xfrm rot="-2700000">
                  <a:off x="6371227" y="47315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330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pic>
        <p:nvPicPr>
          <p:cNvPr id="1157" name="Google Shape;115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6928" y="0"/>
            <a:ext cx="435014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39CF2"/>
            </a:gs>
            <a:gs pos="100000">
              <a:srgbClr val="9D2FDD"/>
            </a:gs>
          </a:gsLst>
          <a:lin ang="5400012" scaled="0"/>
        </a:gradFill>
      </p:bgPr>
    </p:bg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65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</a:t>
            </a:r>
            <a:endParaRPr/>
          </a:p>
        </p:txBody>
      </p:sp>
      <p:grpSp>
        <p:nvGrpSpPr>
          <p:cNvPr id="1163" name="Google Shape;1163;p65"/>
          <p:cNvGrpSpPr/>
          <p:nvPr/>
        </p:nvGrpSpPr>
        <p:grpSpPr>
          <a:xfrm>
            <a:off x="374650" y="787925"/>
            <a:ext cx="8056117" cy="4005763"/>
            <a:chOff x="374650" y="787925"/>
            <a:chExt cx="8056117" cy="4005763"/>
          </a:xfrm>
        </p:grpSpPr>
        <p:sp>
          <p:nvSpPr>
            <p:cNvPr id="1164" name="Google Shape;1164;p65"/>
            <p:cNvSpPr/>
            <p:nvPr/>
          </p:nvSpPr>
          <p:spPr>
            <a:xfrm>
              <a:off x="4879900" y="7879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5" name="Google Shape;1165;p65"/>
            <p:cNvGrpSpPr/>
            <p:nvPr/>
          </p:nvGrpSpPr>
          <p:grpSpPr>
            <a:xfrm>
              <a:off x="374650" y="2801150"/>
              <a:ext cx="8056117" cy="1992538"/>
              <a:chOff x="374650" y="2801150"/>
              <a:chExt cx="8056117" cy="1992538"/>
            </a:xfrm>
          </p:grpSpPr>
          <p:sp>
            <p:nvSpPr>
              <p:cNvPr id="1166" name="Google Shape;1166;p65"/>
              <p:cNvSpPr/>
              <p:nvPr/>
            </p:nvSpPr>
            <p:spPr>
              <a:xfrm>
                <a:off x="374650" y="2801150"/>
                <a:ext cx="141300" cy="1413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65"/>
              <p:cNvSpPr/>
              <p:nvPr/>
            </p:nvSpPr>
            <p:spPr>
              <a:xfrm>
                <a:off x="6724925" y="4604088"/>
                <a:ext cx="189600" cy="1896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68" name="Google Shape;1168;p65"/>
              <p:cNvGrpSpPr/>
              <p:nvPr/>
            </p:nvGrpSpPr>
            <p:grpSpPr>
              <a:xfrm rot="-7546048">
                <a:off x="7141384" y="3071443"/>
                <a:ext cx="161701" cy="641985"/>
                <a:chOff x="7004550" y="3676293"/>
                <a:chExt cx="161700" cy="641982"/>
              </a:xfrm>
            </p:grpSpPr>
            <p:sp>
              <p:nvSpPr>
                <p:cNvPr id="1169" name="Google Shape;1169;p65"/>
                <p:cNvSpPr/>
                <p:nvPr/>
              </p:nvSpPr>
              <p:spPr>
                <a:xfrm>
                  <a:off x="7004550" y="4178475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0" name="Google Shape;1170;p65"/>
                <p:cNvSpPr/>
                <p:nvPr/>
              </p:nvSpPr>
              <p:spPr>
                <a:xfrm>
                  <a:off x="7004550" y="4011081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1" name="Google Shape;1171;p65"/>
                <p:cNvSpPr/>
                <p:nvPr/>
              </p:nvSpPr>
              <p:spPr>
                <a:xfrm>
                  <a:off x="7004550" y="3843687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2" name="Google Shape;1172;p65"/>
                <p:cNvSpPr/>
                <p:nvPr/>
              </p:nvSpPr>
              <p:spPr>
                <a:xfrm>
                  <a:off x="7004550" y="3676293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73" name="Google Shape;1173;p65"/>
              <p:cNvGrpSpPr/>
              <p:nvPr/>
            </p:nvGrpSpPr>
            <p:grpSpPr>
              <a:xfrm>
                <a:off x="7885620" y="4080726"/>
                <a:ext cx="545147" cy="506901"/>
                <a:chOff x="4818730" y="3307263"/>
                <a:chExt cx="1827512" cy="1699300"/>
              </a:xfrm>
            </p:grpSpPr>
            <p:sp>
              <p:nvSpPr>
                <p:cNvPr id="1174" name="Google Shape;1174;p65"/>
                <p:cNvSpPr/>
                <p:nvPr/>
              </p:nvSpPr>
              <p:spPr>
                <a:xfrm rot="-2700000">
                  <a:off x="4865915" y="33544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5" name="Google Shape;1175;p65"/>
                <p:cNvSpPr/>
                <p:nvPr/>
              </p:nvSpPr>
              <p:spPr>
                <a:xfrm rot="-2700000">
                  <a:off x="5242240" y="33544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6" name="Google Shape;1176;p65"/>
                <p:cNvSpPr/>
                <p:nvPr/>
              </p:nvSpPr>
              <p:spPr>
                <a:xfrm rot="-2700000">
                  <a:off x="5618569" y="33544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361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7" name="Google Shape;1177;p65"/>
                <p:cNvSpPr/>
                <p:nvPr/>
              </p:nvSpPr>
              <p:spPr>
                <a:xfrm rot="-2700000">
                  <a:off x="5994898" y="33544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8" name="Google Shape;1178;p65"/>
                <p:cNvSpPr/>
                <p:nvPr/>
              </p:nvSpPr>
              <p:spPr>
                <a:xfrm rot="-2700000">
                  <a:off x="6371227" y="33544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9" name="Google Shape;1179;p65"/>
                <p:cNvSpPr/>
                <p:nvPr/>
              </p:nvSpPr>
              <p:spPr>
                <a:xfrm rot="-2700000">
                  <a:off x="4865915" y="369872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0" name="Google Shape;1180;p65"/>
                <p:cNvSpPr/>
                <p:nvPr/>
              </p:nvSpPr>
              <p:spPr>
                <a:xfrm rot="-2700000">
                  <a:off x="5242240" y="369872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1" name="Google Shape;1181;p65"/>
                <p:cNvSpPr/>
                <p:nvPr/>
              </p:nvSpPr>
              <p:spPr>
                <a:xfrm rot="-2700000">
                  <a:off x="5618569" y="369872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2" name="Google Shape;1182;p65"/>
                <p:cNvSpPr/>
                <p:nvPr/>
              </p:nvSpPr>
              <p:spPr>
                <a:xfrm rot="-2700000">
                  <a:off x="5994898" y="369872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3" name="Google Shape;1183;p65"/>
                <p:cNvSpPr/>
                <p:nvPr/>
              </p:nvSpPr>
              <p:spPr>
                <a:xfrm rot="-2700000">
                  <a:off x="6371227" y="369872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5267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65"/>
                <p:cNvSpPr/>
                <p:nvPr/>
              </p:nvSpPr>
              <p:spPr>
                <a:xfrm rot="-2700000">
                  <a:off x="4865915" y="404299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5" name="Google Shape;1185;p65"/>
                <p:cNvSpPr/>
                <p:nvPr/>
              </p:nvSpPr>
              <p:spPr>
                <a:xfrm rot="-2700000">
                  <a:off x="5242240" y="404299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339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6" name="Google Shape;1186;p65"/>
                <p:cNvSpPr/>
                <p:nvPr/>
              </p:nvSpPr>
              <p:spPr>
                <a:xfrm rot="-2700000">
                  <a:off x="5618569" y="404299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65"/>
                <p:cNvSpPr/>
                <p:nvPr/>
              </p:nvSpPr>
              <p:spPr>
                <a:xfrm rot="-2700000">
                  <a:off x="5994898" y="404299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8" name="Google Shape;1188;p65"/>
                <p:cNvSpPr/>
                <p:nvPr/>
              </p:nvSpPr>
              <p:spPr>
                <a:xfrm rot="-2700000">
                  <a:off x="6371227" y="404299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9" name="Google Shape;1189;p65"/>
                <p:cNvSpPr/>
                <p:nvPr/>
              </p:nvSpPr>
              <p:spPr>
                <a:xfrm rot="-2700000">
                  <a:off x="4865915" y="438727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0" name="Google Shape;1190;p65"/>
                <p:cNvSpPr/>
                <p:nvPr/>
              </p:nvSpPr>
              <p:spPr>
                <a:xfrm rot="-2700000">
                  <a:off x="5242240" y="438727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1" name="Google Shape;1191;p65"/>
                <p:cNvSpPr/>
                <p:nvPr/>
              </p:nvSpPr>
              <p:spPr>
                <a:xfrm rot="-2700000">
                  <a:off x="5618569" y="438727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2" name="Google Shape;1192;p65"/>
                <p:cNvSpPr/>
                <p:nvPr/>
              </p:nvSpPr>
              <p:spPr>
                <a:xfrm rot="-2700000">
                  <a:off x="5994898" y="438727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3" name="Google Shape;1193;p65"/>
                <p:cNvSpPr/>
                <p:nvPr/>
              </p:nvSpPr>
              <p:spPr>
                <a:xfrm rot="-2700000">
                  <a:off x="6371227" y="438727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4" name="Google Shape;1194;p65"/>
                <p:cNvSpPr/>
                <p:nvPr/>
              </p:nvSpPr>
              <p:spPr>
                <a:xfrm rot="-2700000">
                  <a:off x="4865915" y="47315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482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5" name="Google Shape;1195;p65"/>
                <p:cNvSpPr/>
                <p:nvPr/>
              </p:nvSpPr>
              <p:spPr>
                <a:xfrm rot="-2700000">
                  <a:off x="5242240" y="47315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6" name="Google Shape;1196;p65"/>
                <p:cNvSpPr/>
                <p:nvPr/>
              </p:nvSpPr>
              <p:spPr>
                <a:xfrm rot="-2700000">
                  <a:off x="5618569" y="47315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7" name="Google Shape;1197;p65"/>
                <p:cNvSpPr/>
                <p:nvPr/>
              </p:nvSpPr>
              <p:spPr>
                <a:xfrm rot="-2700000">
                  <a:off x="5994898" y="47315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75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8" name="Google Shape;1198;p65"/>
                <p:cNvSpPr/>
                <p:nvPr/>
              </p:nvSpPr>
              <p:spPr>
                <a:xfrm rot="-2700000">
                  <a:off x="6371227" y="47315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330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pic>
        <p:nvPicPr>
          <p:cNvPr id="1199" name="Google Shape;119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725" y="0"/>
            <a:ext cx="38665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4" name="Google Shape;1204;p66"/>
          <p:cNvGrpSpPr/>
          <p:nvPr/>
        </p:nvGrpSpPr>
        <p:grpSpPr>
          <a:xfrm>
            <a:off x="374650" y="787925"/>
            <a:ext cx="8056117" cy="4005763"/>
            <a:chOff x="374650" y="787925"/>
            <a:chExt cx="8056117" cy="4005763"/>
          </a:xfrm>
        </p:grpSpPr>
        <p:sp>
          <p:nvSpPr>
            <p:cNvPr id="1205" name="Google Shape;1205;p66"/>
            <p:cNvSpPr/>
            <p:nvPr/>
          </p:nvSpPr>
          <p:spPr>
            <a:xfrm>
              <a:off x="4879900" y="7879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6" name="Google Shape;1206;p66"/>
            <p:cNvGrpSpPr/>
            <p:nvPr/>
          </p:nvGrpSpPr>
          <p:grpSpPr>
            <a:xfrm>
              <a:off x="374650" y="2801150"/>
              <a:ext cx="8056117" cy="1992538"/>
              <a:chOff x="374650" y="2801150"/>
              <a:chExt cx="8056117" cy="1992538"/>
            </a:xfrm>
          </p:grpSpPr>
          <p:sp>
            <p:nvSpPr>
              <p:cNvPr id="1207" name="Google Shape;1207;p66"/>
              <p:cNvSpPr/>
              <p:nvPr/>
            </p:nvSpPr>
            <p:spPr>
              <a:xfrm>
                <a:off x="374650" y="2801150"/>
                <a:ext cx="141300" cy="1413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66"/>
              <p:cNvSpPr/>
              <p:nvPr/>
            </p:nvSpPr>
            <p:spPr>
              <a:xfrm>
                <a:off x="6724925" y="4604088"/>
                <a:ext cx="189600" cy="1896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09" name="Google Shape;1209;p66"/>
              <p:cNvGrpSpPr/>
              <p:nvPr/>
            </p:nvGrpSpPr>
            <p:grpSpPr>
              <a:xfrm rot="-7546048">
                <a:off x="7141384" y="3071443"/>
                <a:ext cx="161701" cy="641985"/>
                <a:chOff x="7004550" y="3676293"/>
                <a:chExt cx="161700" cy="641982"/>
              </a:xfrm>
            </p:grpSpPr>
            <p:sp>
              <p:nvSpPr>
                <p:cNvPr id="1210" name="Google Shape;1210;p66"/>
                <p:cNvSpPr/>
                <p:nvPr/>
              </p:nvSpPr>
              <p:spPr>
                <a:xfrm>
                  <a:off x="7004550" y="4178475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1" name="Google Shape;1211;p66"/>
                <p:cNvSpPr/>
                <p:nvPr/>
              </p:nvSpPr>
              <p:spPr>
                <a:xfrm>
                  <a:off x="7004550" y="4011081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2" name="Google Shape;1212;p66"/>
                <p:cNvSpPr/>
                <p:nvPr/>
              </p:nvSpPr>
              <p:spPr>
                <a:xfrm>
                  <a:off x="7004550" y="3843687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3" name="Google Shape;1213;p66"/>
                <p:cNvSpPr/>
                <p:nvPr/>
              </p:nvSpPr>
              <p:spPr>
                <a:xfrm>
                  <a:off x="7004550" y="3676293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14" name="Google Shape;1214;p66"/>
              <p:cNvGrpSpPr/>
              <p:nvPr/>
            </p:nvGrpSpPr>
            <p:grpSpPr>
              <a:xfrm>
                <a:off x="7885620" y="4080726"/>
                <a:ext cx="545147" cy="506901"/>
                <a:chOff x="4818730" y="3307263"/>
                <a:chExt cx="1827512" cy="1699300"/>
              </a:xfrm>
            </p:grpSpPr>
            <p:sp>
              <p:nvSpPr>
                <p:cNvPr id="1215" name="Google Shape;1215;p66"/>
                <p:cNvSpPr/>
                <p:nvPr/>
              </p:nvSpPr>
              <p:spPr>
                <a:xfrm rot="-2700000">
                  <a:off x="4865915" y="33544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6" name="Google Shape;1216;p66"/>
                <p:cNvSpPr/>
                <p:nvPr/>
              </p:nvSpPr>
              <p:spPr>
                <a:xfrm rot="-2700000">
                  <a:off x="5242240" y="33544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7" name="Google Shape;1217;p66"/>
                <p:cNvSpPr/>
                <p:nvPr/>
              </p:nvSpPr>
              <p:spPr>
                <a:xfrm rot="-2700000">
                  <a:off x="5618569" y="33544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361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8" name="Google Shape;1218;p66"/>
                <p:cNvSpPr/>
                <p:nvPr/>
              </p:nvSpPr>
              <p:spPr>
                <a:xfrm rot="-2700000">
                  <a:off x="5994898" y="33544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9" name="Google Shape;1219;p66"/>
                <p:cNvSpPr/>
                <p:nvPr/>
              </p:nvSpPr>
              <p:spPr>
                <a:xfrm rot="-2700000">
                  <a:off x="6371227" y="33544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0" name="Google Shape;1220;p66"/>
                <p:cNvSpPr/>
                <p:nvPr/>
              </p:nvSpPr>
              <p:spPr>
                <a:xfrm rot="-2700000">
                  <a:off x="4865915" y="369872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1" name="Google Shape;1221;p66"/>
                <p:cNvSpPr/>
                <p:nvPr/>
              </p:nvSpPr>
              <p:spPr>
                <a:xfrm rot="-2700000">
                  <a:off x="5242240" y="369872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2" name="Google Shape;1222;p66"/>
                <p:cNvSpPr/>
                <p:nvPr/>
              </p:nvSpPr>
              <p:spPr>
                <a:xfrm rot="-2700000">
                  <a:off x="5618569" y="369872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3" name="Google Shape;1223;p66"/>
                <p:cNvSpPr/>
                <p:nvPr/>
              </p:nvSpPr>
              <p:spPr>
                <a:xfrm rot="-2700000">
                  <a:off x="5994898" y="369872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4" name="Google Shape;1224;p66"/>
                <p:cNvSpPr/>
                <p:nvPr/>
              </p:nvSpPr>
              <p:spPr>
                <a:xfrm rot="-2700000">
                  <a:off x="6371227" y="369872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5267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5" name="Google Shape;1225;p66"/>
                <p:cNvSpPr/>
                <p:nvPr/>
              </p:nvSpPr>
              <p:spPr>
                <a:xfrm rot="-2700000">
                  <a:off x="4865915" y="404299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6" name="Google Shape;1226;p66"/>
                <p:cNvSpPr/>
                <p:nvPr/>
              </p:nvSpPr>
              <p:spPr>
                <a:xfrm rot="-2700000">
                  <a:off x="5242240" y="404299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339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7" name="Google Shape;1227;p66"/>
                <p:cNvSpPr/>
                <p:nvPr/>
              </p:nvSpPr>
              <p:spPr>
                <a:xfrm rot="-2700000">
                  <a:off x="5618569" y="404299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8" name="Google Shape;1228;p66"/>
                <p:cNvSpPr/>
                <p:nvPr/>
              </p:nvSpPr>
              <p:spPr>
                <a:xfrm rot="-2700000">
                  <a:off x="5994898" y="404299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9" name="Google Shape;1229;p66"/>
                <p:cNvSpPr/>
                <p:nvPr/>
              </p:nvSpPr>
              <p:spPr>
                <a:xfrm rot="-2700000">
                  <a:off x="6371227" y="404299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0" name="Google Shape;1230;p66"/>
                <p:cNvSpPr/>
                <p:nvPr/>
              </p:nvSpPr>
              <p:spPr>
                <a:xfrm rot="-2700000">
                  <a:off x="4865915" y="438727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1" name="Google Shape;1231;p66"/>
                <p:cNvSpPr/>
                <p:nvPr/>
              </p:nvSpPr>
              <p:spPr>
                <a:xfrm rot="-2700000">
                  <a:off x="5242240" y="438727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2" name="Google Shape;1232;p66"/>
                <p:cNvSpPr/>
                <p:nvPr/>
              </p:nvSpPr>
              <p:spPr>
                <a:xfrm rot="-2700000">
                  <a:off x="5618569" y="438727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3" name="Google Shape;1233;p66"/>
                <p:cNvSpPr/>
                <p:nvPr/>
              </p:nvSpPr>
              <p:spPr>
                <a:xfrm rot="-2700000">
                  <a:off x="5994898" y="438727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4" name="Google Shape;1234;p66"/>
                <p:cNvSpPr/>
                <p:nvPr/>
              </p:nvSpPr>
              <p:spPr>
                <a:xfrm rot="-2700000">
                  <a:off x="6371227" y="438727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5" name="Google Shape;1235;p66"/>
                <p:cNvSpPr/>
                <p:nvPr/>
              </p:nvSpPr>
              <p:spPr>
                <a:xfrm rot="-2700000">
                  <a:off x="4865915" y="47315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482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6" name="Google Shape;1236;p66"/>
                <p:cNvSpPr/>
                <p:nvPr/>
              </p:nvSpPr>
              <p:spPr>
                <a:xfrm rot="-2700000">
                  <a:off x="5242240" y="47315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7" name="Google Shape;1237;p66"/>
                <p:cNvSpPr/>
                <p:nvPr/>
              </p:nvSpPr>
              <p:spPr>
                <a:xfrm rot="-2700000">
                  <a:off x="5618569" y="47315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8" name="Google Shape;1238;p66"/>
                <p:cNvSpPr/>
                <p:nvPr/>
              </p:nvSpPr>
              <p:spPr>
                <a:xfrm rot="-2700000">
                  <a:off x="5994898" y="47315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75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9" name="Google Shape;1239;p66"/>
                <p:cNvSpPr/>
                <p:nvPr/>
              </p:nvSpPr>
              <p:spPr>
                <a:xfrm rot="-2700000">
                  <a:off x="6371227" y="47315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330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240" name="Google Shape;1240;p66"/>
          <p:cNvSpPr txBox="1"/>
          <p:nvPr>
            <p:ph idx="4294967295" type="title"/>
          </p:nvPr>
        </p:nvSpPr>
        <p:spPr>
          <a:xfrm>
            <a:off x="713225" y="484200"/>
            <a:ext cx="46173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4"/>
                </a:solidFill>
              </a:rPr>
              <a:t>Thanks </a:t>
            </a:r>
            <a:r>
              <a:rPr lang="en" sz="4500">
                <a:solidFill>
                  <a:schemeClr val="accent4"/>
                </a:solidFill>
              </a:rPr>
              <a:t>for listening!</a:t>
            </a:r>
            <a:endParaRPr sz="4500">
              <a:solidFill>
                <a:schemeClr val="accent4"/>
              </a:solidFill>
            </a:endParaRPr>
          </a:p>
        </p:txBody>
      </p:sp>
      <p:grpSp>
        <p:nvGrpSpPr>
          <p:cNvPr id="1241" name="Google Shape;1241;p66"/>
          <p:cNvGrpSpPr/>
          <p:nvPr/>
        </p:nvGrpSpPr>
        <p:grpSpPr>
          <a:xfrm>
            <a:off x="5105666" y="521709"/>
            <a:ext cx="4551732" cy="5143454"/>
            <a:chOff x="5029600" y="439924"/>
            <a:chExt cx="4690089" cy="5299798"/>
          </a:xfrm>
        </p:grpSpPr>
        <p:grpSp>
          <p:nvGrpSpPr>
            <p:cNvPr id="1242" name="Google Shape;1242;p66"/>
            <p:cNvGrpSpPr/>
            <p:nvPr/>
          </p:nvGrpSpPr>
          <p:grpSpPr>
            <a:xfrm>
              <a:off x="5029600" y="439924"/>
              <a:ext cx="4690089" cy="5299798"/>
              <a:chOff x="5029600" y="439924"/>
              <a:chExt cx="4690089" cy="5299798"/>
            </a:xfrm>
          </p:grpSpPr>
          <p:sp>
            <p:nvSpPr>
              <p:cNvPr id="1243" name="Google Shape;1243;p66"/>
              <p:cNvSpPr/>
              <p:nvPr/>
            </p:nvSpPr>
            <p:spPr>
              <a:xfrm>
                <a:off x="6211466" y="2908532"/>
                <a:ext cx="649116" cy="781048"/>
              </a:xfrm>
              <a:custGeom>
                <a:rect b="b" l="l" r="r" t="t"/>
                <a:pathLst>
                  <a:path extrusionOk="0" h="12444" w="10342">
                    <a:moveTo>
                      <a:pt x="4871" y="1"/>
                    </a:moveTo>
                    <a:cubicBezTo>
                      <a:pt x="4871" y="1"/>
                      <a:pt x="5838" y="868"/>
                      <a:pt x="5071" y="3437"/>
                    </a:cubicBezTo>
                    <a:cubicBezTo>
                      <a:pt x="4337" y="6005"/>
                      <a:pt x="0" y="9174"/>
                      <a:pt x="0" y="9174"/>
                    </a:cubicBezTo>
                    <a:cubicBezTo>
                      <a:pt x="3703" y="9841"/>
                      <a:pt x="3670" y="10542"/>
                      <a:pt x="4337" y="12443"/>
                    </a:cubicBezTo>
                    <a:lnTo>
                      <a:pt x="10341" y="10075"/>
                    </a:lnTo>
                    <a:cubicBezTo>
                      <a:pt x="9407" y="8540"/>
                      <a:pt x="8807" y="6872"/>
                      <a:pt x="8540" y="5104"/>
                    </a:cubicBezTo>
                    <a:cubicBezTo>
                      <a:pt x="8173" y="2403"/>
                      <a:pt x="4871" y="1"/>
                      <a:pt x="4871" y="1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66"/>
              <p:cNvSpPr/>
              <p:nvPr/>
            </p:nvSpPr>
            <p:spPr>
              <a:xfrm>
                <a:off x="5834625" y="2812188"/>
                <a:ext cx="833331" cy="683762"/>
              </a:xfrm>
              <a:custGeom>
                <a:rect b="b" l="l" r="r" t="t"/>
                <a:pathLst>
                  <a:path extrusionOk="0" h="10894" w="13277">
                    <a:moveTo>
                      <a:pt x="6233" y="1"/>
                    </a:moveTo>
                    <a:cubicBezTo>
                      <a:pt x="3574" y="1"/>
                      <a:pt x="1428" y="1539"/>
                      <a:pt x="801" y="4104"/>
                    </a:cubicBezTo>
                    <a:cubicBezTo>
                      <a:pt x="0" y="7240"/>
                      <a:pt x="1268" y="9775"/>
                      <a:pt x="4770" y="10676"/>
                    </a:cubicBezTo>
                    <a:cubicBezTo>
                      <a:pt x="5359" y="10823"/>
                      <a:pt x="5948" y="10893"/>
                      <a:pt x="6523" y="10893"/>
                    </a:cubicBezTo>
                    <a:cubicBezTo>
                      <a:pt x="9340" y="10893"/>
                      <a:pt x="11844" y="9210"/>
                      <a:pt x="12509" y="6606"/>
                    </a:cubicBezTo>
                    <a:cubicBezTo>
                      <a:pt x="13276" y="3470"/>
                      <a:pt x="11542" y="1135"/>
                      <a:pt x="8073" y="235"/>
                    </a:cubicBezTo>
                    <a:cubicBezTo>
                      <a:pt x="7441" y="77"/>
                      <a:pt x="6825" y="1"/>
                      <a:pt x="6233" y="1"/>
                    </a:cubicBezTo>
                    <a:close/>
                  </a:path>
                </a:pathLst>
              </a:custGeom>
              <a:solidFill>
                <a:srgbClr val="E0B2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66"/>
              <p:cNvSpPr/>
              <p:nvPr/>
            </p:nvSpPr>
            <p:spPr>
              <a:xfrm>
                <a:off x="5943459" y="2368377"/>
                <a:ext cx="584217" cy="1381897"/>
              </a:xfrm>
              <a:custGeom>
                <a:rect b="b" l="l" r="r" t="t"/>
                <a:pathLst>
                  <a:path extrusionOk="0" h="22017" w="9308">
                    <a:moveTo>
                      <a:pt x="4504" y="1"/>
                    </a:moveTo>
                    <a:lnTo>
                      <a:pt x="1" y="20982"/>
                    </a:lnTo>
                    <a:lnTo>
                      <a:pt x="4804" y="22016"/>
                    </a:lnTo>
                    <a:lnTo>
                      <a:pt x="9307" y="1035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66"/>
              <p:cNvSpPr/>
              <p:nvPr/>
            </p:nvSpPr>
            <p:spPr>
              <a:xfrm>
                <a:off x="5943459" y="2368377"/>
                <a:ext cx="584217" cy="1381897"/>
              </a:xfrm>
              <a:custGeom>
                <a:rect b="b" l="l" r="r" t="t"/>
                <a:pathLst>
                  <a:path extrusionOk="0" h="22017" w="9308">
                    <a:moveTo>
                      <a:pt x="1" y="20982"/>
                    </a:moveTo>
                    <a:lnTo>
                      <a:pt x="3070" y="21649"/>
                    </a:lnTo>
                    <a:lnTo>
                      <a:pt x="3071" y="21643"/>
                    </a:lnTo>
                    <a:lnTo>
                      <a:pt x="3071" y="21643"/>
                    </a:lnTo>
                    <a:lnTo>
                      <a:pt x="1" y="20982"/>
                    </a:lnTo>
                    <a:close/>
                    <a:moveTo>
                      <a:pt x="4504" y="1"/>
                    </a:moveTo>
                    <a:lnTo>
                      <a:pt x="3103" y="6572"/>
                    </a:lnTo>
                    <a:lnTo>
                      <a:pt x="6172" y="7272"/>
                    </a:lnTo>
                    <a:lnTo>
                      <a:pt x="3071" y="21643"/>
                    </a:lnTo>
                    <a:lnTo>
                      <a:pt x="3071" y="21643"/>
                    </a:lnTo>
                    <a:lnTo>
                      <a:pt x="4804" y="22016"/>
                    </a:lnTo>
                    <a:lnTo>
                      <a:pt x="9307" y="1035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66"/>
              <p:cNvSpPr/>
              <p:nvPr/>
            </p:nvSpPr>
            <p:spPr>
              <a:xfrm>
                <a:off x="5891113" y="3224679"/>
                <a:ext cx="376967" cy="253445"/>
              </a:xfrm>
              <a:custGeom>
                <a:rect b="b" l="l" r="r" t="t"/>
                <a:pathLst>
                  <a:path extrusionOk="0" h="4038" w="6006">
                    <a:moveTo>
                      <a:pt x="1902" y="1"/>
                    </a:moveTo>
                    <a:cubicBezTo>
                      <a:pt x="1168" y="1"/>
                      <a:pt x="1" y="1969"/>
                      <a:pt x="101" y="2603"/>
                    </a:cubicBezTo>
                    <a:cubicBezTo>
                      <a:pt x="232" y="3256"/>
                      <a:pt x="1067" y="4038"/>
                      <a:pt x="3077" y="4038"/>
                    </a:cubicBezTo>
                    <a:cubicBezTo>
                      <a:pt x="3118" y="4038"/>
                      <a:pt x="3160" y="4038"/>
                      <a:pt x="3203" y="4037"/>
                    </a:cubicBezTo>
                    <a:cubicBezTo>
                      <a:pt x="5338" y="3970"/>
                      <a:pt x="6005" y="3937"/>
                      <a:pt x="5972" y="3303"/>
                    </a:cubicBezTo>
                    <a:cubicBezTo>
                      <a:pt x="5905" y="2669"/>
                      <a:pt x="5338" y="2269"/>
                      <a:pt x="3737" y="1969"/>
                    </a:cubicBezTo>
                    <a:cubicBezTo>
                      <a:pt x="2136" y="1635"/>
                      <a:pt x="2202" y="1602"/>
                      <a:pt x="2369" y="968"/>
                    </a:cubicBezTo>
                    <a:cubicBezTo>
                      <a:pt x="2536" y="301"/>
                      <a:pt x="2636" y="34"/>
                      <a:pt x="1902" y="1"/>
                    </a:cubicBezTo>
                    <a:close/>
                  </a:path>
                </a:pathLst>
              </a:custGeom>
              <a:solidFill>
                <a:srgbClr val="DCAC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66"/>
              <p:cNvSpPr/>
              <p:nvPr/>
            </p:nvSpPr>
            <p:spPr>
              <a:xfrm>
                <a:off x="5815795" y="3080194"/>
                <a:ext cx="435526" cy="285330"/>
              </a:xfrm>
              <a:custGeom>
                <a:rect b="b" l="l" r="r" t="t"/>
                <a:pathLst>
                  <a:path extrusionOk="0" h="4546" w="6939">
                    <a:moveTo>
                      <a:pt x="2083" y="1"/>
                    </a:moveTo>
                    <a:cubicBezTo>
                      <a:pt x="1249" y="1"/>
                      <a:pt x="1" y="2275"/>
                      <a:pt x="133" y="3003"/>
                    </a:cubicBezTo>
                    <a:cubicBezTo>
                      <a:pt x="291" y="3730"/>
                      <a:pt x="1226" y="4546"/>
                      <a:pt x="3363" y="4546"/>
                    </a:cubicBezTo>
                    <a:cubicBezTo>
                      <a:pt x="3484" y="4546"/>
                      <a:pt x="3608" y="4543"/>
                      <a:pt x="3736" y="4538"/>
                    </a:cubicBezTo>
                    <a:cubicBezTo>
                      <a:pt x="6138" y="4404"/>
                      <a:pt x="6938" y="4338"/>
                      <a:pt x="6838" y="3637"/>
                    </a:cubicBezTo>
                    <a:cubicBezTo>
                      <a:pt x="6771" y="2903"/>
                      <a:pt x="6104" y="2470"/>
                      <a:pt x="4270" y="2136"/>
                    </a:cubicBezTo>
                    <a:cubicBezTo>
                      <a:pt x="2435" y="1836"/>
                      <a:pt x="2502" y="1802"/>
                      <a:pt x="2668" y="1035"/>
                    </a:cubicBezTo>
                    <a:cubicBezTo>
                      <a:pt x="2835" y="301"/>
                      <a:pt x="2935" y="1"/>
                      <a:pt x="2101" y="1"/>
                    </a:cubicBezTo>
                    <a:cubicBezTo>
                      <a:pt x="2095" y="1"/>
                      <a:pt x="2089" y="1"/>
                      <a:pt x="2083" y="1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66"/>
              <p:cNvSpPr/>
              <p:nvPr/>
            </p:nvSpPr>
            <p:spPr>
              <a:xfrm>
                <a:off x="5845232" y="2948137"/>
                <a:ext cx="420714" cy="296690"/>
              </a:xfrm>
              <a:custGeom>
                <a:rect b="b" l="l" r="r" t="t"/>
                <a:pathLst>
                  <a:path extrusionOk="0" h="4727" w="6703">
                    <a:moveTo>
                      <a:pt x="2308" y="0"/>
                    </a:moveTo>
                    <a:cubicBezTo>
                      <a:pt x="1463" y="0"/>
                      <a:pt x="0" y="2056"/>
                      <a:pt x="98" y="2806"/>
                    </a:cubicBezTo>
                    <a:cubicBezTo>
                      <a:pt x="198" y="3573"/>
                      <a:pt x="1132" y="4540"/>
                      <a:pt x="3500" y="4674"/>
                    </a:cubicBezTo>
                    <a:cubicBezTo>
                      <a:pt x="4208" y="4703"/>
                      <a:pt x="4776" y="4727"/>
                      <a:pt x="5226" y="4727"/>
                    </a:cubicBezTo>
                    <a:cubicBezTo>
                      <a:pt x="6304" y="4727"/>
                      <a:pt x="6703" y="4591"/>
                      <a:pt x="6703" y="4073"/>
                    </a:cubicBezTo>
                    <a:cubicBezTo>
                      <a:pt x="6703" y="3373"/>
                      <a:pt x="6069" y="2872"/>
                      <a:pt x="4301" y="2372"/>
                    </a:cubicBezTo>
                    <a:cubicBezTo>
                      <a:pt x="2500" y="1872"/>
                      <a:pt x="2566" y="1838"/>
                      <a:pt x="2800" y="1104"/>
                    </a:cubicBezTo>
                    <a:cubicBezTo>
                      <a:pt x="3033" y="370"/>
                      <a:pt x="3167" y="104"/>
                      <a:pt x="2366" y="4"/>
                    </a:cubicBezTo>
                    <a:cubicBezTo>
                      <a:pt x="2347" y="1"/>
                      <a:pt x="2328" y="0"/>
                      <a:pt x="2308" y="0"/>
                    </a:cubicBezTo>
                    <a:close/>
                  </a:path>
                </a:pathLst>
              </a:custGeom>
              <a:solidFill>
                <a:srgbClr val="DCAC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66"/>
              <p:cNvSpPr/>
              <p:nvPr/>
            </p:nvSpPr>
            <p:spPr>
              <a:xfrm>
                <a:off x="6159120" y="2864534"/>
                <a:ext cx="573735" cy="578819"/>
              </a:xfrm>
              <a:custGeom>
                <a:rect b="b" l="l" r="r" t="t"/>
                <a:pathLst>
                  <a:path extrusionOk="0" h="9222" w="9141">
                    <a:moveTo>
                      <a:pt x="4180" y="0"/>
                    </a:moveTo>
                    <a:cubicBezTo>
                      <a:pt x="3173" y="0"/>
                      <a:pt x="2426" y="580"/>
                      <a:pt x="1368" y="668"/>
                    </a:cubicBezTo>
                    <a:cubicBezTo>
                      <a:pt x="167" y="768"/>
                      <a:pt x="0" y="1769"/>
                      <a:pt x="1235" y="2270"/>
                    </a:cubicBezTo>
                    <a:cubicBezTo>
                      <a:pt x="1492" y="2383"/>
                      <a:pt x="1784" y="2420"/>
                      <a:pt x="2088" y="2420"/>
                    </a:cubicBezTo>
                    <a:cubicBezTo>
                      <a:pt x="2661" y="2420"/>
                      <a:pt x="3276" y="2287"/>
                      <a:pt x="3773" y="2287"/>
                    </a:cubicBezTo>
                    <a:cubicBezTo>
                      <a:pt x="3865" y="2287"/>
                      <a:pt x="3953" y="2292"/>
                      <a:pt x="4037" y="2303"/>
                    </a:cubicBezTo>
                    <a:cubicBezTo>
                      <a:pt x="4437" y="2370"/>
                      <a:pt x="4670" y="2803"/>
                      <a:pt x="4804" y="2970"/>
                    </a:cubicBezTo>
                    <a:cubicBezTo>
                      <a:pt x="5171" y="3504"/>
                      <a:pt x="4137" y="3537"/>
                      <a:pt x="3770" y="4905"/>
                    </a:cubicBezTo>
                    <a:cubicBezTo>
                      <a:pt x="3436" y="6106"/>
                      <a:pt x="3603" y="7340"/>
                      <a:pt x="4203" y="8407"/>
                    </a:cubicBezTo>
                    <a:cubicBezTo>
                      <a:pt x="4502" y="8945"/>
                      <a:pt x="5420" y="9221"/>
                      <a:pt x="6225" y="9221"/>
                    </a:cubicBezTo>
                    <a:cubicBezTo>
                      <a:pt x="6767" y="9221"/>
                      <a:pt x="7258" y="9096"/>
                      <a:pt x="7472" y="8841"/>
                    </a:cubicBezTo>
                    <a:cubicBezTo>
                      <a:pt x="8040" y="8174"/>
                      <a:pt x="8840" y="5438"/>
                      <a:pt x="8840" y="5438"/>
                    </a:cubicBezTo>
                    <a:cubicBezTo>
                      <a:pt x="8873" y="4304"/>
                      <a:pt x="9140" y="2937"/>
                      <a:pt x="7573" y="1469"/>
                    </a:cubicBezTo>
                    <a:cubicBezTo>
                      <a:pt x="6005" y="35"/>
                      <a:pt x="5871" y="235"/>
                      <a:pt x="4604" y="35"/>
                    </a:cubicBezTo>
                    <a:cubicBezTo>
                      <a:pt x="4457" y="11"/>
                      <a:pt x="4316" y="0"/>
                      <a:pt x="4180" y="0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66"/>
              <p:cNvSpPr/>
              <p:nvPr/>
            </p:nvSpPr>
            <p:spPr>
              <a:xfrm>
                <a:off x="5895318" y="2798003"/>
                <a:ext cx="404144" cy="336169"/>
              </a:xfrm>
              <a:custGeom>
                <a:rect b="b" l="l" r="r" t="t"/>
                <a:pathLst>
                  <a:path extrusionOk="0" h="5356" w="6439">
                    <a:moveTo>
                      <a:pt x="2658" y="0"/>
                    </a:moveTo>
                    <a:cubicBezTo>
                      <a:pt x="1785" y="0"/>
                      <a:pt x="129" y="1614"/>
                      <a:pt x="67" y="2329"/>
                    </a:cubicBezTo>
                    <a:cubicBezTo>
                      <a:pt x="0" y="3096"/>
                      <a:pt x="701" y="4230"/>
                      <a:pt x="3036" y="4831"/>
                    </a:cubicBezTo>
                    <a:cubicBezTo>
                      <a:pt x="4307" y="5157"/>
                      <a:pt x="5113" y="5356"/>
                      <a:pt x="5606" y="5356"/>
                    </a:cubicBezTo>
                    <a:cubicBezTo>
                      <a:pt x="6018" y="5356"/>
                      <a:pt x="6211" y="5217"/>
                      <a:pt x="6272" y="4897"/>
                    </a:cubicBezTo>
                    <a:cubicBezTo>
                      <a:pt x="6438" y="4197"/>
                      <a:pt x="5938" y="3563"/>
                      <a:pt x="4237" y="2729"/>
                    </a:cubicBezTo>
                    <a:cubicBezTo>
                      <a:pt x="2569" y="1895"/>
                      <a:pt x="2669" y="1895"/>
                      <a:pt x="3036" y="1195"/>
                    </a:cubicBezTo>
                    <a:cubicBezTo>
                      <a:pt x="3436" y="494"/>
                      <a:pt x="3636" y="261"/>
                      <a:pt x="2836" y="27"/>
                    </a:cubicBezTo>
                    <a:cubicBezTo>
                      <a:pt x="2781" y="9"/>
                      <a:pt x="2722" y="0"/>
                      <a:pt x="2658" y="0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66"/>
              <p:cNvSpPr/>
              <p:nvPr/>
            </p:nvSpPr>
            <p:spPr>
              <a:xfrm>
                <a:off x="5029600" y="651065"/>
                <a:ext cx="788328" cy="1311224"/>
              </a:xfrm>
              <a:custGeom>
                <a:rect b="b" l="l" r="r" t="t"/>
                <a:pathLst>
                  <a:path extrusionOk="0" h="20891" w="12560">
                    <a:moveTo>
                      <a:pt x="6509" y="2923"/>
                    </a:moveTo>
                    <a:cubicBezTo>
                      <a:pt x="8259" y="2923"/>
                      <a:pt x="10098" y="4479"/>
                      <a:pt x="10458" y="6313"/>
                    </a:cubicBezTo>
                    <a:lnTo>
                      <a:pt x="9090" y="15887"/>
                    </a:lnTo>
                    <a:cubicBezTo>
                      <a:pt x="7322" y="11750"/>
                      <a:pt x="2519" y="10917"/>
                      <a:pt x="3353" y="6213"/>
                    </a:cubicBezTo>
                    <a:cubicBezTo>
                      <a:pt x="3887" y="3830"/>
                      <a:pt x="5172" y="2923"/>
                      <a:pt x="6509" y="2923"/>
                    </a:cubicBezTo>
                    <a:close/>
                    <a:moveTo>
                      <a:pt x="6211" y="1"/>
                    </a:moveTo>
                    <a:cubicBezTo>
                      <a:pt x="4058" y="1"/>
                      <a:pt x="1986" y="1465"/>
                      <a:pt x="1118" y="5312"/>
                    </a:cubicBezTo>
                    <a:cubicBezTo>
                      <a:pt x="0" y="11599"/>
                      <a:pt x="5248" y="13603"/>
                      <a:pt x="8648" y="18008"/>
                    </a:cubicBezTo>
                    <a:lnTo>
                      <a:pt x="8648" y="18008"/>
                    </a:lnTo>
                    <a:lnTo>
                      <a:pt x="10358" y="20890"/>
                    </a:lnTo>
                    <a:lnTo>
                      <a:pt x="12559" y="5446"/>
                    </a:lnTo>
                    <a:cubicBezTo>
                      <a:pt x="11974" y="2499"/>
                      <a:pt x="9023" y="1"/>
                      <a:pt x="621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66"/>
              <p:cNvSpPr/>
              <p:nvPr/>
            </p:nvSpPr>
            <p:spPr>
              <a:xfrm>
                <a:off x="5518477" y="666254"/>
                <a:ext cx="301523" cy="1296034"/>
              </a:xfrm>
              <a:custGeom>
                <a:rect b="b" l="l" r="r" t="t"/>
                <a:pathLst>
                  <a:path extrusionOk="0" h="20649" w="4804">
                    <a:moveTo>
                      <a:pt x="0" y="0"/>
                    </a:moveTo>
                    <a:lnTo>
                      <a:pt x="0" y="0"/>
                    </a:lnTo>
                    <a:cubicBezTo>
                      <a:pt x="1701" y="1001"/>
                      <a:pt x="2902" y="2635"/>
                      <a:pt x="3336" y="4537"/>
                    </a:cubicBezTo>
                    <a:lnTo>
                      <a:pt x="1334" y="18580"/>
                    </a:lnTo>
                    <a:lnTo>
                      <a:pt x="2602" y="20648"/>
                    </a:lnTo>
                    <a:lnTo>
                      <a:pt x="4804" y="5204"/>
                    </a:lnTo>
                    <a:cubicBezTo>
                      <a:pt x="4203" y="2735"/>
                      <a:pt x="2402" y="767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66"/>
              <p:cNvSpPr/>
              <p:nvPr/>
            </p:nvSpPr>
            <p:spPr>
              <a:xfrm>
                <a:off x="5097637" y="793667"/>
                <a:ext cx="425045" cy="814752"/>
              </a:xfrm>
              <a:custGeom>
                <a:rect b="b" l="l" r="r" t="t"/>
                <a:pathLst>
                  <a:path extrusionOk="0" h="12981" w="6772">
                    <a:moveTo>
                      <a:pt x="4000" y="1"/>
                    </a:moveTo>
                    <a:cubicBezTo>
                      <a:pt x="2661" y="1"/>
                      <a:pt x="1373" y="918"/>
                      <a:pt x="834" y="3307"/>
                    </a:cubicBezTo>
                    <a:cubicBezTo>
                      <a:pt x="0" y="7977"/>
                      <a:pt x="4804" y="8845"/>
                      <a:pt x="6572" y="12981"/>
                    </a:cubicBezTo>
                    <a:lnTo>
                      <a:pt x="6772" y="11613"/>
                    </a:lnTo>
                    <a:cubicBezTo>
                      <a:pt x="4670" y="9045"/>
                      <a:pt x="1602" y="7744"/>
                      <a:pt x="2269" y="3941"/>
                    </a:cubicBezTo>
                    <a:cubicBezTo>
                      <a:pt x="2810" y="1549"/>
                      <a:pt x="4105" y="664"/>
                      <a:pt x="5447" y="664"/>
                    </a:cubicBezTo>
                    <a:cubicBezTo>
                      <a:pt x="5677" y="664"/>
                      <a:pt x="5909" y="690"/>
                      <a:pt x="6138" y="739"/>
                    </a:cubicBezTo>
                    <a:cubicBezTo>
                      <a:pt x="5488" y="278"/>
                      <a:pt x="4736" y="1"/>
                      <a:pt x="40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66"/>
              <p:cNvSpPr/>
              <p:nvPr/>
            </p:nvSpPr>
            <p:spPr>
              <a:xfrm>
                <a:off x="7205978" y="1172077"/>
                <a:ext cx="996206" cy="1118912"/>
              </a:xfrm>
              <a:custGeom>
                <a:rect b="b" l="l" r="r" t="t"/>
                <a:pathLst>
                  <a:path extrusionOk="0" h="17827" w="15872">
                    <a:moveTo>
                      <a:pt x="9458" y="2732"/>
                    </a:moveTo>
                    <a:cubicBezTo>
                      <a:pt x="11366" y="2732"/>
                      <a:pt x="13076" y="4062"/>
                      <a:pt x="12409" y="7319"/>
                    </a:cubicBezTo>
                    <a:cubicBezTo>
                      <a:pt x="11241" y="11922"/>
                      <a:pt x="6505" y="10755"/>
                      <a:pt x="3202" y="13790"/>
                    </a:cubicBezTo>
                    <a:lnTo>
                      <a:pt x="5904" y="4484"/>
                    </a:lnTo>
                    <a:cubicBezTo>
                      <a:pt x="6687" y="3384"/>
                      <a:pt x="8121" y="2732"/>
                      <a:pt x="9458" y="2732"/>
                    </a:cubicBezTo>
                    <a:close/>
                    <a:moveTo>
                      <a:pt x="10018" y="0"/>
                    </a:moveTo>
                    <a:cubicBezTo>
                      <a:pt x="7867" y="0"/>
                      <a:pt x="5564" y="1047"/>
                      <a:pt x="4303" y="2816"/>
                    </a:cubicBezTo>
                    <a:lnTo>
                      <a:pt x="0" y="17826"/>
                    </a:lnTo>
                    <a:cubicBezTo>
                      <a:pt x="5304" y="12923"/>
                      <a:pt x="12909" y="14824"/>
                      <a:pt x="14811" y="7419"/>
                    </a:cubicBezTo>
                    <a:cubicBezTo>
                      <a:pt x="15872" y="2153"/>
                      <a:pt x="13101" y="0"/>
                      <a:pt x="100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66"/>
              <p:cNvSpPr/>
              <p:nvPr/>
            </p:nvSpPr>
            <p:spPr>
              <a:xfrm>
                <a:off x="7205978" y="1175027"/>
                <a:ext cx="992440" cy="1115962"/>
              </a:xfrm>
              <a:custGeom>
                <a:rect b="b" l="l" r="r" t="t"/>
                <a:pathLst>
                  <a:path extrusionOk="0" h="17780" w="15812">
                    <a:moveTo>
                      <a:pt x="10608" y="0"/>
                    </a:moveTo>
                    <a:cubicBezTo>
                      <a:pt x="12542" y="901"/>
                      <a:pt x="13777" y="3069"/>
                      <a:pt x="13009" y="6905"/>
                    </a:cubicBezTo>
                    <a:cubicBezTo>
                      <a:pt x="11408" y="13243"/>
                      <a:pt x="5604" y="12776"/>
                      <a:pt x="634" y="15544"/>
                    </a:cubicBezTo>
                    <a:lnTo>
                      <a:pt x="0" y="17779"/>
                    </a:lnTo>
                    <a:cubicBezTo>
                      <a:pt x="5304" y="12876"/>
                      <a:pt x="12909" y="14777"/>
                      <a:pt x="14811" y="7372"/>
                    </a:cubicBezTo>
                    <a:cubicBezTo>
                      <a:pt x="15811" y="2435"/>
                      <a:pt x="13443" y="234"/>
                      <a:pt x="10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66"/>
              <p:cNvSpPr/>
              <p:nvPr/>
            </p:nvSpPr>
            <p:spPr>
              <a:xfrm>
                <a:off x="7293912" y="1313863"/>
                <a:ext cx="502497" cy="694495"/>
              </a:xfrm>
              <a:custGeom>
                <a:rect b="b" l="l" r="r" t="t"/>
                <a:pathLst>
                  <a:path extrusionOk="0" h="11065" w="8006">
                    <a:moveTo>
                      <a:pt x="6256" y="0"/>
                    </a:moveTo>
                    <a:cubicBezTo>
                      <a:pt x="4917" y="0"/>
                      <a:pt x="3472" y="648"/>
                      <a:pt x="2702" y="1758"/>
                    </a:cubicBezTo>
                    <a:lnTo>
                      <a:pt x="0" y="11064"/>
                    </a:lnTo>
                    <a:cubicBezTo>
                      <a:pt x="701" y="10430"/>
                      <a:pt x="1501" y="9930"/>
                      <a:pt x="2368" y="9563"/>
                    </a:cubicBezTo>
                    <a:lnTo>
                      <a:pt x="4503" y="2225"/>
                    </a:lnTo>
                    <a:cubicBezTo>
                      <a:pt x="5337" y="1124"/>
                      <a:pt x="6638" y="490"/>
                      <a:pt x="8006" y="457"/>
                    </a:cubicBezTo>
                    <a:cubicBezTo>
                      <a:pt x="7502" y="146"/>
                      <a:pt x="6891" y="0"/>
                      <a:pt x="62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66"/>
              <p:cNvSpPr/>
              <p:nvPr/>
            </p:nvSpPr>
            <p:spPr>
              <a:xfrm>
                <a:off x="5482889" y="530117"/>
                <a:ext cx="2342829" cy="1976784"/>
              </a:xfrm>
              <a:custGeom>
                <a:rect b="b" l="l" r="r" t="t"/>
                <a:pathLst>
                  <a:path extrusionOk="0" h="31495" w="37327">
                    <a:moveTo>
                      <a:pt x="2368" y="1"/>
                    </a:moveTo>
                    <a:lnTo>
                      <a:pt x="2368" y="1"/>
                    </a:lnTo>
                    <a:cubicBezTo>
                      <a:pt x="2835" y="3937"/>
                      <a:pt x="2635" y="7907"/>
                      <a:pt x="1835" y="11743"/>
                    </a:cubicBezTo>
                    <a:cubicBezTo>
                      <a:pt x="0" y="20349"/>
                      <a:pt x="4337" y="28988"/>
                      <a:pt x="14010" y="31090"/>
                    </a:cubicBezTo>
                    <a:cubicBezTo>
                      <a:pt x="15289" y="31364"/>
                      <a:pt x="16530" y="31495"/>
                      <a:pt x="17725" y="31495"/>
                    </a:cubicBezTo>
                    <a:cubicBezTo>
                      <a:pt x="25541" y="31495"/>
                      <a:pt x="31399" y="25912"/>
                      <a:pt x="32990" y="18448"/>
                    </a:cubicBezTo>
                    <a:cubicBezTo>
                      <a:pt x="33758" y="14545"/>
                      <a:pt x="35225" y="10842"/>
                      <a:pt x="37327" y="7506"/>
                    </a:cubicBezTo>
                    <a:lnTo>
                      <a:pt x="23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66"/>
              <p:cNvSpPr/>
              <p:nvPr/>
            </p:nvSpPr>
            <p:spPr>
              <a:xfrm>
                <a:off x="5623169" y="942608"/>
                <a:ext cx="2202549" cy="1564292"/>
              </a:xfrm>
              <a:custGeom>
                <a:rect b="b" l="l" r="r" t="t"/>
                <a:pathLst>
                  <a:path extrusionOk="0" h="24923" w="35092">
                    <a:moveTo>
                      <a:pt x="30789" y="0"/>
                    </a:moveTo>
                    <a:cubicBezTo>
                      <a:pt x="29721" y="2335"/>
                      <a:pt x="28921" y="4804"/>
                      <a:pt x="28387" y="7339"/>
                    </a:cubicBezTo>
                    <a:cubicBezTo>
                      <a:pt x="26796" y="14804"/>
                      <a:pt x="20938" y="20386"/>
                      <a:pt x="13122" y="20386"/>
                    </a:cubicBezTo>
                    <a:cubicBezTo>
                      <a:pt x="11926" y="20386"/>
                      <a:pt x="10685" y="20256"/>
                      <a:pt x="9407" y="19981"/>
                    </a:cubicBezTo>
                    <a:cubicBezTo>
                      <a:pt x="5270" y="19114"/>
                      <a:pt x="2135" y="17013"/>
                      <a:pt x="0" y="14277"/>
                    </a:cubicBezTo>
                    <a:lnTo>
                      <a:pt x="0" y="14277"/>
                    </a:lnTo>
                    <a:cubicBezTo>
                      <a:pt x="1635" y="19214"/>
                      <a:pt x="5604" y="23184"/>
                      <a:pt x="11775" y="24518"/>
                    </a:cubicBezTo>
                    <a:cubicBezTo>
                      <a:pt x="13054" y="24792"/>
                      <a:pt x="14295" y="24923"/>
                      <a:pt x="15490" y="24923"/>
                    </a:cubicBezTo>
                    <a:cubicBezTo>
                      <a:pt x="23306" y="24923"/>
                      <a:pt x="29164" y="19340"/>
                      <a:pt x="30755" y="11876"/>
                    </a:cubicBezTo>
                    <a:cubicBezTo>
                      <a:pt x="31523" y="7973"/>
                      <a:pt x="32990" y="4270"/>
                      <a:pt x="35092" y="934"/>
                    </a:cubicBezTo>
                    <a:lnTo>
                      <a:pt x="3078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66"/>
              <p:cNvSpPr/>
              <p:nvPr/>
            </p:nvSpPr>
            <p:spPr>
              <a:xfrm>
                <a:off x="5474479" y="439924"/>
                <a:ext cx="2487314" cy="708115"/>
              </a:xfrm>
              <a:custGeom>
                <a:rect b="b" l="l" r="r" t="t"/>
                <a:pathLst>
                  <a:path extrusionOk="0" h="11282" w="39629">
                    <a:moveTo>
                      <a:pt x="1998" y="0"/>
                    </a:moveTo>
                    <a:cubicBezTo>
                      <a:pt x="1139" y="0"/>
                      <a:pt x="376" y="591"/>
                      <a:pt x="201" y="1438"/>
                    </a:cubicBezTo>
                    <a:cubicBezTo>
                      <a:pt x="1" y="2405"/>
                      <a:pt x="601" y="3373"/>
                      <a:pt x="1602" y="3573"/>
                    </a:cubicBezTo>
                    <a:lnTo>
                      <a:pt x="37261" y="11245"/>
                    </a:lnTo>
                    <a:cubicBezTo>
                      <a:pt x="37381" y="11270"/>
                      <a:pt x="37502" y="11282"/>
                      <a:pt x="37621" y="11282"/>
                    </a:cubicBezTo>
                    <a:cubicBezTo>
                      <a:pt x="38457" y="11282"/>
                      <a:pt x="39220" y="10691"/>
                      <a:pt x="39395" y="9844"/>
                    </a:cubicBezTo>
                    <a:cubicBezTo>
                      <a:pt x="39629" y="8877"/>
                      <a:pt x="38995" y="7909"/>
                      <a:pt x="38028" y="7709"/>
                    </a:cubicBezTo>
                    <a:lnTo>
                      <a:pt x="2369" y="37"/>
                    </a:lnTo>
                    <a:cubicBezTo>
                      <a:pt x="2244" y="12"/>
                      <a:pt x="2120" y="0"/>
                      <a:pt x="19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66"/>
              <p:cNvSpPr/>
              <p:nvPr/>
            </p:nvSpPr>
            <p:spPr>
              <a:xfrm>
                <a:off x="5484961" y="561563"/>
                <a:ext cx="2474761" cy="586476"/>
              </a:xfrm>
              <a:custGeom>
                <a:rect b="b" l="l" r="r" t="t"/>
                <a:pathLst>
                  <a:path extrusionOk="0" h="9344" w="39429">
                    <a:moveTo>
                      <a:pt x="0" y="0"/>
                    </a:moveTo>
                    <a:lnTo>
                      <a:pt x="0" y="0"/>
                    </a:lnTo>
                    <a:cubicBezTo>
                      <a:pt x="34" y="801"/>
                      <a:pt x="634" y="1468"/>
                      <a:pt x="1401" y="1635"/>
                    </a:cubicBezTo>
                    <a:lnTo>
                      <a:pt x="37094" y="9307"/>
                    </a:lnTo>
                    <a:cubicBezTo>
                      <a:pt x="37214" y="9332"/>
                      <a:pt x="37335" y="9344"/>
                      <a:pt x="37454" y="9344"/>
                    </a:cubicBezTo>
                    <a:cubicBezTo>
                      <a:pt x="38290" y="9344"/>
                      <a:pt x="39053" y="8753"/>
                      <a:pt x="39228" y="7906"/>
                    </a:cubicBezTo>
                    <a:cubicBezTo>
                      <a:pt x="39429" y="6939"/>
                      <a:pt x="38828" y="5971"/>
                      <a:pt x="37861" y="5771"/>
                    </a:cubicBezTo>
                    <a:lnTo>
                      <a:pt x="37627" y="5704"/>
                    </a:lnTo>
                    <a:cubicBezTo>
                      <a:pt x="37627" y="5871"/>
                      <a:pt x="37627" y="6038"/>
                      <a:pt x="37594" y="6205"/>
                    </a:cubicBezTo>
                    <a:cubicBezTo>
                      <a:pt x="37390" y="7052"/>
                      <a:pt x="36623" y="7643"/>
                      <a:pt x="35786" y="7643"/>
                    </a:cubicBezTo>
                    <a:cubicBezTo>
                      <a:pt x="35667" y="7643"/>
                      <a:pt x="35546" y="7631"/>
                      <a:pt x="35426" y="760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66"/>
              <p:cNvSpPr/>
              <p:nvPr/>
            </p:nvSpPr>
            <p:spPr>
              <a:xfrm>
                <a:off x="5979047" y="2382436"/>
                <a:ext cx="724496" cy="357196"/>
              </a:xfrm>
              <a:custGeom>
                <a:rect b="b" l="l" r="r" t="t"/>
                <a:pathLst>
                  <a:path extrusionOk="0" h="5691" w="11543">
                    <a:moveTo>
                      <a:pt x="2279" y="0"/>
                    </a:moveTo>
                    <a:cubicBezTo>
                      <a:pt x="1306" y="0"/>
                      <a:pt x="438" y="682"/>
                      <a:pt x="234" y="1645"/>
                    </a:cubicBezTo>
                    <a:cubicBezTo>
                      <a:pt x="1" y="2779"/>
                      <a:pt x="701" y="3880"/>
                      <a:pt x="1835" y="4146"/>
                    </a:cubicBezTo>
                    <a:lnTo>
                      <a:pt x="8840" y="5647"/>
                    </a:lnTo>
                    <a:cubicBezTo>
                      <a:pt x="8983" y="5677"/>
                      <a:pt x="9125" y="5691"/>
                      <a:pt x="9264" y="5691"/>
                    </a:cubicBezTo>
                    <a:cubicBezTo>
                      <a:pt x="10237" y="5691"/>
                      <a:pt x="11105" y="5009"/>
                      <a:pt x="11309" y="4046"/>
                    </a:cubicBezTo>
                    <a:cubicBezTo>
                      <a:pt x="11542" y="2912"/>
                      <a:pt x="10842" y="1811"/>
                      <a:pt x="9708" y="1545"/>
                    </a:cubicBezTo>
                    <a:lnTo>
                      <a:pt x="2703" y="43"/>
                    </a:lnTo>
                    <a:cubicBezTo>
                      <a:pt x="2560" y="14"/>
                      <a:pt x="2418" y="0"/>
                      <a:pt x="22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66"/>
              <p:cNvSpPr/>
              <p:nvPr/>
            </p:nvSpPr>
            <p:spPr>
              <a:xfrm>
                <a:off x="5989529" y="2500309"/>
                <a:ext cx="755753" cy="239762"/>
              </a:xfrm>
              <a:custGeom>
                <a:rect b="b" l="l" r="r" t="t"/>
                <a:pathLst>
                  <a:path extrusionOk="0" h="3820" w="12041">
                    <a:moveTo>
                      <a:pt x="10308" y="0"/>
                    </a:moveTo>
                    <a:cubicBezTo>
                      <a:pt x="10308" y="167"/>
                      <a:pt x="10275" y="334"/>
                      <a:pt x="10275" y="467"/>
                    </a:cubicBezTo>
                    <a:cubicBezTo>
                      <a:pt x="10045" y="1443"/>
                      <a:pt x="9197" y="2123"/>
                      <a:pt x="8242" y="2123"/>
                    </a:cubicBezTo>
                    <a:cubicBezTo>
                      <a:pt x="8088" y="2123"/>
                      <a:pt x="7931" y="2105"/>
                      <a:pt x="7773" y="2068"/>
                    </a:cubicBezTo>
                    <a:lnTo>
                      <a:pt x="768" y="567"/>
                    </a:lnTo>
                    <a:cubicBezTo>
                      <a:pt x="501" y="500"/>
                      <a:pt x="234" y="400"/>
                      <a:pt x="1" y="234"/>
                    </a:cubicBezTo>
                    <a:lnTo>
                      <a:pt x="1" y="234"/>
                    </a:lnTo>
                    <a:cubicBezTo>
                      <a:pt x="1" y="1201"/>
                      <a:pt x="701" y="2035"/>
                      <a:pt x="1668" y="2268"/>
                    </a:cubicBezTo>
                    <a:lnTo>
                      <a:pt x="8673" y="3769"/>
                    </a:lnTo>
                    <a:cubicBezTo>
                      <a:pt x="8835" y="3803"/>
                      <a:pt x="8992" y="3819"/>
                      <a:pt x="9144" y="3819"/>
                    </a:cubicBezTo>
                    <a:cubicBezTo>
                      <a:pt x="11076" y="3819"/>
                      <a:pt x="12040" y="1207"/>
                      <a:pt x="103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66"/>
              <p:cNvSpPr/>
              <p:nvPr/>
            </p:nvSpPr>
            <p:spPr>
              <a:xfrm>
                <a:off x="5181366" y="3578548"/>
                <a:ext cx="1758738" cy="667380"/>
              </a:xfrm>
              <a:custGeom>
                <a:rect b="b" l="l" r="r" t="t"/>
                <a:pathLst>
                  <a:path extrusionOk="0" h="10633" w="28021">
                    <a:moveTo>
                      <a:pt x="5410" y="0"/>
                    </a:moveTo>
                    <a:cubicBezTo>
                      <a:pt x="2886" y="0"/>
                      <a:pt x="616" y="1773"/>
                      <a:pt x="67" y="4370"/>
                    </a:cubicBezTo>
                    <a:cubicBezTo>
                      <a:pt x="1" y="4570"/>
                      <a:pt x="134" y="4737"/>
                      <a:pt x="334" y="4770"/>
                    </a:cubicBezTo>
                    <a:cubicBezTo>
                      <a:pt x="5186" y="7644"/>
                      <a:pt x="18282" y="10632"/>
                      <a:pt x="25647" y="10632"/>
                    </a:cubicBezTo>
                    <a:cubicBezTo>
                      <a:pt x="26232" y="10632"/>
                      <a:pt x="26781" y="10614"/>
                      <a:pt x="27287" y="10574"/>
                    </a:cubicBezTo>
                    <a:lnTo>
                      <a:pt x="27387" y="10241"/>
                    </a:lnTo>
                    <a:cubicBezTo>
                      <a:pt x="28021" y="7239"/>
                      <a:pt x="26119" y="4303"/>
                      <a:pt x="23151" y="3669"/>
                    </a:cubicBezTo>
                    <a:lnTo>
                      <a:pt x="6605" y="134"/>
                    </a:lnTo>
                    <a:cubicBezTo>
                      <a:pt x="6204" y="43"/>
                      <a:pt x="5804" y="0"/>
                      <a:pt x="5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66"/>
              <p:cNvSpPr/>
              <p:nvPr/>
            </p:nvSpPr>
            <p:spPr>
              <a:xfrm>
                <a:off x="5181366" y="3802556"/>
                <a:ext cx="1758738" cy="443811"/>
              </a:xfrm>
              <a:custGeom>
                <a:rect b="b" l="l" r="r" t="t"/>
                <a:pathLst>
                  <a:path extrusionOk="0" h="7071" w="28021">
                    <a:moveTo>
                      <a:pt x="22583" y="0"/>
                    </a:moveTo>
                    <a:lnTo>
                      <a:pt x="22583" y="0"/>
                    </a:lnTo>
                    <a:cubicBezTo>
                      <a:pt x="23184" y="1134"/>
                      <a:pt x="23384" y="2469"/>
                      <a:pt x="23084" y="3736"/>
                    </a:cubicBezTo>
                    <a:lnTo>
                      <a:pt x="23017" y="4070"/>
                    </a:lnTo>
                    <a:cubicBezTo>
                      <a:pt x="22474" y="4116"/>
                      <a:pt x="21881" y="4138"/>
                      <a:pt x="21247" y="4138"/>
                    </a:cubicBezTo>
                    <a:cubicBezTo>
                      <a:pt x="15463" y="4138"/>
                      <a:pt x="6277" y="2302"/>
                      <a:pt x="234" y="167"/>
                    </a:cubicBezTo>
                    <a:cubicBezTo>
                      <a:pt x="167" y="367"/>
                      <a:pt x="101" y="601"/>
                      <a:pt x="67" y="801"/>
                    </a:cubicBezTo>
                    <a:cubicBezTo>
                      <a:pt x="1" y="1001"/>
                      <a:pt x="134" y="1168"/>
                      <a:pt x="334" y="1235"/>
                    </a:cubicBezTo>
                    <a:cubicBezTo>
                      <a:pt x="5164" y="4096"/>
                      <a:pt x="18167" y="7070"/>
                      <a:pt x="25549" y="7070"/>
                    </a:cubicBezTo>
                    <a:cubicBezTo>
                      <a:pt x="26171" y="7070"/>
                      <a:pt x="26753" y="7049"/>
                      <a:pt x="27287" y="7005"/>
                    </a:cubicBezTo>
                    <a:lnTo>
                      <a:pt x="27354" y="6672"/>
                    </a:lnTo>
                    <a:cubicBezTo>
                      <a:pt x="28021" y="3670"/>
                      <a:pt x="26119" y="734"/>
                      <a:pt x="23151" y="100"/>
                    </a:cubicBezTo>
                    <a:lnTo>
                      <a:pt x="225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66"/>
              <p:cNvSpPr/>
              <p:nvPr/>
            </p:nvSpPr>
            <p:spPr>
              <a:xfrm>
                <a:off x="5817866" y="1099646"/>
                <a:ext cx="345521" cy="430317"/>
              </a:xfrm>
              <a:custGeom>
                <a:rect b="b" l="l" r="r" t="t"/>
                <a:pathLst>
                  <a:path extrusionOk="0" h="6856" w="5505">
                    <a:moveTo>
                      <a:pt x="1034" y="0"/>
                    </a:moveTo>
                    <a:lnTo>
                      <a:pt x="67" y="4670"/>
                    </a:lnTo>
                    <a:cubicBezTo>
                      <a:pt x="34" y="4770"/>
                      <a:pt x="34" y="4870"/>
                      <a:pt x="34" y="4970"/>
                    </a:cubicBezTo>
                    <a:cubicBezTo>
                      <a:pt x="0" y="5070"/>
                      <a:pt x="0" y="5171"/>
                      <a:pt x="34" y="5304"/>
                    </a:cubicBezTo>
                    <a:cubicBezTo>
                      <a:pt x="34" y="5371"/>
                      <a:pt x="34" y="5471"/>
                      <a:pt x="67" y="5571"/>
                    </a:cubicBezTo>
                    <a:cubicBezTo>
                      <a:pt x="100" y="5671"/>
                      <a:pt x="134" y="5738"/>
                      <a:pt x="167" y="5838"/>
                    </a:cubicBezTo>
                    <a:cubicBezTo>
                      <a:pt x="300" y="5971"/>
                      <a:pt x="434" y="6105"/>
                      <a:pt x="567" y="6205"/>
                    </a:cubicBezTo>
                    <a:cubicBezTo>
                      <a:pt x="806" y="6390"/>
                      <a:pt x="1087" y="6492"/>
                      <a:pt x="1394" y="6492"/>
                    </a:cubicBezTo>
                    <a:cubicBezTo>
                      <a:pt x="1473" y="6492"/>
                      <a:pt x="1553" y="6485"/>
                      <a:pt x="1635" y="6471"/>
                    </a:cubicBezTo>
                    <a:cubicBezTo>
                      <a:pt x="1768" y="6471"/>
                      <a:pt x="1902" y="6438"/>
                      <a:pt x="2035" y="6371"/>
                    </a:cubicBezTo>
                    <a:cubicBezTo>
                      <a:pt x="2135" y="6471"/>
                      <a:pt x="2269" y="6572"/>
                      <a:pt x="2402" y="6638"/>
                    </a:cubicBezTo>
                    <a:cubicBezTo>
                      <a:pt x="2535" y="6738"/>
                      <a:pt x="2669" y="6772"/>
                      <a:pt x="2802" y="6805"/>
                    </a:cubicBezTo>
                    <a:cubicBezTo>
                      <a:pt x="2919" y="6838"/>
                      <a:pt x="3036" y="6855"/>
                      <a:pt x="3152" y="6855"/>
                    </a:cubicBezTo>
                    <a:cubicBezTo>
                      <a:pt x="3269" y="6855"/>
                      <a:pt x="3386" y="6838"/>
                      <a:pt x="3503" y="6805"/>
                    </a:cubicBezTo>
                    <a:cubicBezTo>
                      <a:pt x="3569" y="6805"/>
                      <a:pt x="3670" y="6772"/>
                      <a:pt x="3736" y="6738"/>
                    </a:cubicBezTo>
                    <a:cubicBezTo>
                      <a:pt x="3836" y="6705"/>
                      <a:pt x="3903" y="6672"/>
                      <a:pt x="3970" y="6605"/>
                    </a:cubicBezTo>
                    <a:cubicBezTo>
                      <a:pt x="4036" y="6572"/>
                      <a:pt x="4103" y="6505"/>
                      <a:pt x="4170" y="6438"/>
                    </a:cubicBezTo>
                    <a:cubicBezTo>
                      <a:pt x="4237" y="6371"/>
                      <a:pt x="4270" y="6271"/>
                      <a:pt x="4337" y="6205"/>
                    </a:cubicBezTo>
                    <a:cubicBezTo>
                      <a:pt x="4370" y="6105"/>
                      <a:pt x="4437" y="6004"/>
                      <a:pt x="4470" y="5904"/>
                    </a:cubicBezTo>
                    <a:cubicBezTo>
                      <a:pt x="4503" y="5804"/>
                      <a:pt x="4537" y="5704"/>
                      <a:pt x="4537" y="5604"/>
                    </a:cubicBezTo>
                    <a:lnTo>
                      <a:pt x="5504" y="934"/>
                    </a:lnTo>
                    <a:lnTo>
                      <a:pt x="4403" y="701"/>
                    </a:lnTo>
                    <a:lnTo>
                      <a:pt x="3436" y="5371"/>
                    </a:lnTo>
                    <a:cubicBezTo>
                      <a:pt x="3403" y="5537"/>
                      <a:pt x="3336" y="5704"/>
                      <a:pt x="3269" y="5838"/>
                    </a:cubicBezTo>
                    <a:cubicBezTo>
                      <a:pt x="3203" y="5971"/>
                      <a:pt x="3136" y="6071"/>
                      <a:pt x="3036" y="6138"/>
                    </a:cubicBezTo>
                    <a:lnTo>
                      <a:pt x="2969" y="6171"/>
                    </a:lnTo>
                    <a:lnTo>
                      <a:pt x="2936" y="6105"/>
                    </a:lnTo>
                    <a:cubicBezTo>
                      <a:pt x="2869" y="6004"/>
                      <a:pt x="2836" y="5904"/>
                      <a:pt x="2836" y="5771"/>
                    </a:cubicBezTo>
                    <a:cubicBezTo>
                      <a:pt x="2836" y="5604"/>
                      <a:pt x="2836" y="5404"/>
                      <a:pt x="2869" y="5237"/>
                    </a:cubicBezTo>
                    <a:lnTo>
                      <a:pt x="3836" y="601"/>
                    </a:lnTo>
                    <a:lnTo>
                      <a:pt x="2702" y="367"/>
                    </a:lnTo>
                    <a:lnTo>
                      <a:pt x="1768" y="5004"/>
                    </a:lnTo>
                    <a:cubicBezTo>
                      <a:pt x="1735" y="5171"/>
                      <a:pt x="1668" y="5337"/>
                      <a:pt x="1568" y="5504"/>
                    </a:cubicBezTo>
                    <a:cubicBezTo>
                      <a:pt x="1535" y="5604"/>
                      <a:pt x="1468" y="5704"/>
                      <a:pt x="1368" y="5804"/>
                    </a:cubicBezTo>
                    <a:lnTo>
                      <a:pt x="1301" y="5838"/>
                    </a:lnTo>
                    <a:lnTo>
                      <a:pt x="1234" y="5771"/>
                    </a:lnTo>
                    <a:cubicBezTo>
                      <a:pt x="1201" y="5671"/>
                      <a:pt x="1168" y="5537"/>
                      <a:pt x="1168" y="5404"/>
                    </a:cubicBezTo>
                    <a:cubicBezTo>
                      <a:pt x="1134" y="5237"/>
                      <a:pt x="1134" y="5070"/>
                      <a:pt x="1201" y="4904"/>
                    </a:cubicBezTo>
                    <a:lnTo>
                      <a:pt x="2135" y="23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66"/>
              <p:cNvSpPr/>
              <p:nvPr/>
            </p:nvSpPr>
            <p:spPr>
              <a:xfrm>
                <a:off x="6113050" y="1164545"/>
                <a:ext cx="222000" cy="416697"/>
              </a:xfrm>
              <a:custGeom>
                <a:rect b="b" l="l" r="r" t="t"/>
                <a:pathLst>
                  <a:path extrusionOk="0" h="6639" w="3537">
                    <a:moveTo>
                      <a:pt x="1268" y="0"/>
                    </a:moveTo>
                    <a:lnTo>
                      <a:pt x="1168" y="567"/>
                    </a:lnTo>
                    <a:lnTo>
                      <a:pt x="1735" y="701"/>
                    </a:lnTo>
                    <a:lnTo>
                      <a:pt x="701" y="5738"/>
                    </a:lnTo>
                    <a:lnTo>
                      <a:pt x="134" y="5638"/>
                    </a:lnTo>
                    <a:lnTo>
                      <a:pt x="1" y="6171"/>
                    </a:lnTo>
                    <a:lnTo>
                      <a:pt x="2269" y="6638"/>
                    </a:lnTo>
                    <a:lnTo>
                      <a:pt x="2369" y="6105"/>
                    </a:lnTo>
                    <a:lnTo>
                      <a:pt x="1835" y="5971"/>
                    </a:lnTo>
                    <a:lnTo>
                      <a:pt x="2903" y="934"/>
                    </a:lnTo>
                    <a:lnTo>
                      <a:pt x="3436" y="1034"/>
                    </a:lnTo>
                    <a:lnTo>
                      <a:pt x="3536" y="467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66"/>
              <p:cNvSpPr/>
              <p:nvPr/>
            </p:nvSpPr>
            <p:spPr>
              <a:xfrm>
                <a:off x="6284713" y="1221034"/>
                <a:ext cx="278551" cy="410420"/>
              </a:xfrm>
              <a:custGeom>
                <a:rect b="b" l="l" r="r" t="t"/>
                <a:pathLst>
                  <a:path extrusionOk="0" h="6539" w="4438">
                    <a:moveTo>
                      <a:pt x="2202" y="1"/>
                    </a:moveTo>
                    <a:cubicBezTo>
                      <a:pt x="2069" y="1"/>
                      <a:pt x="1936" y="34"/>
                      <a:pt x="1836" y="68"/>
                    </a:cubicBezTo>
                    <a:cubicBezTo>
                      <a:pt x="1735" y="101"/>
                      <a:pt x="1635" y="134"/>
                      <a:pt x="1569" y="201"/>
                    </a:cubicBezTo>
                    <a:cubicBezTo>
                      <a:pt x="1469" y="234"/>
                      <a:pt x="1402" y="301"/>
                      <a:pt x="1369" y="368"/>
                    </a:cubicBezTo>
                    <a:cubicBezTo>
                      <a:pt x="1302" y="435"/>
                      <a:pt x="1235" y="535"/>
                      <a:pt x="1202" y="601"/>
                    </a:cubicBezTo>
                    <a:cubicBezTo>
                      <a:pt x="1135" y="701"/>
                      <a:pt x="1102" y="801"/>
                      <a:pt x="1068" y="902"/>
                    </a:cubicBezTo>
                    <a:cubicBezTo>
                      <a:pt x="1035" y="1002"/>
                      <a:pt x="1002" y="1102"/>
                      <a:pt x="1002" y="1202"/>
                    </a:cubicBezTo>
                    <a:lnTo>
                      <a:pt x="1" y="5872"/>
                    </a:lnTo>
                    <a:lnTo>
                      <a:pt x="1135" y="6105"/>
                    </a:lnTo>
                    <a:lnTo>
                      <a:pt x="2102" y="1435"/>
                    </a:lnTo>
                    <a:cubicBezTo>
                      <a:pt x="2136" y="1268"/>
                      <a:pt x="2202" y="1102"/>
                      <a:pt x="2269" y="935"/>
                    </a:cubicBezTo>
                    <a:cubicBezTo>
                      <a:pt x="2336" y="835"/>
                      <a:pt x="2403" y="735"/>
                      <a:pt x="2469" y="668"/>
                    </a:cubicBezTo>
                    <a:cubicBezTo>
                      <a:pt x="2536" y="635"/>
                      <a:pt x="2603" y="601"/>
                      <a:pt x="2669" y="601"/>
                    </a:cubicBezTo>
                    <a:lnTo>
                      <a:pt x="2870" y="601"/>
                    </a:lnTo>
                    <a:cubicBezTo>
                      <a:pt x="2936" y="601"/>
                      <a:pt x="2970" y="635"/>
                      <a:pt x="3036" y="668"/>
                    </a:cubicBezTo>
                    <a:cubicBezTo>
                      <a:pt x="3103" y="701"/>
                      <a:pt x="3136" y="768"/>
                      <a:pt x="3170" y="801"/>
                    </a:cubicBezTo>
                    <a:cubicBezTo>
                      <a:pt x="3237" y="902"/>
                      <a:pt x="3270" y="1035"/>
                      <a:pt x="3270" y="1135"/>
                    </a:cubicBezTo>
                    <a:cubicBezTo>
                      <a:pt x="3270" y="1302"/>
                      <a:pt x="3270" y="1502"/>
                      <a:pt x="3237" y="1669"/>
                    </a:cubicBezTo>
                    <a:lnTo>
                      <a:pt x="2269" y="6305"/>
                    </a:lnTo>
                    <a:lnTo>
                      <a:pt x="3403" y="6539"/>
                    </a:lnTo>
                    <a:lnTo>
                      <a:pt x="4404" y="1902"/>
                    </a:lnTo>
                    <a:cubicBezTo>
                      <a:pt x="4404" y="1802"/>
                      <a:pt x="4437" y="1702"/>
                      <a:pt x="4437" y="1602"/>
                    </a:cubicBezTo>
                    <a:cubicBezTo>
                      <a:pt x="4437" y="1502"/>
                      <a:pt x="4437" y="1402"/>
                      <a:pt x="4437" y="1268"/>
                    </a:cubicBezTo>
                    <a:cubicBezTo>
                      <a:pt x="4437" y="1168"/>
                      <a:pt x="4404" y="1102"/>
                      <a:pt x="4371" y="1002"/>
                    </a:cubicBezTo>
                    <a:cubicBezTo>
                      <a:pt x="4371" y="902"/>
                      <a:pt x="4337" y="835"/>
                      <a:pt x="4271" y="768"/>
                    </a:cubicBezTo>
                    <a:cubicBezTo>
                      <a:pt x="4237" y="668"/>
                      <a:pt x="4171" y="601"/>
                      <a:pt x="4070" y="535"/>
                    </a:cubicBezTo>
                    <a:cubicBezTo>
                      <a:pt x="3970" y="468"/>
                      <a:pt x="3870" y="401"/>
                      <a:pt x="3770" y="334"/>
                    </a:cubicBezTo>
                    <a:cubicBezTo>
                      <a:pt x="3670" y="268"/>
                      <a:pt x="3537" y="201"/>
                      <a:pt x="3403" y="168"/>
                    </a:cubicBezTo>
                    <a:cubicBezTo>
                      <a:pt x="3270" y="101"/>
                      <a:pt x="3170" y="68"/>
                      <a:pt x="3036" y="34"/>
                    </a:cubicBezTo>
                    <a:cubicBezTo>
                      <a:pt x="2903" y="1"/>
                      <a:pt x="2736" y="1"/>
                      <a:pt x="26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66"/>
              <p:cNvSpPr/>
              <p:nvPr/>
            </p:nvSpPr>
            <p:spPr>
              <a:xfrm>
                <a:off x="6527614" y="1271308"/>
                <a:ext cx="278488" cy="410420"/>
              </a:xfrm>
              <a:custGeom>
                <a:rect b="b" l="l" r="r" t="t"/>
                <a:pathLst>
                  <a:path extrusionOk="0" h="6539" w="4437">
                    <a:moveTo>
                      <a:pt x="2169" y="0"/>
                    </a:moveTo>
                    <a:cubicBezTo>
                      <a:pt x="2035" y="0"/>
                      <a:pt x="1935" y="34"/>
                      <a:pt x="1802" y="67"/>
                    </a:cubicBezTo>
                    <a:cubicBezTo>
                      <a:pt x="1702" y="101"/>
                      <a:pt x="1635" y="134"/>
                      <a:pt x="1535" y="201"/>
                    </a:cubicBezTo>
                    <a:cubicBezTo>
                      <a:pt x="1468" y="234"/>
                      <a:pt x="1401" y="301"/>
                      <a:pt x="1335" y="367"/>
                    </a:cubicBezTo>
                    <a:cubicBezTo>
                      <a:pt x="1268" y="434"/>
                      <a:pt x="1235" y="534"/>
                      <a:pt x="1168" y="601"/>
                    </a:cubicBezTo>
                    <a:cubicBezTo>
                      <a:pt x="1134" y="701"/>
                      <a:pt x="1101" y="801"/>
                      <a:pt x="1034" y="901"/>
                    </a:cubicBezTo>
                    <a:cubicBezTo>
                      <a:pt x="1001" y="1001"/>
                      <a:pt x="1001" y="1101"/>
                      <a:pt x="968" y="1201"/>
                    </a:cubicBezTo>
                    <a:lnTo>
                      <a:pt x="0" y="5838"/>
                    </a:lnTo>
                    <a:lnTo>
                      <a:pt x="1134" y="6071"/>
                    </a:lnTo>
                    <a:lnTo>
                      <a:pt x="2102" y="1401"/>
                    </a:lnTo>
                    <a:cubicBezTo>
                      <a:pt x="2135" y="1235"/>
                      <a:pt x="2202" y="1068"/>
                      <a:pt x="2269" y="934"/>
                    </a:cubicBezTo>
                    <a:cubicBezTo>
                      <a:pt x="2335" y="834"/>
                      <a:pt x="2402" y="734"/>
                      <a:pt x="2469" y="634"/>
                    </a:cubicBezTo>
                    <a:cubicBezTo>
                      <a:pt x="2535" y="601"/>
                      <a:pt x="2602" y="601"/>
                      <a:pt x="2669" y="568"/>
                    </a:cubicBezTo>
                    <a:lnTo>
                      <a:pt x="2869" y="568"/>
                    </a:lnTo>
                    <a:cubicBezTo>
                      <a:pt x="2936" y="601"/>
                      <a:pt x="2969" y="634"/>
                      <a:pt x="3036" y="668"/>
                    </a:cubicBezTo>
                    <a:cubicBezTo>
                      <a:pt x="3103" y="701"/>
                      <a:pt x="3136" y="734"/>
                      <a:pt x="3169" y="801"/>
                    </a:cubicBezTo>
                    <a:cubicBezTo>
                      <a:pt x="3236" y="901"/>
                      <a:pt x="3236" y="1001"/>
                      <a:pt x="3236" y="1135"/>
                    </a:cubicBezTo>
                    <a:cubicBezTo>
                      <a:pt x="3269" y="1301"/>
                      <a:pt x="3269" y="1468"/>
                      <a:pt x="3236" y="1668"/>
                    </a:cubicBezTo>
                    <a:lnTo>
                      <a:pt x="2269" y="6305"/>
                    </a:lnTo>
                    <a:lnTo>
                      <a:pt x="3403" y="6538"/>
                    </a:lnTo>
                    <a:lnTo>
                      <a:pt x="4370" y="1902"/>
                    </a:lnTo>
                    <a:cubicBezTo>
                      <a:pt x="4403" y="1802"/>
                      <a:pt x="4403" y="1702"/>
                      <a:pt x="4403" y="1602"/>
                    </a:cubicBezTo>
                    <a:cubicBezTo>
                      <a:pt x="4437" y="1502"/>
                      <a:pt x="4437" y="1401"/>
                      <a:pt x="4403" y="1301"/>
                    </a:cubicBezTo>
                    <a:cubicBezTo>
                      <a:pt x="4403" y="1201"/>
                      <a:pt x="4403" y="1101"/>
                      <a:pt x="4370" y="1001"/>
                    </a:cubicBezTo>
                    <a:cubicBezTo>
                      <a:pt x="4337" y="901"/>
                      <a:pt x="4303" y="834"/>
                      <a:pt x="4270" y="768"/>
                    </a:cubicBezTo>
                    <a:cubicBezTo>
                      <a:pt x="4203" y="668"/>
                      <a:pt x="4137" y="601"/>
                      <a:pt x="4070" y="534"/>
                    </a:cubicBezTo>
                    <a:cubicBezTo>
                      <a:pt x="3970" y="467"/>
                      <a:pt x="3870" y="401"/>
                      <a:pt x="3736" y="334"/>
                    </a:cubicBezTo>
                    <a:cubicBezTo>
                      <a:pt x="3636" y="267"/>
                      <a:pt x="3503" y="201"/>
                      <a:pt x="3403" y="167"/>
                    </a:cubicBezTo>
                    <a:cubicBezTo>
                      <a:pt x="3269" y="101"/>
                      <a:pt x="3136" y="67"/>
                      <a:pt x="3002" y="34"/>
                    </a:cubicBezTo>
                    <a:cubicBezTo>
                      <a:pt x="2869" y="34"/>
                      <a:pt x="2736" y="0"/>
                      <a:pt x="25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66"/>
              <p:cNvSpPr/>
              <p:nvPr/>
            </p:nvSpPr>
            <p:spPr>
              <a:xfrm>
                <a:off x="6780933" y="1314428"/>
                <a:ext cx="270141" cy="399499"/>
              </a:xfrm>
              <a:custGeom>
                <a:rect b="b" l="l" r="r" t="t"/>
                <a:pathLst>
                  <a:path extrusionOk="0" h="6365" w="4304">
                    <a:moveTo>
                      <a:pt x="1982" y="0"/>
                    </a:moveTo>
                    <a:cubicBezTo>
                      <a:pt x="1933" y="0"/>
                      <a:pt x="1884" y="4"/>
                      <a:pt x="1835" y="14"/>
                    </a:cubicBezTo>
                    <a:cubicBezTo>
                      <a:pt x="1702" y="14"/>
                      <a:pt x="1535" y="47"/>
                      <a:pt x="1402" y="114"/>
                    </a:cubicBezTo>
                    <a:cubicBezTo>
                      <a:pt x="1301" y="181"/>
                      <a:pt x="1168" y="247"/>
                      <a:pt x="1101" y="381"/>
                    </a:cubicBezTo>
                    <a:cubicBezTo>
                      <a:pt x="1001" y="481"/>
                      <a:pt x="935" y="614"/>
                      <a:pt x="935" y="748"/>
                    </a:cubicBezTo>
                    <a:lnTo>
                      <a:pt x="34" y="4984"/>
                    </a:lnTo>
                    <a:cubicBezTo>
                      <a:pt x="1" y="5118"/>
                      <a:pt x="1" y="5284"/>
                      <a:pt x="34" y="5418"/>
                    </a:cubicBezTo>
                    <a:cubicBezTo>
                      <a:pt x="67" y="5551"/>
                      <a:pt x="134" y="5651"/>
                      <a:pt x="234" y="5785"/>
                    </a:cubicBezTo>
                    <a:cubicBezTo>
                      <a:pt x="334" y="5885"/>
                      <a:pt x="468" y="5985"/>
                      <a:pt x="601" y="6052"/>
                    </a:cubicBezTo>
                    <a:cubicBezTo>
                      <a:pt x="734" y="6118"/>
                      <a:pt x="901" y="6185"/>
                      <a:pt x="1068" y="6218"/>
                    </a:cubicBezTo>
                    <a:lnTo>
                      <a:pt x="1402" y="6285"/>
                    </a:lnTo>
                    <a:cubicBezTo>
                      <a:pt x="1621" y="6334"/>
                      <a:pt x="1841" y="6365"/>
                      <a:pt x="2061" y="6365"/>
                    </a:cubicBezTo>
                    <a:cubicBezTo>
                      <a:pt x="2141" y="6365"/>
                      <a:pt x="2222" y="6361"/>
                      <a:pt x="2302" y="6352"/>
                    </a:cubicBezTo>
                    <a:cubicBezTo>
                      <a:pt x="2536" y="6318"/>
                      <a:pt x="2769" y="6285"/>
                      <a:pt x="2969" y="6152"/>
                    </a:cubicBezTo>
                    <a:lnTo>
                      <a:pt x="3303" y="5952"/>
                    </a:lnTo>
                    <a:lnTo>
                      <a:pt x="2336" y="5418"/>
                    </a:lnTo>
                    <a:lnTo>
                      <a:pt x="2002" y="5651"/>
                    </a:lnTo>
                    <a:cubicBezTo>
                      <a:pt x="1969" y="5685"/>
                      <a:pt x="1902" y="5685"/>
                      <a:pt x="1802" y="5685"/>
                    </a:cubicBezTo>
                    <a:cubicBezTo>
                      <a:pt x="1768" y="5701"/>
                      <a:pt x="1727" y="5710"/>
                      <a:pt x="1681" y="5710"/>
                    </a:cubicBezTo>
                    <a:cubicBezTo>
                      <a:pt x="1635" y="5710"/>
                      <a:pt x="1585" y="5701"/>
                      <a:pt x="1535" y="5685"/>
                    </a:cubicBezTo>
                    <a:lnTo>
                      <a:pt x="1268" y="5651"/>
                    </a:lnTo>
                    <a:cubicBezTo>
                      <a:pt x="1235" y="5585"/>
                      <a:pt x="1201" y="5518"/>
                      <a:pt x="1168" y="5451"/>
                    </a:cubicBezTo>
                    <a:cubicBezTo>
                      <a:pt x="1135" y="5384"/>
                      <a:pt x="1135" y="5284"/>
                      <a:pt x="1168" y="5218"/>
                    </a:cubicBezTo>
                    <a:lnTo>
                      <a:pt x="1668" y="2816"/>
                    </a:lnTo>
                    <a:lnTo>
                      <a:pt x="2235" y="2916"/>
                    </a:lnTo>
                    <a:lnTo>
                      <a:pt x="2336" y="2349"/>
                    </a:lnTo>
                    <a:lnTo>
                      <a:pt x="1802" y="2249"/>
                    </a:lnTo>
                    <a:lnTo>
                      <a:pt x="2069" y="948"/>
                    </a:lnTo>
                    <a:cubicBezTo>
                      <a:pt x="2069" y="881"/>
                      <a:pt x="2102" y="815"/>
                      <a:pt x="2135" y="748"/>
                    </a:cubicBezTo>
                    <a:cubicBezTo>
                      <a:pt x="2202" y="681"/>
                      <a:pt x="2235" y="614"/>
                      <a:pt x="2336" y="581"/>
                    </a:cubicBezTo>
                    <a:lnTo>
                      <a:pt x="2602" y="648"/>
                    </a:lnTo>
                    <a:cubicBezTo>
                      <a:pt x="2736" y="681"/>
                      <a:pt x="2903" y="748"/>
                      <a:pt x="3003" y="881"/>
                    </a:cubicBezTo>
                    <a:lnTo>
                      <a:pt x="3236" y="1215"/>
                    </a:lnTo>
                    <a:lnTo>
                      <a:pt x="4304" y="1181"/>
                    </a:lnTo>
                    <a:lnTo>
                      <a:pt x="4070" y="815"/>
                    </a:lnTo>
                    <a:cubicBezTo>
                      <a:pt x="3903" y="648"/>
                      <a:pt x="3737" y="514"/>
                      <a:pt x="3536" y="414"/>
                    </a:cubicBezTo>
                    <a:cubicBezTo>
                      <a:pt x="3270" y="281"/>
                      <a:pt x="2969" y="147"/>
                      <a:pt x="2702" y="114"/>
                    </a:cubicBezTo>
                    <a:lnTo>
                      <a:pt x="2336" y="47"/>
                    </a:lnTo>
                    <a:cubicBezTo>
                      <a:pt x="2218" y="24"/>
                      <a:pt x="2100" y="0"/>
                      <a:pt x="19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66"/>
              <p:cNvSpPr/>
              <p:nvPr/>
            </p:nvSpPr>
            <p:spPr>
              <a:xfrm>
                <a:off x="7009147" y="1364640"/>
                <a:ext cx="276417" cy="417576"/>
              </a:xfrm>
              <a:custGeom>
                <a:rect b="b" l="l" r="r" t="t"/>
                <a:pathLst>
                  <a:path extrusionOk="0" h="6653" w="4404">
                    <a:moveTo>
                      <a:pt x="2502" y="615"/>
                    </a:moveTo>
                    <a:lnTo>
                      <a:pt x="2769" y="682"/>
                    </a:lnTo>
                    <a:cubicBezTo>
                      <a:pt x="2903" y="682"/>
                      <a:pt x="3069" y="748"/>
                      <a:pt x="3169" y="882"/>
                    </a:cubicBezTo>
                    <a:cubicBezTo>
                      <a:pt x="3203" y="982"/>
                      <a:pt x="3236" y="1082"/>
                      <a:pt x="3269" y="1215"/>
                    </a:cubicBezTo>
                    <a:cubicBezTo>
                      <a:pt x="3303" y="1416"/>
                      <a:pt x="3269" y="1649"/>
                      <a:pt x="3169" y="1849"/>
                    </a:cubicBezTo>
                    <a:cubicBezTo>
                      <a:pt x="3136" y="1916"/>
                      <a:pt x="3136" y="1983"/>
                      <a:pt x="3103" y="2049"/>
                    </a:cubicBezTo>
                    <a:cubicBezTo>
                      <a:pt x="3069" y="2116"/>
                      <a:pt x="3003" y="2183"/>
                      <a:pt x="2969" y="2216"/>
                    </a:cubicBezTo>
                    <a:cubicBezTo>
                      <a:pt x="2936" y="2249"/>
                      <a:pt x="2936" y="2283"/>
                      <a:pt x="2903" y="2316"/>
                    </a:cubicBezTo>
                    <a:cubicBezTo>
                      <a:pt x="2836" y="2350"/>
                      <a:pt x="2736" y="2350"/>
                      <a:pt x="2669" y="2350"/>
                    </a:cubicBezTo>
                    <a:lnTo>
                      <a:pt x="2669" y="2383"/>
                    </a:lnTo>
                    <a:cubicBezTo>
                      <a:pt x="2569" y="2383"/>
                      <a:pt x="2502" y="2350"/>
                      <a:pt x="2402" y="2350"/>
                    </a:cubicBezTo>
                    <a:lnTo>
                      <a:pt x="1969" y="2249"/>
                    </a:lnTo>
                    <a:lnTo>
                      <a:pt x="2235" y="982"/>
                    </a:lnTo>
                    <a:cubicBezTo>
                      <a:pt x="2235" y="882"/>
                      <a:pt x="2269" y="815"/>
                      <a:pt x="2302" y="782"/>
                    </a:cubicBezTo>
                    <a:cubicBezTo>
                      <a:pt x="2369" y="715"/>
                      <a:pt x="2402" y="648"/>
                      <a:pt x="2502" y="615"/>
                    </a:cubicBezTo>
                    <a:close/>
                    <a:moveTo>
                      <a:pt x="2148" y="1"/>
                    </a:moveTo>
                    <a:cubicBezTo>
                      <a:pt x="2100" y="1"/>
                      <a:pt x="2051" y="5"/>
                      <a:pt x="2002" y="15"/>
                    </a:cubicBezTo>
                    <a:cubicBezTo>
                      <a:pt x="1835" y="15"/>
                      <a:pt x="1702" y="48"/>
                      <a:pt x="1568" y="115"/>
                    </a:cubicBezTo>
                    <a:cubicBezTo>
                      <a:pt x="1435" y="181"/>
                      <a:pt x="1335" y="281"/>
                      <a:pt x="1235" y="381"/>
                    </a:cubicBezTo>
                    <a:cubicBezTo>
                      <a:pt x="1168" y="482"/>
                      <a:pt x="1101" y="615"/>
                      <a:pt x="1068" y="748"/>
                    </a:cubicBezTo>
                    <a:lnTo>
                      <a:pt x="0" y="5952"/>
                    </a:lnTo>
                    <a:lnTo>
                      <a:pt x="1135" y="6186"/>
                    </a:lnTo>
                    <a:lnTo>
                      <a:pt x="1835" y="2817"/>
                    </a:lnTo>
                    <a:lnTo>
                      <a:pt x="2302" y="2917"/>
                    </a:lnTo>
                    <a:cubicBezTo>
                      <a:pt x="2436" y="2950"/>
                      <a:pt x="2602" y="3017"/>
                      <a:pt x="2702" y="3150"/>
                    </a:cubicBezTo>
                    <a:cubicBezTo>
                      <a:pt x="2736" y="3183"/>
                      <a:pt x="2736" y="3217"/>
                      <a:pt x="2769" y="3284"/>
                    </a:cubicBezTo>
                    <a:cubicBezTo>
                      <a:pt x="2769" y="3350"/>
                      <a:pt x="2769" y="3417"/>
                      <a:pt x="2802" y="3484"/>
                    </a:cubicBezTo>
                    <a:cubicBezTo>
                      <a:pt x="2802" y="3650"/>
                      <a:pt x="2802" y="3851"/>
                      <a:pt x="2769" y="4017"/>
                    </a:cubicBezTo>
                    <a:lnTo>
                      <a:pt x="2269" y="6419"/>
                    </a:lnTo>
                    <a:lnTo>
                      <a:pt x="3403" y="6653"/>
                    </a:lnTo>
                    <a:lnTo>
                      <a:pt x="3903" y="4251"/>
                    </a:lnTo>
                    <a:cubicBezTo>
                      <a:pt x="3937" y="4051"/>
                      <a:pt x="3937" y="3817"/>
                      <a:pt x="3937" y="3617"/>
                    </a:cubicBezTo>
                    <a:cubicBezTo>
                      <a:pt x="3903" y="3417"/>
                      <a:pt x="3870" y="3250"/>
                      <a:pt x="3770" y="3083"/>
                    </a:cubicBezTo>
                    <a:cubicBezTo>
                      <a:pt x="3736" y="3017"/>
                      <a:pt x="3670" y="2950"/>
                      <a:pt x="3603" y="2883"/>
                    </a:cubicBezTo>
                    <a:cubicBezTo>
                      <a:pt x="3670" y="2883"/>
                      <a:pt x="3770" y="2817"/>
                      <a:pt x="3837" y="2783"/>
                    </a:cubicBezTo>
                    <a:cubicBezTo>
                      <a:pt x="3903" y="2750"/>
                      <a:pt x="3970" y="2683"/>
                      <a:pt x="4037" y="2616"/>
                    </a:cubicBezTo>
                    <a:cubicBezTo>
                      <a:pt x="4103" y="2550"/>
                      <a:pt x="4137" y="2483"/>
                      <a:pt x="4203" y="2383"/>
                    </a:cubicBezTo>
                    <a:cubicBezTo>
                      <a:pt x="4237" y="2316"/>
                      <a:pt x="4270" y="2216"/>
                      <a:pt x="4304" y="2149"/>
                    </a:cubicBezTo>
                    <a:cubicBezTo>
                      <a:pt x="4337" y="2049"/>
                      <a:pt x="4370" y="1983"/>
                      <a:pt x="4404" y="1883"/>
                    </a:cubicBezTo>
                    <a:cubicBezTo>
                      <a:pt x="4404" y="1716"/>
                      <a:pt x="4404" y="1516"/>
                      <a:pt x="4404" y="1349"/>
                    </a:cubicBezTo>
                    <a:cubicBezTo>
                      <a:pt x="4370" y="1182"/>
                      <a:pt x="4304" y="1015"/>
                      <a:pt x="4237" y="848"/>
                    </a:cubicBezTo>
                    <a:cubicBezTo>
                      <a:pt x="4070" y="682"/>
                      <a:pt x="3903" y="515"/>
                      <a:pt x="3670" y="415"/>
                    </a:cubicBezTo>
                    <a:cubicBezTo>
                      <a:pt x="3436" y="281"/>
                      <a:pt x="3136" y="181"/>
                      <a:pt x="2836" y="115"/>
                    </a:cubicBezTo>
                    <a:lnTo>
                      <a:pt x="2502" y="48"/>
                    </a:lnTo>
                    <a:cubicBezTo>
                      <a:pt x="2384" y="24"/>
                      <a:pt x="2266" y="1"/>
                      <a:pt x="21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66"/>
              <p:cNvSpPr/>
              <p:nvPr/>
            </p:nvSpPr>
            <p:spPr>
              <a:xfrm flipH="1" rot="2850461">
                <a:off x="6630604" y="2818526"/>
                <a:ext cx="2669954" cy="2311919"/>
              </a:xfrm>
              <a:custGeom>
                <a:rect b="b" l="l" r="r" t="t"/>
                <a:pathLst>
                  <a:path extrusionOk="0" h="39058" w="45108">
                    <a:moveTo>
                      <a:pt x="8045" y="0"/>
                    </a:moveTo>
                    <a:cubicBezTo>
                      <a:pt x="7986" y="0"/>
                      <a:pt x="7929" y="4"/>
                      <a:pt x="7873" y="12"/>
                    </a:cubicBezTo>
                    <a:cubicBezTo>
                      <a:pt x="5775" y="285"/>
                      <a:pt x="3648" y="893"/>
                      <a:pt x="2219" y="2383"/>
                    </a:cubicBezTo>
                    <a:cubicBezTo>
                      <a:pt x="821" y="3750"/>
                      <a:pt x="31" y="5604"/>
                      <a:pt x="0" y="7550"/>
                    </a:cubicBezTo>
                    <a:cubicBezTo>
                      <a:pt x="61" y="11410"/>
                      <a:pt x="2493" y="14693"/>
                      <a:pt x="4408" y="18067"/>
                    </a:cubicBezTo>
                    <a:cubicBezTo>
                      <a:pt x="5319" y="19678"/>
                      <a:pt x="5927" y="21380"/>
                      <a:pt x="6839" y="22991"/>
                    </a:cubicBezTo>
                    <a:cubicBezTo>
                      <a:pt x="6961" y="22960"/>
                      <a:pt x="7052" y="22930"/>
                      <a:pt x="7174" y="22930"/>
                    </a:cubicBezTo>
                    <a:cubicBezTo>
                      <a:pt x="7204" y="22991"/>
                      <a:pt x="7234" y="23052"/>
                      <a:pt x="7265" y="23112"/>
                    </a:cubicBezTo>
                    <a:cubicBezTo>
                      <a:pt x="8633" y="25818"/>
                      <a:pt x="11915" y="32444"/>
                      <a:pt x="13526" y="34997"/>
                    </a:cubicBezTo>
                    <a:cubicBezTo>
                      <a:pt x="14408" y="36365"/>
                      <a:pt x="15472" y="37702"/>
                      <a:pt x="16931" y="38340"/>
                    </a:cubicBezTo>
                    <a:cubicBezTo>
                      <a:pt x="17478" y="38736"/>
                      <a:pt x="18116" y="38948"/>
                      <a:pt x="18754" y="39040"/>
                    </a:cubicBezTo>
                    <a:cubicBezTo>
                      <a:pt x="18897" y="39052"/>
                      <a:pt x="19035" y="39058"/>
                      <a:pt x="19170" y="39058"/>
                    </a:cubicBezTo>
                    <a:cubicBezTo>
                      <a:pt x="20334" y="39058"/>
                      <a:pt x="21264" y="38632"/>
                      <a:pt x="22463" y="38523"/>
                    </a:cubicBezTo>
                    <a:cubicBezTo>
                      <a:pt x="26870" y="38067"/>
                      <a:pt x="40730" y="37611"/>
                      <a:pt x="45107" y="35635"/>
                    </a:cubicBezTo>
                    <a:cubicBezTo>
                      <a:pt x="45047" y="33538"/>
                      <a:pt x="44651" y="29313"/>
                      <a:pt x="40426" y="26000"/>
                    </a:cubicBezTo>
                    <a:cubicBezTo>
                      <a:pt x="36749" y="26577"/>
                      <a:pt x="25229" y="27824"/>
                      <a:pt x="22189" y="28432"/>
                    </a:cubicBezTo>
                    <a:cubicBezTo>
                      <a:pt x="21733" y="27368"/>
                      <a:pt x="19909" y="24541"/>
                      <a:pt x="19423" y="23477"/>
                    </a:cubicBezTo>
                    <a:cubicBezTo>
                      <a:pt x="19058" y="22656"/>
                      <a:pt x="17630" y="19252"/>
                      <a:pt x="17356" y="18523"/>
                    </a:cubicBezTo>
                    <a:cubicBezTo>
                      <a:pt x="17356" y="18492"/>
                      <a:pt x="16353" y="15513"/>
                      <a:pt x="16353" y="15513"/>
                    </a:cubicBezTo>
                    <a:cubicBezTo>
                      <a:pt x="16505" y="15392"/>
                      <a:pt x="16110" y="14662"/>
                      <a:pt x="15988" y="14267"/>
                    </a:cubicBezTo>
                    <a:cubicBezTo>
                      <a:pt x="15624" y="13082"/>
                      <a:pt x="15289" y="11866"/>
                      <a:pt x="14924" y="10681"/>
                    </a:cubicBezTo>
                    <a:cubicBezTo>
                      <a:pt x="14013" y="7793"/>
                      <a:pt x="12918" y="4814"/>
                      <a:pt x="11307" y="2200"/>
                    </a:cubicBezTo>
                    <a:cubicBezTo>
                      <a:pt x="10759" y="1334"/>
                      <a:pt x="9167" y="0"/>
                      <a:pt x="8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73" name="Google Shape;1273;p66"/>
              <p:cNvGrpSpPr/>
              <p:nvPr/>
            </p:nvGrpSpPr>
            <p:grpSpPr>
              <a:xfrm rot="691039">
                <a:off x="6318192" y="1706464"/>
                <a:ext cx="311610" cy="201655"/>
                <a:chOff x="1190625" y="1167600"/>
                <a:chExt cx="5228350" cy="3383475"/>
              </a:xfrm>
            </p:grpSpPr>
            <p:sp>
              <p:nvSpPr>
                <p:cNvPr id="1274" name="Google Shape;1274;p66"/>
                <p:cNvSpPr/>
                <p:nvPr/>
              </p:nvSpPr>
              <p:spPr>
                <a:xfrm>
                  <a:off x="1190625" y="3012500"/>
                  <a:ext cx="1538550" cy="1538575"/>
                </a:xfrm>
                <a:custGeom>
                  <a:rect b="b" l="l" r="r" t="t"/>
                  <a:pathLst>
                    <a:path extrusionOk="0" h="61543" w="61542">
                      <a:moveTo>
                        <a:pt x="35231" y="11508"/>
                      </a:moveTo>
                      <a:cubicBezTo>
                        <a:pt x="36800" y="11508"/>
                        <a:pt x="38368" y="12108"/>
                        <a:pt x="39557" y="13309"/>
                      </a:cubicBezTo>
                      <a:cubicBezTo>
                        <a:pt x="41959" y="15711"/>
                        <a:pt x="41959" y="19583"/>
                        <a:pt x="39557" y="21985"/>
                      </a:cubicBezTo>
                      <a:lnTo>
                        <a:pt x="30783" y="30759"/>
                      </a:lnTo>
                      <a:lnTo>
                        <a:pt x="39557" y="39558"/>
                      </a:lnTo>
                      <a:cubicBezTo>
                        <a:pt x="41959" y="41960"/>
                        <a:pt x="41959" y="45832"/>
                        <a:pt x="39557" y="48234"/>
                      </a:cubicBezTo>
                      <a:cubicBezTo>
                        <a:pt x="38368" y="49423"/>
                        <a:pt x="36800" y="50017"/>
                        <a:pt x="35231" y="50017"/>
                      </a:cubicBezTo>
                      <a:cubicBezTo>
                        <a:pt x="33663" y="50017"/>
                        <a:pt x="32094" y="49423"/>
                        <a:pt x="30906" y="48234"/>
                      </a:cubicBezTo>
                      <a:lnTo>
                        <a:pt x="17769" y="35097"/>
                      </a:lnTo>
                      <a:cubicBezTo>
                        <a:pt x="15392" y="32720"/>
                        <a:pt x="15392" y="28823"/>
                        <a:pt x="17769" y="26446"/>
                      </a:cubicBezTo>
                      <a:lnTo>
                        <a:pt x="30906" y="13309"/>
                      </a:lnTo>
                      <a:cubicBezTo>
                        <a:pt x="32094" y="12108"/>
                        <a:pt x="33663" y="11508"/>
                        <a:pt x="35231" y="11508"/>
                      </a:cubicBezTo>
                      <a:close/>
                      <a:moveTo>
                        <a:pt x="6127" y="1"/>
                      </a:moveTo>
                      <a:cubicBezTo>
                        <a:pt x="2745" y="1"/>
                        <a:pt x="0" y="2746"/>
                        <a:pt x="0" y="6128"/>
                      </a:cubicBezTo>
                      <a:lnTo>
                        <a:pt x="0" y="55415"/>
                      </a:lnTo>
                      <a:cubicBezTo>
                        <a:pt x="0" y="58797"/>
                        <a:pt x="2745" y="61542"/>
                        <a:pt x="6127" y="61542"/>
                      </a:cubicBezTo>
                      <a:lnTo>
                        <a:pt x="55414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5" name="Google Shape;1275;p66"/>
                <p:cNvSpPr/>
                <p:nvPr/>
              </p:nvSpPr>
              <p:spPr>
                <a:xfrm>
                  <a:off x="3035500" y="3012500"/>
                  <a:ext cx="1538575" cy="1538575"/>
                </a:xfrm>
                <a:custGeom>
                  <a:rect b="b" l="l" r="r" t="t"/>
                  <a:pathLst>
                    <a:path extrusionOk="0" h="61543" w="61543">
                      <a:moveTo>
                        <a:pt x="43896" y="20184"/>
                      </a:moveTo>
                      <a:cubicBezTo>
                        <a:pt x="45465" y="20184"/>
                        <a:pt x="47033" y="20784"/>
                        <a:pt x="48234" y="21985"/>
                      </a:cubicBezTo>
                      <a:cubicBezTo>
                        <a:pt x="50636" y="24362"/>
                        <a:pt x="50636" y="28259"/>
                        <a:pt x="48234" y="30637"/>
                      </a:cubicBezTo>
                      <a:lnTo>
                        <a:pt x="35097" y="43773"/>
                      </a:lnTo>
                      <a:cubicBezTo>
                        <a:pt x="33909" y="44962"/>
                        <a:pt x="32346" y="45556"/>
                        <a:pt x="30781" y="45556"/>
                      </a:cubicBezTo>
                      <a:cubicBezTo>
                        <a:pt x="29215" y="45556"/>
                        <a:pt x="27647" y="44962"/>
                        <a:pt x="26446" y="43773"/>
                      </a:cubicBezTo>
                      <a:lnTo>
                        <a:pt x="13309" y="30637"/>
                      </a:lnTo>
                      <a:cubicBezTo>
                        <a:pt x="10932" y="28235"/>
                        <a:pt x="10932" y="24362"/>
                        <a:pt x="13309" y="21985"/>
                      </a:cubicBezTo>
                      <a:cubicBezTo>
                        <a:pt x="14510" y="20784"/>
                        <a:pt x="16079" y="20184"/>
                        <a:pt x="17647" y="20184"/>
                      </a:cubicBezTo>
                      <a:cubicBezTo>
                        <a:pt x="19216" y="20184"/>
                        <a:pt x="20784" y="20784"/>
                        <a:pt x="21985" y="21985"/>
                      </a:cubicBezTo>
                      <a:lnTo>
                        <a:pt x="30784" y="30759"/>
                      </a:lnTo>
                      <a:lnTo>
                        <a:pt x="39558" y="21985"/>
                      </a:lnTo>
                      <a:cubicBezTo>
                        <a:pt x="40759" y="20784"/>
                        <a:pt x="42328" y="20184"/>
                        <a:pt x="43896" y="20184"/>
                      </a:cubicBezTo>
                      <a:close/>
                      <a:moveTo>
                        <a:pt x="6128" y="1"/>
                      </a:moveTo>
                      <a:cubicBezTo>
                        <a:pt x="2746" y="1"/>
                        <a:pt x="1" y="2746"/>
                        <a:pt x="1" y="6128"/>
                      </a:cubicBezTo>
                      <a:lnTo>
                        <a:pt x="1" y="55415"/>
                      </a:lnTo>
                      <a:cubicBezTo>
                        <a:pt x="1" y="58797"/>
                        <a:pt x="2746" y="61542"/>
                        <a:pt x="6128" y="61542"/>
                      </a:cubicBezTo>
                      <a:lnTo>
                        <a:pt x="55415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6" name="Google Shape;1276;p66"/>
                <p:cNvSpPr/>
                <p:nvPr/>
              </p:nvSpPr>
              <p:spPr>
                <a:xfrm>
                  <a:off x="3035500" y="1167600"/>
                  <a:ext cx="1538575" cy="1538575"/>
                </a:xfrm>
                <a:custGeom>
                  <a:rect b="b" l="l" r="r" t="t"/>
                  <a:pathLst>
                    <a:path extrusionOk="0" h="61543" w="61543">
                      <a:moveTo>
                        <a:pt x="30781" y="15968"/>
                      </a:moveTo>
                      <a:cubicBezTo>
                        <a:pt x="32346" y="15968"/>
                        <a:pt x="33909" y="16569"/>
                        <a:pt x="35097" y="17770"/>
                      </a:cubicBezTo>
                      <a:lnTo>
                        <a:pt x="48234" y="30882"/>
                      </a:lnTo>
                      <a:cubicBezTo>
                        <a:pt x="50636" y="33284"/>
                        <a:pt x="50636" y="37156"/>
                        <a:pt x="48234" y="39558"/>
                      </a:cubicBezTo>
                      <a:cubicBezTo>
                        <a:pt x="47033" y="40759"/>
                        <a:pt x="45465" y="41359"/>
                        <a:pt x="43896" y="41359"/>
                      </a:cubicBezTo>
                      <a:cubicBezTo>
                        <a:pt x="42328" y="41359"/>
                        <a:pt x="40759" y="40759"/>
                        <a:pt x="39558" y="39558"/>
                      </a:cubicBezTo>
                      <a:lnTo>
                        <a:pt x="30784" y="30759"/>
                      </a:lnTo>
                      <a:lnTo>
                        <a:pt x="21985" y="39558"/>
                      </a:lnTo>
                      <a:cubicBezTo>
                        <a:pt x="20784" y="40759"/>
                        <a:pt x="19216" y="41359"/>
                        <a:pt x="17647" y="41359"/>
                      </a:cubicBezTo>
                      <a:cubicBezTo>
                        <a:pt x="16079" y="41359"/>
                        <a:pt x="14510" y="40759"/>
                        <a:pt x="13309" y="39558"/>
                      </a:cubicBezTo>
                      <a:cubicBezTo>
                        <a:pt x="10932" y="37156"/>
                        <a:pt x="10932" y="33284"/>
                        <a:pt x="13309" y="30882"/>
                      </a:cubicBezTo>
                      <a:lnTo>
                        <a:pt x="26446" y="17770"/>
                      </a:lnTo>
                      <a:cubicBezTo>
                        <a:pt x="27647" y="16569"/>
                        <a:pt x="29215" y="15968"/>
                        <a:pt x="30781" y="15968"/>
                      </a:cubicBezTo>
                      <a:close/>
                      <a:moveTo>
                        <a:pt x="6128" y="1"/>
                      </a:moveTo>
                      <a:cubicBezTo>
                        <a:pt x="2746" y="1"/>
                        <a:pt x="1" y="2746"/>
                        <a:pt x="1" y="6128"/>
                      </a:cubicBezTo>
                      <a:lnTo>
                        <a:pt x="1" y="55415"/>
                      </a:lnTo>
                      <a:cubicBezTo>
                        <a:pt x="1" y="58797"/>
                        <a:pt x="2746" y="61542"/>
                        <a:pt x="6128" y="61542"/>
                      </a:cubicBezTo>
                      <a:lnTo>
                        <a:pt x="55415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7" name="Google Shape;1277;p66"/>
                <p:cNvSpPr/>
                <p:nvPr/>
              </p:nvSpPr>
              <p:spPr>
                <a:xfrm>
                  <a:off x="4880400" y="3012500"/>
                  <a:ext cx="1538575" cy="1538575"/>
                </a:xfrm>
                <a:custGeom>
                  <a:rect b="b" l="l" r="r" t="t"/>
                  <a:pathLst>
                    <a:path extrusionOk="0" h="61543" w="61543">
                      <a:moveTo>
                        <a:pt x="26323" y="11508"/>
                      </a:moveTo>
                      <a:cubicBezTo>
                        <a:pt x="27892" y="11508"/>
                        <a:pt x="29460" y="12108"/>
                        <a:pt x="30661" y="13309"/>
                      </a:cubicBezTo>
                      <a:lnTo>
                        <a:pt x="43773" y="26446"/>
                      </a:lnTo>
                      <a:cubicBezTo>
                        <a:pt x="46175" y="28823"/>
                        <a:pt x="46175" y="32720"/>
                        <a:pt x="43773" y="35097"/>
                      </a:cubicBezTo>
                      <a:lnTo>
                        <a:pt x="30661" y="48234"/>
                      </a:lnTo>
                      <a:cubicBezTo>
                        <a:pt x="29460" y="49423"/>
                        <a:pt x="27892" y="50017"/>
                        <a:pt x="26323" y="50017"/>
                      </a:cubicBezTo>
                      <a:cubicBezTo>
                        <a:pt x="24755" y="50017"/>
                        <a:pt x="23186" y="49423"/>
                        <a:pt x="21985" y="48234"/>
                      </a:cubicBezTo>
                      <a:cubicBezTo>
                        <a:pt x="19583" y="45832"/>
                        <a:pt x="19583" y="41960"/>
                        <a:pt x="21985" y="39558"/>
                      </a:cubicBezTo>
                      <a:lnTo>
                        <a:pt x="30784" y="30759"/>
                      </a:lnTo>
                      <a:lnTo>
                        <a:pt x="21985" y="21985"/>
                      </a:lnTo>
                      <a:cubicBezTo>
                        <a:pt x="19583" y="19583"/>
                        <a:pt x="19583" y="15711"/>
                        <a:pt x="21985" y="13309"/>
                      </a:cubicBezTo>
                      <a:cubicBezTo>
                        <a:pt x="23186" y="12108"/>
                        <a:pt x="24755" y="11508"/>
                        <a:pt x="26323" y="11508"/>
                      </a:cubicBezTo>
                      <a:close/>
                      <a:moveTo>
                        <a:pt x="6128" y="1"/>
                      </a:moveTo>
                      <a:cubicBezTo>
                        <a:pt x="2746" y="1"/>
                        <a:pt x="1" y="2746"/>
                        <a:pt x="1" y="6128"/>
                      </a:cubicBezTo>
                      <a:lnTo>
                        <a:pt x="1" y="55415"/>
                      </a:lnTo>
                      <a:cubicBezTo>
                        <a:pt x="1" y="58797"/>
                        <a:pt x="2746" y="61542"/>
                        <a:pt x="6128" y="61542"/>
                      </a:cubicBezTo>
                      <a:lnTo>
                        <a:pt x="55415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278" name="Google Shape;1278;p66"/>
            <p:cNvSpPr/>
            <p:nvPr/>
          </p:nvSpPr>
          <p:spPr>
            <a:xfrm>
              <a:off x="7615675" y="4738650"/>
              <a:ext cx="842400" cy="250475"/>
            </a:xfrm>
            <a:custGeom>
              <a:rect b="b" l="l" r="r" t="t"/>
              <a:pathLst>
                <a:path extrusionOk="0" h="10019" w="33696">
                  <a:moveTo>
                    <a:pt x="33696" y="2240"/>
                  </a:moveTo>
                  <a:lnTo>
                    <a:pt x="0" y="10019"/>
                  </a:lnTo>
                  <a:lnTo>
                    <a:pt x="30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279" name="Google Shape;1279;p66"/>
          <p:cNvCxnSpPr/>
          <p:nvPr/>
        </p:nvCxnSpPr>
        <p:spPr>
          <a:xfrm rot="10800000">
            <a:off x="-65787" y="2038525"/>
            <a:ext cx="3556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0" name="Google Shape;1280;p66"/>
          <p:cNvSpPr/>
          <p:nvPr/>
        </p:nvSpPr>
        <p:spPr>
          <a:xfrm flipH="1" rot="10800000">
            <a:off x="3491025" y="1964500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66"/>
          <p:cNvSpPr txBox="1"/>
          <p:nvPr>
            <p:ph idx="4294967295" type="subTitle"/>
          </p:nvPr>
        </p:nvSpPr>
        <p:spPr>
          <a:xfrm>
            <a:off x="713225" y="2119263"/>
            <a:ext cx="3123000" cy="13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7"/>
          <p:cNvSpPr txBox="1"/>
          <p:nvPr>
            <p:ph type="title"/>
          </p:nvPr>
        </p:nvSpPr>
        <p:spPr>
          <a:xfrm>
            <a:off x="631625" y="13537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Introduction</a:t>
            </a:r>
            <a:endParaRPr/>
          </a:p>
        </p:txBody>
      </p:sp>
      <p:sp>
        <p:nvSpPr>
          <p:cNvPr id="531" name="Google Shape;531;p47"/>
          <p:cNvSpPr txBox="1"/>
          <p:nvPr>
            <p:ph idx="1" type="subTitle"/>
          </p:nvPr>
        </p:nvSpPr>
        <p:spPr>
          <a:xfrm>
            <a:off x="631625" y="2379500"/>
            <a:ext cx="4051200" cy="15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Bomberman</a:t>
            </a:r>
            <a:r>
              <a:rPr lang="en" sz="1200"/>
              <a:t> is a strategic, maze-based game that has been popular for a long time.</a:t>
            </a:r>
            <a:endParaRPr sz="1200"/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Our team decides to remake this well-known game for the OOP course to familiarize ourselves with OOP concepts and gain more experience in using the library </a:t>
            </a:r>
            <a:r>
              <a:rPr b="1" lang="en" sz="1200"/>
              <a:t>LibGDX</a:t>
            </a:r>
            <a:r>
              <a:rPr lang="en" sz="1200"/>
              <a:t> – a framework for game development written in </a:t>
            </a:r>
            <a:r>
              <a:rPr b="1" lang="en" sz="1200"/>
              <a:t>Java.</a:t>
            </a:r>
            <a:endParaRPr b="1"/>
          </a:p>
        </p:txBody>
      </p:sp>
      <p:grpSp>
        <p:nvGrpSpPr>
          <p:cNvPr id="532" name="Google Shape;532;p47"/>
          <p:cNvGrpSpPr/>
          <p:nvPr/>
        </p:nvGrpSpPr>
        <p:grpSpPr>
          <a:xfrm>
            <a:off x="4013" y="2071675"/>
            <a:ext cx="4433413" cy="141300"/>
            <a:chOff x="4013" y="2071675"/>
            <a:chExt cx="4433413" cy="141300"/>
          </a:xfrm>
        </p:grpSpPr>
        <p:cxnSp>
          <p:nvCxnSpPr>
            <p:cNvPr id="533" name="Google Shape;533;p47"/>
            <p:cNvCxnSpPr/>
            <p:nvPr/>
          </p:nvCxnSpPr>
          <p:spPr>
            <a:xfrm rot="10800000">
              <a:off x="4013" y="2145700"/>
              <a:ext cx="4292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4" name="Google Shape;534;p47"/>
            <p:cNvSpPr/>
            <p:nvPr/>
          </p:nvSpPr>
          <p:spPr>
            <a:xfrm flipH="1" rot="10800000">
              <a:off x="4296125" y="20716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5" name="Google Shape;535;p47"/>
          <p:cNvSpPr/>
          <p:nvPr/>
        </p:nvSpPr>
        <p:spPr>
          <a:xfrm flipH="1" rot="1799997">
            <a:off x="6385427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47"/>
          <p:cNvGrpSpPr/>
          <p:nvPr/>
        </p:nvGrpSpPr>
        <p:grpSpPr>
          <a:xfrm>
            <a:off x="387475" y="796288"/>
            <a:ext cx="8373350" cy="3789688"/>
            <a:chOff x="387475" y="720088"/>
            <a:chExt cx="8373350" cy="3789688"/>
          </a:xfrm>
        </p:grpSpPr>
        <p:grpSp>
          <p:nvGrpSpPr>
            <p:cNvPr id="537" name="Google Shape;537;p47"/>
            <p:cNvGrpSpPr/>
            <p:nvPr/>
          </p:nvGrpSpPr>
          <p:grpSpPr>
            <a:xfrm rot="-7546048">
              <a:off x="4811497" y="2685143"/>
              <a:ext cx="161701" cy="641985"/>
              <a:chOff x="7608634" y="5343951"/>
              <a:chExt cx="161700" cy="641982"/>
            </a:xfrm>
          </p:grpSpPr>
          <p:sp>
            <p:nvSpPr>
              <p:cNvPr id="538" name="Google Shape;538;p47"/>
              <p:cNvSpPr/>
              <p:nvPr/>
            </p:nvSpPr>
            <p:spPr>
              <a:xfrm>
                <a:off x="7608634" y="584613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47"/>
              <p:cNvSpPr/>
              <p:nvPr/>
            </p:nvSpPr>
            <p:spPr>
              <a:xfrm>
                <a:off x="7608634" y="5678739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47"/>
              <p:cNvSpPr/>
              <p:nvPr/>
            </p:nvSpPr>
            <p:spPr>
              <a:xfrm>
                <a:off x="7608634" y="551134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47"/>
              <p:cNvSpPr/>
              <p:nvPr/>
            </p:nvSpPr>
            <p:spPr>
              <a:xfrm>
                <a:off x="7608634" y="534395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2" name="Google Shape;542;p47"/>
            <p:cNvSpPr/>
            <p:nvPr/>
          </p:nvSpPr>
          <p:spPr>
            <a:xfrm>
              <a:off x="2833940" y="720088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7"/>
            <p:cNvSpPr/>
            <p:nvPr/>
          </p:nvSpPr>
          <p:spPr>
            <a:xfrm>
              <a:off x="5803925" y="2025013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7"/>
            <p:cNvSpPr/>
            <p:nvPr/>
          </p:nvSpPr>
          <p:spPr>
            <a:xfrm>
              <a:off x="8571225" y="7756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7"/>
            <p:cNvSpPr/>
            <p:nvPr/>
          </p:nvSpPr>
          <p:spPr>
            <a:xfrm>
              <a:off x="4721350" y="43201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7"/>
            <p:cNvSpPr/>
            <p:nvPr/>
          </p:nvSpPr>
          <p:spPr>
            <a:xfrm>
              <a:off x="7642025" y="3768088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7" name="Google Shape;547;p47"/>
            <p:cNvGrpSpPr/>
            <p:nvPr/>
          </p:nvGrpSpPr>
          <p:grpSpPr>
            <a:xfrm>
              <a:off x="5716845" y="3441801"/>
              <a:ext cx="545147" cy="506901"/>
              <a:chOff x="4818730" y="3307263"/>
              <a:chExt cx="1827512" cy="1699300"/>
            </a:xfrm>
          </p:grpSpPr>
          <p:sp>
            <p:nvSpPr>
              <p:cNvPr id="548" name="Google Shape;548;p47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47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47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47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47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47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47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47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47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47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47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47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47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47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47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47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47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47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47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47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47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47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47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47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47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3" name="Google Shape;573;p47"/>
            <p:cNvSpPr/>
            <p:nvPr/>
          </p:nvSpPr>
          <p:spPr>
            <a:xfrm>
              <a:off x="387475" y="37139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74" name="Google Shape;57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150" y="315625"/>
            <a:ext cx="3416474" cy="440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8"/>
          <p:cNvSpPr txBox="1"/>
          <p:nvPr>
            <p:ph type="title"/>
          </p:nvPr>
        </p:nvSpPr>
        <p:spPr>
          <a:xfrm flipH="1">
            <a:off x="4197425" y="2460300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Instruction</a:t>
            </a:r>
            <a:endParaRPr/>
          </a:p>
        </p:txBody>
      </p:sp>
      <p:sp>
        <p:nvSpPr>
          <p:cNvPr id="580" name="Google Shape;580;p48"/>
          <p:cNvSpPr txBox="1"/>
          <p:nvPr>
            <p:ph idx="2" type="title"/>
          </p:nvPr>
        </p:nvSpPr>
        <p:spPr>
          <a:xfrm flipH="1">
            <a:off x="6229625" y="117442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581" name="Google Shape;581;p48"/>
          <p:cNvCxnSpPr/>
          <p:nvPr/>
        </p:nvCxnSpPr>
        <p:spPr>
          <a:xfrm>
            <a:off x="4641125" y="3269650"/>
            <a:ext cx="4500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2" name="Google Shape;582;p48"/>
          <p:cNvSpPr/>
          <p:nvPr/>
        </p:nvSpPr>
        <p:spPr>
          <a:xfrm rot="10800000">
            <a:off x="4499813" y="319562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3" name="Google Shape;583;p48"/>
          <p:cNvGrpSpPr/>
          <p:nvPr/>
        </p:nvGrpSpPr>
        <p:grpSpPr>
          <a:xfrm>
            <a:off x="580275" y="530776"/>
            <a:ext cx="5649350" cy="4280724"/>
            <a:chOff x="580275" y="530776"/>
            <a:chExt cx="5649350" cy="4280724"/>
          </a:xfrm>
        </p:grpSpPr>
        <p:sp>
          <p:nvSpPr>
            <p:cNvPr id="584" name="Google Shape;584;p48"/>
            <p:cNvSpPr/>
            <p:nvPr/>
          </p:nvSpPr>
          <p:spPr>
            <a:xfrm flipH="1" rot="10800000">
              <a:off x="580275" y="186090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8"/>
            <p:cNvSpPr/>
            <p:nvPr/>
          </p:nvSpPr>
          <p:spPr>
            <a:xfrm>
              <a:off x="2491388" y="467020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8"/>
            <p:cNvSpPr/>
            <p:nvPr/>
          </p:nvSpPr>
          <p:spPr>
            <a:xfrm>
              <a:off x="3172425" y="11335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8"/>
            <p:cNvSpPr/>
            <p:nvPr/>
          </p:nvSpPr>
          <p:spPr>
            <a:xfrm>
              <a:off x="5283925" y="41996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8"/>
            <p:cNvSpPr/>
            <p:nvPr/>
          </p:nvSpPr>
          <p:spPr>
            <a:xfrm>
              <a:off x="6040025" y="1654188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9" name="Google Shape;589;p48"/>
            <p:cNvGrpSpPr/>
            <p:nvPr/>
          </p:nvGrpSpPr>
          <p:grpSpPr>
            <a:xfrm rot="-7546048">
              <a:off x="4711959" y="1427993"/>
              <a:ext cx="161701" cy="641985"/>
              <a:chOff x="7004550" y="3676293"/>
              <a:chExt cx="161700" cy="641982"/>
            </a:xfrm>
          </p:grpSpPr>
          <p:sp>
            <p:nvSpPr>
              <p:cNvPr id="590" name="Google Shape;590;p48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48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48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48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4" name="Google Shape;594;p48"/>
            <p:cNvGrpSpPr/>
            <p:nvPr/>
          </p:nvGrpSpPr>
          <p:grpSpPr>
            <a:xfrm>
              <a:off x="4571995" y="530776"/>
              <a:ext cx="545147" cy="506901"/>
              <a:chOff x="4818730" y="3307263"/>
              <a:chExt cx="1827512" cy="1699300"/>
            </a:xfrm>
          </p:grpSpPr>
          <p:sp>
            <p:nvSpPr>
              <p:cNvPr id="595" name="Google Shape;595;p48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48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48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48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48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48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48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48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48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48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48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48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48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48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48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48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48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48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48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48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48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48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48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48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48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620" name="Google Shape;62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575" y="46300"/>
            <a:ext cx="3078075" cy="505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9"/>
          <p:cNvSpPr txBox="1"/>
          <p:nvPr>
            <p:ph idx="1" type="subTitle"/>
          </p:nvPr>
        </p:nvSpPr>
        <p:spPr>
          <a:xfrm>
            <a:off x="631625" y="2711675"/>
            <a:ext cx="4051200" cy="7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Like the original version, the player must place bombs to destroy all the enemies.</a:t>
            </a:r>
            <a:endParaRPr sz="1200"/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To make things easier and more interesting, the player can absorb PowerUps (like moving faster, range explosion wider, placing more bombs at a time, …).</a:t>
            </a:r>
            <a:endParaRPr sz="1200"/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The game ends when all the enemies are destroyed (win) or the bomber is out of health (lose).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626" name="Google Shape;626;p49"/>
          <p:cNvGrpSpPr/>
          <p:nvPr/>
        </p:nvGrpSpPr>
        <p:grpSpPr>
          <a:xfrm>
            <a:off x="717432" y="538026"/>
            <a:ext cx="7666205" cy="4186231"/>
            <a:chOff x="717432" y="538026"/>
            <a:chExt cx="7666205" cy="4186231"/>
          </a:xfrm>
        </p:grpSpPr>
        <p:grpSp>
          <p:nvGrpSpPr>
            <p:cNvPr id="627" name="Google Shape;627;p49"/>
            <p:cNvGrpSpPr/>
            <p:nvPr/>
          </p:nvGrpSpPr>
          <p:grpSpPr>
            <a:xfrm>
              <a:off x="717432" y="538026"/>
              <a:ext cx="545147" cy="506901"/>
              <a:chOff x="4818730" y="3307263"/>
              <a:chExt cx="1827512" cy="1699300"/>
            </a:xfrm>
          </p:grpSpPr>
          <p:sp>
            <p:nvSpPr>
              <p:cNvPr id="628" name="Google Shape;628;p49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49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49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49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49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49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49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49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49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49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49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49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49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49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49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49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49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49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49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49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49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49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49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49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49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49"/>
            <p:cNvGrpSpPr/>
            <p:nvPr/>
          </p:nvGrpSpPr>
          <p:grpSpPr>
            <a:xfrm rot="-7546048">
              <a:off x="3811447" y="4150043"/>
              <a:ext cx="161701" cy="641985"/>
              <a:chOff x="7004550" y="3676293"/>
              <a:chExt cx="161700" cy="641982"/>
            </a:xfrm>
          </p:grpSpPr>
          <p:sp>
            <p:nvSpPr>
              <p:cNvPr id="654" name="Google Shape;654;p49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49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49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49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8" name="Google Shape;658;p49"/>
            <p:cNvSpPr/>
            <p:nvPr/>
          </p:nvSpPr>
          <p:spPr>
            <a:xfrm>
              <a:off x="4108475" y="720813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9"/>
            <p:cNvSpPr/>
            <p:nvPr/>
          </p:nvSpPr>
          <p:spPr>
            <a:xfrm flipH="1" rot="10800000">
              <a:off x="1883750" y="14328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9"/>
            <p:cNvSpPr/>
            <p:nvPr/>
          </p:nvSpPr>
          <p:spPr>
            <a:xfrm>
              <a:off x="8242338" y="45707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9"/>
            <p:cNvSpPr/>
            <p:nvPr/>
          </p:nvSpPr>
          <p:spPr>
            <a:xfrm>
              <a:off x="1157150" y="43163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9"/>
            <p:cNvSpPr/>
            <p:nvPr/>
          </p:nvSpPr>
          <p:spPr>
            <a:xfrm>
              <a:off x="2562425" y="38803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63" name="Google Shape;66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025" y="412925"/>
            <a:ext cx="2279425" cy="431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0"/>
          <p:cNvSpPr txBox="1"/>
          <p:nvPr>
            <p:ph type="title"/>
          </p:nvPr>
        </p:nvSpPr>
        <p:spPr>
          <a:xfrm>
            <a:off x="5029700" y="581015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screen</a:t>
            </a:r>
            <a:endParaRPr/>
          </a:p>
        </p:txBody>
      </p:sp>
      <p:sp>
        <p:nvSpPr>
          <p:cNvPr id="669" name="Google Shape;669;p50"/>
          <p:cNvSpPr txBox="1"/>
          <p:nvPr>
            <p:ph idx="1" type="subTitle"/>
          </p:nvPr>
        </p:nvSpPr>
        <p:spPr>
          <a:xfrm>
            <a:off x="4907000" y="2308400"/>
            <a:ext cx="4051200" cy="7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Press ‘Start’ to enter the game</a:t>
            </a:r>
            <a:endParaRPr sz="1700"/>
          </a:p>
        </p:txBody>
      </p:sp>
      <p:pic>
        <p:nvPicPr>
          <p:cNvPr id="670" name="Google Shape;67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00" y="581025"/>
            <a:ext cx="4060625" cy="389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1"/>
          <p:cNvSpPr txBox="1"/>
          <p:nvPr>
            <p:ph type="title"/>
          </p:nvPr>
        </p:nvSpPr>
        <p:spPr>
          <a:xfrm>
            <a:off x="0" y="161775"/>
            <a:ext cx="91440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Bomber</a:t>
            </a:r>
            <a:endParaRPr/>
          </a:p>
        </p:txBody>
      </p:sp>
      <p:pic>
        <p:nvPicPr>
          <p:cNvPr id="676" name="Google Shape;67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50" y="937725"/>
            <a:ext cx="4123600" cy="3920175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51"/>
          <p:cNvSpPr txBox="1"/>
          <p:nvPr>
            <p:ph idx="1" type="subTitle"/>
          </p:nvPr>
        </p:nvSpPr>
        <p:spPr>
          <a:xfrm>
            <a:off x="4791550" y="2011425"/>
            <a:ext cx="4546200" cy="7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They are all similar, just different color :))))))</a:t>
            </a:r>
            <a:endParaRPr b="1"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2"/>
          <p:cNvSpPr txBox="1"/>
          <p:nvPr>
            <p:ph type="title"/>
          </p:nvPr>
        </p:nvSpPr>
        <p:spPr>
          <a:xfrm>
            <a:off x="0" y="284200"/>
            <a:ext cx="91440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Selection Screen</a:t>
            </a:r>
            <a:endParaRPr/>
          </a:p>
        </p:txBody>
      </p:sp>
      <p:pic>
        <p:nvPicPr>
          <p:cNvPr id="683" name="Google Shape;68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688" y="1018600"/>
            <a:ext cx="4060625" cy="3846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3"/>
          <p:cNvSpPr txBox="1"/>
          <p:nvPr>
            <p:ph type="title"/>
          </p:nvPr>
        </p:nvSpPr>
        <p:spPr>
          <a:xfrm>
            <a:off x="0" y="222975"/>
            <a:ext cx="91440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In-game screen</a:t>
            </a:r>
            <a:endParaRPr/>
          </a:p>
        </p:txBody>
      </p:sp>
      <p:pic>
        <p:nvPicPr>
          <p:cNvPr id="689" name="Google Shape;68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725" y="896200"/>
            <a:ext cx="3960047" cy="3685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0" name="Google Shape;690;p53"/>
          <p:cNvCxnSpPr/>
          <p:nvPr/>
        </p:nvCxnSpPr>
        <p:spPr>
          <a:xfrm rot="10800000">
            <a:off x="1500050" y="1000250"/>
            <a:ext cx="2000400" cy="806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p53"/>
          <p:cNvCxnSpPr/>
          <p:nvPr/>
        </p:nvCxnSpPr>
        <p:spPr>
          <a:xfrm rot="10800000">
            <a:off x="1510525" y="4061675"/>
            <a:ext cx="1969500" cy="459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p53"/>
          <p:cNvCxnSpPr/>
          <p:nvPr/>
        </p:nvCxnSpPr>
        <p:spPr>
          <a:xfrm>
            <a:off x="4071950" y="4582200"/>
            <a:ext cx="1510500" cy="500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" name="Google Shape;693;p53"/>
          <p:cNvCxnSpPr/>
          <p:nvPr/>
        </p:nvCxnSpPr>
        <p:spPr>
          <a:xfrm>
            <a:off x="3918850" y="4286250"/>
            <a:ext cx="734700" cy="642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4" name="Google Shape;694;p53"/>
          <p:cNvSpPr txBox="1"/>
          <p:nvPr/>
        </p:nvSpPr>
        <p:spPr>
          <a:xfrm>
            <a:off x="4653550" y="4704025"/>
            <a:ext cx="39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95" name="Google Shape;695;p53"/>
          <p:cNvSpPr txBox="1"/>
          <p:nvPr>
            <p:ph idx="1" type="subTitle"/>
          </p:nvPr>
        </p:nvSpPr>
        <p:spPr>
          <a:xfrm>
            <a:off x="4653550" y="4628425"/>
            <a:ext cx="943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9900"/>
                </a:solidFill>
              </a:rPr>
              <a:t>Bomb</a:t>
            </a:r>
            <a:endParaRPr b="1" sz="1500">
              <a:solidFill>
                <a:srgbClr val="FF9900"/>
              </a:solidFill>
            </a:endParaRPr>
          </a:p>
        </p:txBody>
      </p:sp>
      <p:sp>
        <p:nvSpPr>
          <p:cNvPr id="696" name="Google Shape;696;p53"/>
          <p:cNvSpPr txBox="1"/>
          <p:nvPr>
            <p:ph idx="1" type="subTitle"/>
          </p:nvPr>
        </p:nvSpPr>
        <p:spPr>
          <a:xfrm>
            <a:off x="459225" y="3734850"/>
            <a:ext cx="1177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9900"/>
                </a:solidFill>
              </a:rPr>
              <a:t>Bomber</a:t>
            </a:r>
            <a:endParaRPr b="1" sz="1500">
              <a:solidFill>
                <a:srgbClr val="FF9900"/>
              </a:solidFill>
            </a:endParaRPr>
          </a:p>
        </p:txBody>
      </p:sp>
      <p:sp>
        <p:nvSpPr>
          <p:cNvPr id="697" name="Google Shape;697;p53"/>
          <p:cNvSpPr txBox="1"/>
          <p:nvPr>
            <p:ph idx="1" type="subTitle"/>
          </p:nvPr>
        </p:nvSpPr>
        <p:spPr>
          <a:xfrm>
            <a:off x="617050" y="774375"/>
            <a:ext cx="943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9900"/>
                </a:solidFill>
              </a:rPr>
              <a:t>Enemy</a:t>
            </a:r>
            <a:endParaRPr b="1" sz="1500">
              <a:solidFill>
                <a:srgbClr val="FF9900"/>
              </a:solidFill>
            </a:endParaRPr>
          </a:p>
        </p:txBody>
      </p:sp>
      <p:sp>
        <p:nvSpPr>
          <p:cNvPr id="698" name="Google Shape;698;p53"/>
          <p:cNvSpPr/>
          <p:nvPr/>
        </p:nvSpPr>
        <p:spPr>
          <a:xfrm>
            <a:off x="3092200" y="2969675"/>
            <a:ext cx="1092000" cy="1092000"/>
          </a:xfrm>
          <a:prstGeom prst="ellipse">
            <a:avLst/>
          </a:prstGeom>
          <a:solidFill>
            <a:srgbClr val="FFFFFF">
              <a:alpha val="330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9" name="Google Shape;699;p53"/>
          <p:cNvCxnSpPr>
            <a:stCxn id="698" idx="2"/>
          </p:cNvCxnSpPr>
          <p:nvPr/>
        </p:nvCxnSpPr>
        <p:spPr>
          <a:xfrm rot="10800000">
            <a:off x="1489900" y="2765675"/>
            <a:ext cx="1602300" cy="750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0" name="Google Shape;700;p53"/>
          <p:cNvSpPr txBox="1"/>
          <p:nvPr>
            <p:ph idx="1" type="subTitle"/>
          </p:nvPr>
        </p:nvSpPr>
        <p:spPr>
          <a:xfrm>
            <a:off x="209150" y="2494900"/>
            <a:ext cx="12909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9900"/>
                </a:solidFill>
              </a:rPr>
              <a:t>Power Up</a:t>
            </a:r>
            <a:endParaRPr b="1" sz="1500">
              <a:solidFill>
                <a:srgbClr val="FF9900"/>
              </a:solidFill>
            </a:endParaRPr>
          </a:p>
        </p:txBody>
      </p:sp>
      <p:cxnSp>
        <p:nvCxnSpPr>
          <p:cNvPr id="701" name="Google Shape;701;p53"/>
          <p:cNvCxnSpPr/>
          <p:nvPr/>
        </p:nvCxnSpPr>
        <p:spPr>
          <a:xfrm flipH="1" rot="10800000">
            <a:off x="6164025" y="1102250"/>
            <a:ext cx="1194000" cy="714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2" name="Google Shape;702;p53"/>
          <p:cNvSpPr txBox="1"/>
          <p:nvPr>
            <p:ph idx="1" type="subTitle"/>
          </p:nvPr>
        </p:nvSpPr>
        <p:spPr>
          <a:xfrm>
            <a:off x="7402925" y="855350"/>
            <a:ext cx="943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9900"/>
                </a:solidFill>
              </a:rPr>
              <a:t>Soft</a:t>
            </a:r>
            <a:endParaRPr b="1" sz="1500">
              <a:solidFill>
                <a:srgbClr val="FF9900"/>
              </a:solidFill>
            </a:endParaRPr>
          </a:p>
        </p:txBody>
      </p:sp>
      <p:cxnSp>
        <p:nvCxnSpPr>
          <p:cNvPr id="703" name="Google Shape;703;p53"/>
          <p:cNvCxnSpPr/>
          <p:nvPr/>
        </p:nvCxnSpPr>
        <p:spPr>
          <a:xfrm flipH="1" rot="10800000">
            <a:off x="5949725" y="2306500"/>
            <a:ext cx="1704300" cy="173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4" name="Google Shape;704;p53"/>
          <p:cNvSpPr txBox="1"/>
          <p:nvPr>
            <p:ph idx="1" type="subTitle"/>
          </p:nvPr>
        </p:nvSpPr>
        <p:spPr>
          <a:xfrm>
            <a:off x="7689850" y="2038475"/>
            <a:ext cx="943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9900"/>
                </a:solidFill>
              </a:rPr>
              <a:t>Solid</a:t>
            </a:r>
            <a:endParaRPr b="1" sz="1500">
              <a:solidFill>
                <a:srgbClr val="FF9900"/>
              </a:solidFill>
            </a:endParaRPr>
          </a:p>
        </p:txBody>
      </p:sp>
      <p:sp>
        <p:nvSpPr>
          <p:cNvPr id="705" name="Google Shape;705;p53"/>
          <p:cNvSpPr/>
          <p:nvPr/>
        </p:nvSpPr>
        <p:spPr>
          <a:xfrm>
            <a:off x="2744700" y="1000250"/>
            <a:ext cx="3878100" cy="345000"/>
          </a:xfrm>
          <a:prstGeom prst="rect">
            <a:avLst/>
          </a:prstGeom>
          <a:solidFill>
            <a:srgbClr val="FFFFFF">
              <a:alpha val="33040"/>
            </a:srgbClr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6" name="Google Shape;706;p53"/>
          <p:cNvCxnSpPr>
            <a:stCxn id="705" idx="1"/>
          </p:cNvCxnSpPr>
          <p:nvPr/>
        </p:nvCxnSpPr>
        <p:spPr>
          <a:xfrm rot="10800000">
            <a:off x="1643100" y="428750"/>
            <a:ext cx="1101600" cy="744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7" name="Google Shape;707;p53"/>
          <p:cNvSpPr txBox="1"/>
          <p:nvPr>
            <p:ph idx="1" type="subTitle"/>
          </p:nvPr>
        </p:nvSpPr>
        <p:spPr>
          <a:xfrm>
            <a:off x="995275" y="151550"/>
            <a:ext cx="943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9900"/>
                </a:solidFill>
              </a:rPr>
              <a:t>HUD</a:t>
            </a:r>
            <a:endParaRPr b="1" sz="15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ctronic Sports Company Project Proposal by Slidesgo">
  <a:themeElements>
    <a:clrScheme name="Simple Light">
      <a:dk1>
        <a:srgbClr val="000000"/>
      </a:dk1>
      <a:lt1>
        <a:srgbClr val="241454"/>
      </a:lt1>
      <a:dk2>
        <a:srgbClr val="4E2CB3"/>
      </a:dk2>
      <a:lt2>
        <a:srgbClr val="5C2FDF"/>
      </a:lt2>
      <a:accent1>
        <a:srgbClr val="8EB8DE"/>
      </a:accent1>
      <a:accent2>
        <a:srgbClr val="4D4DD0"/>
      </a:accent2>
      <a:accent3>
        <a:srgbClr val="B961EB"/>
      </a:accent3>
      <a:accent4>
        <a:srgbClr val="F7743C"/>
      </a:accent4>
      <a:accent5>
        <a:srgbClr val="CB480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