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Lambda-14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 fontAlgn="t"/>
            <a:r>
              <a:rPr lang="en-US" altLang="ru-RU" sz="2800">
                <a:solidFill>
                  <a:schemeClr val="accent3"/>
                </a:solidFill>
                <a:latin typeface="BN Jinx" panose="00000400000000000000" charset="0"/>
                <a:cs typeface="BN Jinx" panose="00000400000000000000" charset="0"/>
              </a:rPr>
              <a:t>By Lyagva ’n’ N.E.O.N</a:t>
            </a:r>
            <a:endParaRPr lang="en-US" altLang="ru-RU" sz="2800">
              <a:solidFill>
                <a:schemeClr val="accent3"/>
              </a:solidFill>
              <a:latin typeface="BN Jinx" panose="00000400000000000000" charset="0"/>
              <a:cs typeface="BN Jinx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Screenshots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pic>
        <p:nvPicPr>
          <p:cNvPr id="4" name="Изображение 3" descr="ch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84325"/>
            <a:ext cx="7260590" cy="408432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7908290" y="1584325"/>
            <a:ext cx="3255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Вкладка чата</a:t>
            </a:r>
            <a:endParaRPr lang="ru-RU" altLang="ru-RU" sz="2800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908290" y="2106295"/>
            <a:ext cx="32550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Вся игра выглядит примерно так</a:t>
            </a:r>
            <a:endParaRPr lang="ru-RU" altLang="ru-RU" sz="2800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Concept arts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pic>
        <p:nvPicPr>
          <p:cNvPr id="102" name="Замещающее содержимое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0515600" cy="4898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Thanks for your attention!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4721225"/>
          </a:xfrm>
        </p:spPr>
        <p:txBody>
          <a:bodyPr/>
          <a:p>
            <a:pPr>
              <a:lnSpc>
                <a:spcPct val="120000"/>
              </a:lnSpc>
            </a:pPr>
            <a:r>
              <a:rPr lang="ru-RU" sz="44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Спасибо за внимание!</a:t>
            </a:r>
            <a:endParaRPr lang="ru-RU" sz="4400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endParaRPr 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ru-RU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Мы во время разработки</a:t>
            </a:r>
            <a: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:</a:t>
            </a:r>
            <a:endParaRPr 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(►__◄)</a:t>
            </a:r>
            <a:b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</a:br>
            <a: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ಠ╭╮ಠ</a:t>
            </a:r>
            <a:endParaRPr 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(╯°□°）╯︵ ┻━┻</a:t>
            </a:r>
            <a:endParaRPr 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┻━┻ ︵ヽ(`Д´)ﾉ︵ ┻━┻</a:t>
            </a:r>
            <a:endParaRPr 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Hystory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515600" cy="772160"/>
          </a:xfrm>
        </p:spPr>
        <p:txBody>
          <a:bodyPr/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Всё началось с одного сообщения в дискорде... </a:t>
            </a:r>
            <a:r>
              <a:rPr lang="ru-RU" alt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(Оно ниже)</a:t>
            </a:r>
            <a:endParaRPr lang="ru-RU" alt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700" y="2727325"/>
            <a:ext cx="3152775" cy="48577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47700" y="3342640"/>
            <a:ext cx="10516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И продолжилось другим сообщением... </a:t>
            </a:r>
            <a:r>
              <a:rPr lang="ru-RU" altLang="en-US" sz="2800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(Оно ещё ниже)</a:t>
            </a:r>
            <a:endParaRPr lang="ru-RU" altLang="en-US" sz="2800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994150"/>
            <a:ext cx="1552575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Hystory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816100"/>
            <a:ext cx="10515600" cy="772160"/>
          </a:xfrm>
        </p:spPr>
        <p:txBody>
          <a:bodyPr/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Потом мы очень много времени искали идею...</a:t>
            </a:r>
            <a:endParaRPr lang="ru-RU" alt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8" name="Замещающее содержимое 2"/>
          <p:cNvSpPr>
            <a:spLocks noGrp="1"/>
          </p:cNvSpPr>
          <p:nvPr/>
        </p:nvSpPr>
        <p:spPr>
          <a:xfrm>
            <a:off x="647700" y="2588260"/>
            <a:ext cx="10515600" cy="1059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Наши идеи</a:t>
            </a:r>
            <a:r>
              <a:rPr lang="en-US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: </a:t>
            </a:r>
            <a:r>
              <a:rPr lang="ru-RU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форум, мессенджер, радио и т.д.</a:t>
            </a:r>
            <a:endParaRPr lang="ru-RU" alt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9" name="Замещающее содержимое 2"/>
          <p:cNvSpPr>
            <a:spLocks noGrp="1"/>
          </p:cNvSpPr>
          <p:nvPr/>
        </p:nvSpPr>
        <p:spPr>
          <a:xfrm>
            <a:off x="647700" y="3648075"/>
            <a:ext cx="1051560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Но потом, нас осенило!... (～￣▽￣)～</a:t>
            </a:r>
            <a:endParaRPr lang="ru-RU" alt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Description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772160"/>
          </a:xfrm>
        </p:spPr>
        <p:txBody>
          <a:bodyPr>
            <a:noAutofit/>
          </a:bodyPr>
          <a:p>
            <a:r>
              <a:rPr lang="ru-RU" altLang="en-US" sz="27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Наш проект - текстовая игра в... Ну по идее киберпанке...</a:t>
            </a:r>
            <a:endParaRPr lang="ru-RU" altLang="en-US" sz="2700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Замещающее содержимое 2"/>
          <p:cNvSpPr>
            <a:spLocks noGrp="1"/>
          </p:cNvSpPr>
          <p:nvPr/>
        </p:nvSpPr>
        <p:spPr>
          <a:xfrm>
            <a:off x="647700" y="2669540"/>
            <a:ext cx="1051560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Полностью...</a:t>
            </a:r>
            <a:endParaRPr lang="ru-RU" alt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647700" y="3754755"/>
            <a:ext cx="1051560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Прям только предложения</a:t>
            </a:r>
            <a:endParaRPr lang="ru-RU" alt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Activities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772160"/>
          </a:xfrm>
        </p:spPr>
        <p:txBody>
          <a:bodyPr/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Крутые </a:t>
            </a:r>
            <a:r>
              <a:rPr lang="en-US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PvE </a:t>
            </a:r>
            <a:r>
              <a:rPr lang="ru-RU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и </a:t>
            </a:r>
            <a:r>
              <a:rPr lang="en-US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PvP </a:t>
            </a:r>
            <a:r>
              <a:rPr lang="ru-RU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сражения...</a:t>
            </a:r>
            <a:endParaRPr lang="ru-RU" alt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8" name="Замещающее содержимое 6"/>
          <p:cNvSpPr>
            <a:spLocks noGrp="1"/>
          </p:cNvSpPr>
          <p:nvPr/>
        </p:nvSpPr>
        <p:spPr>
          <a:xfrm>
            <a:off x="648335" y="2618740"/>
            <a:ext cx="1051433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Вы не увидите в нашей игре</a:t>
            </a:r>
            <a:endParaRPr 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9" name="Замещающее содержимое 6"/>
          <p:cNvSpPr>
            <a:spLocks noGrp="1"/>
          </p:cNvSpPr>
          <p:nvPr/>
        </p:nvSpPr>
        <p:spPr>
          <a:xfrm>
            <a:off x="648335" y="3653155"/>
            <a:ext cx="1051560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Многогранная и сложная система торговли...</a:t>
            </a:r>
            <a:endParaRPr 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0" name="Замещающее содержимое 6"/>
          <p:cNvSpPr>
            <a:spLocks noGrp="1"/>
          </p:cNvSpPr>
          <p:nvPr/>
        </p:nvSpPr>
        <p:spPr>
          <a:xfrm>
            <a:off x="649605" y="4687570"/>
            <a:ext cx="1051433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Тоже отсутствует</a:t>
            </a:r>
            <a:endParaRPr 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1" name="Замещающее содержимое 6"/>
          <p:cNvSpPr>
            <a:spLocks noGrp="1"/>
          </p:cNvSpPr>
          <p:nvPr/>
        </p:nvSpPr>
        <p:spPr>
          <a:xfrm>
            <a:off x="649605" y="5721985"/>
            <a:ext cx="1051433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Ну хоть чат есть... </a:t>
            </a:r>
            <a:r>
              <a:rPr lang="ru-RU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Уже спасибо</a:t>
            </a:r>
            <a:endParaRPr lang="ru-RU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Structure &amp; classes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4769485"/>
          </a:xfrm>
        </p:spPr>
        <p:txBody>
          <a:bodyPr>
            <a:normAutofit/>
          </a:bodyPr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Есть куча кода, отвечающего за сервер.</a:t>
            </a:r>
            <a:endParaRPr 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Есть файл </a:t>
            </a:r>
            <a:r>
              <a:rPr lang="en-US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Command/commands.py, </a:t>
            </a:r>
            <a:r>
              <a:rPr lang="ru-RU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 котором лежат все не боевые команды и функции.</a:t>
            </a:r>
            <a:endParaRPr lang="ru-RU" alt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Есть файл </a:t>
            </a:r>
            <a:r>
              <a:rPr lang="en-US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Command/battle.py, </a:t>
            </a:r>
            <a:r>
              <a:rPr lang="ru-RU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в котором лежат всебоевые команды и функции.</a:t>
            </a:r>
            <a:endParaRPr lang="ru-RU" alt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r>
              <a:rPr lang="ru-RU" altLang="ru-RU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Каждую отдельно не опишем - их </a:t>
            </a:r>
            <a:r>
              <a:rPr lang="en-US" altLang="ru-RU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&gt;50</a:t>
            </a:r>
            <a:endParaRPr lang="en-US" altLang="ru-RU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Libraries &amp; Modules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4721225"/>
          </a:xfrm>
        </p:spPr>
        <p:txBody>
          <a:bodyPr/>
          <a:p>
            <a:pPr>
              <a:lnSpc>
                <a:spcPct val="120000"/>
              </a:lnSpc>
            </a:pPr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Мы использовали следующие библиотеки</a:t>
            </a: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:</a:t>
            </a:r>
            <a:endParaRPr 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  1. Flask</a:t>
            </a:r>
            <a:endParaRPr 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  2. SQLAlchemy</a:t>
            </a:r>
            <a:endParaRPr 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? </a:t>
            </a: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4. Flask-RESTful</a:t>
            </a:r>
            <a:endParaRPr 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  3. Cryptography</a:t>
            </a:r>
            <a:endParaRPr lang="ru-RU" alt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Other cool stuff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4721225"/>
          </a:xfrm>
        </p:spPr>
        <p:txBody>
          <a:bodyPr/>
          <a:p>
            <a:pPr>
              <a:lnSpc>
                <a:spcPct val="120000"/>
              </a:lnSpc>
            </a:pPr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Со стороны клиента мы написали очень крутые </a:t>
            </a:r>
            <a:r>
              <a:rPr lang="ru-RU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(нет)</a:t>
            </a:r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 функции на языке </a:t>
            </a: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JavaScript </a:t>
            </a:r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и использовали библиотеку </a:t>
            </a:r>
            <a:r>
              <a:rPr lang="en-US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jQuerry.</a:t>
            </a:r>
            <a:endParaRPr lang="en-US" alt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Для постоянного обмена информацией с сервером мы юзали </a:t>
            </a:r>
            <a:r>
              <a:rPr lang="en-US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Ajax</a:t>
            </a:r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 - под-библиотеку для отправки запросов с сайта, а не через браузерную строку.</a:t>
            </a:r>
            <a:endParaRPr lang="en-US" alt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endParaRPr lang="en-US" alt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 alt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ru-RU" alt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Я потратил 6 часов на поиск </a:t>
            </a:r>
            <a:r>
              <a:rPr lang="en-US" alt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AJAX! (╯°□°）╯︵ ┻━┻</a:t>
            </a:r>
            <a:endParaRPr lang="en-US" alt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AJAX in a nutshell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pic>
        <p:nvPicPr>
          <p:cNvPr id="101" name="Замещающее содержимое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0515600" cy="5032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WPS Presentation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Ethnocentric</vt:lpstr>
      <vt:lpstr>BN Jinx</vt:lpstr>
      <vt:lpstr>Bahnschrift</vt:lpstr>
      <vt:lpstr>Microsoft YaHei</vt:lpstr>
      <vt:lpstr>Arial Unicode MS</vt:lpstr>
      <vt:lpstr>Calibri</vt:lpstr>
      <vt:lpstr>MS PGothic</vt:lpstr>
      <vt:lpstr>Office Theme</vt:lpstr>
      <vt:lpstr>Lambda-14</vt:lpstr>
      <vt:lpstr>Hystory</vt:lpstr>
      <vt:lpstr>Hystory</vt:lpstr>
      <vt:lpstr>Description</vt:lpstr>
      <vt:lpstr>Activities</vt:lpstr>
      <vt:lpstr>Activities</vt:lpstr>
      <vt:lpstr>Libraries &amp; Modules</vt:lpstr>
      <vt:lpstr>Other cool stuff</vt:lpstr>
      <vt:lpstr>AJAX in a nutshell</vt:lpstr>
      <vt:lpstr>Screenshots</vt:lpstr>
      <vt:lpstr>Concept arts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SJYTK239</cp:lastModifiedBy>
  <cp:revision>9</cp:revision>
  <dcterms:created xsi:type="dcterms:W3CDTF">2022-04-19T18:06:00Z</dcterms:created>
  <dcterms:modified xsi:type="dcterms:W3CDTF">2022-04-20T15:45:18Z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1049-11.2.0.11074</vt:lpwstr>
  </property>
  <property fmtid="{D5CDD505-2E9C-101B-9397-08002B2CF9AE}" pid="3" name="ICV">
    <vt:lpwstr>3F626C348AF046DCB389384E764F5178</vt:lpwstr>
  </property>
</Properties>
</file>