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66" d="100"/>
          <a:sy n="66" d="100"/>
        </p:scale>
        <p:origin x="12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5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38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</cp:revision>
  <dcterms:created xsi:type="dcterms:W3CDTF">2022-03-08T00:42:07Z</dcterms:created>
  <dcterms:modified xsi:type="dcterms:W3CDTF">2022-03-08T00:42:54Z</dcterms:modified>
</cp:coreProperties>
</file>