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19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37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2</cp:revision>
  <dcterms:created xsi:type="dcterms:W3CDTF">2022-03-08T00:45:59Z</dcterms:created>
  <dcterms:modified xsi:type="dcterms:W3CDTF">2022-03-08T00:47:11Z</dcterms:modified>
</cp:coreProperties>
</file>