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922f17433_0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922f1743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922f17433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922f1743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922f17433_0_3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922f1743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922f17433_0_4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922f1743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922f17433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922f1743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922f17433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922f1743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922f17433_0_2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922f1743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922f17433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922f1743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922f17433_0_3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922f1743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romereleases.googleblog.com/2021/04/stable-channel-update-for-desktop_20.html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arkreading.com/vulnerabilities---threats/zoom-patches-zero-day-vulnerability-in-windows-7/d/d-id/1338331" TargetMode="External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756800" y="-607300"/>
            <a:ext cx="56304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Day Attack</a:t>
            </a:r>
            <a:endParaRPr b="1" sz="4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341" y="1386175"/>
            <a:ext cx="4803323" cy="320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69500" y="2256825"/>
            <a:ext cx="501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all software and operating systems up to date.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only essential applications.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firewall.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organizations, educate users.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comprehensive antivirus software solution.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469500" y="611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protect yourself against Zero Day Attacks ?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900" y="2055250"/>
            <a:ext cx="27102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0" y="2036800"/>
            <a:ext cx="5561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recent examples of zero-day attacks include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2021: Chrome zero-day vulnerability -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2021, Google's Chrome suffered a series of zero-day threats, 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causing Chrome to issue updates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vulnerability stemmed from a bug in the V8 JavaScript engine used in the web browser.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4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6950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400" y="1905325"/>
            <a:ext cx="3174850" cy="31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6950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0" y="1689900"/>
            <a:ext cx="55380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Some recent examples of zero-day attacks include</a:t>
            </a:r>
            <a:endParaRPr b="1"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2020: Zoom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vulnerability was found in the popular video conferencing platform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zero-day attack example involved hackers accessing a user’s PC remotely if they were running an older version of Windows. If the target was an administrator, the hacker could completely take over their machine and access all their files.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400" y="1905325"/>
            <a:ext cx="3174850" cy="31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46950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1900" y="2216725"/>
            <a:ext cx="5264400" cy="4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Some recent examples of zero-day attacks include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2020: Apple iOS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Apple’s iOS is often described as the most secure of the major smartphone platforms. However, in 2020, it fell victim to at least two sets of iOS zero-day vulnerabilities, including a zero-day bug that allowed attackers to compromise iPhones remotely.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400" y="1905325"/>
            <a:ext cx="3174850" cy="31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1187125" y="1929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566600" y="0"/>
            <a:ext cx="45945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4661100" y="884400"/>
            <a:ext cx="4405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day attacks are a serious threat to organizations, and they can have devastating consequences.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organizations like Google, Zoom, Apple and many more such companies are a threat to these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taking the necessary safety steps, organizations can protect themselves from zero day attacks and reduce their risk of a successful attack.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0" y="1594550"/>
            <a:ext cx="4289551" cy="28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4294967295" type="title"/>
          </p:nvPr>
        </p:nvSpPr>
        <p:spPr>
          <a:xfrm>
            <a:off x="217200" y="25467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</a:t>
            </a:r>
            <a:endParaRPr b="1">
              <a:solidFill>
                <a:srgbClr val="3D85C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3655354" y="137323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>
            <p:ph idx="4294967295" type="title"/>
          </p:nvPr>
        </p:nvSpPr>
        <p:spPr>
          <a:xfrm>
            <a:off x="912550" y="30579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b="1"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7"/>
          <p:cNvSpPr txBox="1"/>
          <p:nvPr>
            <p:ph idx="4294967295" type="title"/>
          </p:nvPr>
        </p:nvSpPr>
        <p:spPr>
          <a:xfrm>
            <a:off x="3466354" y="305801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b="1"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16870" r="16864" t="0"/>
          <a:stretch/>
        </p:blipFill>
        <p:spPr>
          <a:xfrm>
            <a:off x="6209150" y="1266875"/>
            <a:ext cx="1779600" cy="179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idx="4294967295" type="title"/>
          </p:nvPr>
        </p:nvSpPr>
        <p:spPr>
          <a:xfrm>
            <a:off x="6209140" y="30579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b="1" sz="18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 txBox="1"/>
          <p:nvPr>
            <p:ph idx="4294967295" type="title"/>
          </p:nvPr>
        </p:nvSpPr>
        <p:spPr>
          <a:xfrm>
            <a:off x="217200" y="395905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Thankyou</a:t>
            </a:r>
            <a:endParaRPr b="1">
              <a:solidFill>
                <a:srgbClr val="3D85C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1101550" y="1373220"/>
            <a:ext cx="1644300" cy="1644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0950" y="16899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zero day attack is a malicious attack that exploits an unknown vulnerability in a computer system or software.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type of cyber attack where the attacker takes advantage of a vulnerability before the target has had a chance to patch or address the vulnerability.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456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Zero Day Attack ?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650" y="1844700"/>
            <a:ext cx="3238850" cy="32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5965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Zero Day Attack ?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0950" y="16899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day attacks are difficult to detect and prevent because they happen before the vulnerability is known.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that traditional security measures such as antivirus software, firewalls, and intrusion detection systems may not be able to detect the attack.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6095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Zero Day Attack ?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650" y="1844700"/>
            <a:ext cx="3238850" cy="32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669675" y="514200"/>
            <a:ext cx="3298500" cy="962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emote code execution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" name="Google Shape;91;p16"/>
          <p:cNvCxnSpPr>
            <a:stCxn id="90" idx="2"/>
            <a:endCxn id="92" idx="0"/>
          </p:cNvCxnSpPr>
          <p:nvPr/>
        </p:nvCxnSpPr>
        <p:spPr>
          <a:xfrm>
            <a:off x="7318925" y="1476300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>
            <p:ph type="title"/>
          </p:nvPr>
        </p:nvSpPr>
        <p:spPr>
          <a:xfrm>
            <a:off x="5669800" y="2090725"/>
            <a:ext cx="3298500" cy="962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enial of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" name="Google Shape;93;p16"/>
          <p:cNvCxnSpPr>
            <a:stCxn id="92" idx="2"/>
            <a:endCxn id="94" idx="0"/>
          </p:cNvCxnSpPr>
          <p:nvPr/>
        </p:nvCxnSpPr>
        <p:spPr>
          <a:xfrm>
            <a:off x="7319050" y="3052825"/>
            <a:ext cx="0" cy="6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>
            <p:ph type="title"/>
          </p:nvPr>
        </p:nvSpPr>
        <p:spPr>
          <a:xfrm>
            <a:off x="5669800" y="3667200"/>
            <a:ext cx="3298500" cy="962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rivilege escalation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0" y="-47100"/>
            <a:ext cx="3298500" cy="5190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89753" y="105438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Zero Day Attacks </a:t>
            </a:r>
            <a:endParaRPr sz="28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89750" y="1152875"/>
            <a:ext cx="28635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Zero day attacks can take many</a:t>
            </a:r>
            <a:r>
              <a:rPr lang="en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forms, including malware, phishing, and ransomware </a:t>
            </a:r>
            <a:r>
              <a:rPr lang="en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which can be used to steal sensitive information or to gain access to a system.</a:t>
            </a:r>
            <a:endParaRPr sz="15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Other types of zero day attacks include buffer overflow attacks, remote code execution, denial of services, and privilege escalation attacks.</a:t>
            </a:r>
            <a:endParaRPr sz="15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140" y="1395413"/>
            <a:ext cx="2352640" cy="235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48125" y="346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flipH="1">
            <a:off x="348125" y="2232700"/>
            <a:ext cx="11700" cy="154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52400" y="2057700"/>
            <a:ext cx="25101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Remote code execution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cyber-attack whereby an attacker can remotely execute commands on someone else’s computing device.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3410198" y="2198400"/>
            <a:ext cx="5700" cy="2075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410200" y="2061500"/>
            <a:ext cx="25614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Denial</a:t>
            </a:r>
            <a:r>
              <a:rPr b="1" lang="en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-of-service (DoS)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14141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Denial-of-Service (DoS) attack is an attack meant to shut down a machine or network, making it inaccessible to its intended users.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6518175" y="2117375"/>
            <a:ext cx="0" cy="2710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519300" y="2061500"/>
            <a:ext cx="2386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Privilege escalation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Privilege escalation refers to the process of gaining access to higher levels of system privileges or permissions than what is initially granted to a user or program.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43425" y="198412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Preventing zero day attacks requires a proactive approach to security.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includes patching and updating systems regularly, as well as implementing security measures such as firewalls and intrusion detection systems.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46950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Preventing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442775"/>
            <a:ext cx="4299976" cy="20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69500" y="17691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 should also implement best practices such as limiting user privileges, using strong passwords, and monitoring user activities.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organizations should implement a comprehensive security awareness program to educate users on the risks associated with zero day attacks.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46950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Preventing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442775"/>
            <a:ext cx="4299976" cy="20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60950" y="1910325"/>
            <a:ext cx="4546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zero day attacks can be difficult because they occur before the vulnerability is known.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However, organizations can use a variety of tools and techniques to detect and respond to zero day attacks.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include using intrusion detection systems, honeypots, and sandboxing.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46095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00" y="1842300"/>
            <a:ext cx="3148800" cy="31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57125" y="2105525"/>
            <a:ext cx="4366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 should also monitor system logs for suspicious activity and use network traffic analysis to detect anomalies.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Additionally, organizations should use threat intelligence to identify potential threats and vulnerabilities.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0" y="0"/>
            <a:ext cx="9161100" cy="168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460950" y="461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Zero Day Attacks</a:t>
            </a:r>
            <a:endParaRPr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150" y="1830775"/>
            <a:ext cx="3148800" cy="31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