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721" autoAdjust="0"/>
  </p:normalViewPr>
  <p:slideViewPr>
    <p:cSldViewPr snapToGrid="0">
      <p:cViewPr varScale="1">
        <p:scale>
          <a:sx n="15" d="100"/>
          <a:sy n="15" d="100"/>
        </p:scale>
        <p:origin x="1148" y="108"/>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96C-4DE0-83C3-8E4EE97231E2}"/>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96C-4DE0-83C3-8E4EE97231E2}"/>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96C-4DE0-83C3-8E4EE97231E2}"/>
            </c:ext>
          </c:extLst>
        </c:ser>
        <c:dLbls>
          <c:showLegendKey val="0"/>
          <c:showVal val="0"/>
          <c:showCatName val="0"/>
          <c:showSerName val="0"/>
          <c:showPercent val="0"/>
          <c:showBubbleSize val="0"/>
        </c:dLbls>
        <c:gapWidth val="80"/>
        <c:overlap val="25"/>
        <c:axId val="2105468216"/>
        <c:axId val="2105468728"/>
      </c:barChart>
      <c:catAx>
        <c:axId val="2105468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2105468728"/>
        <c:crosses val="autoZero"/>
        <c:auto val="1"/>
        <c:lblAlgn val="ctr"/>
        <c:lblOffset val="100"/>
        <c:noMultiLvlLbl val="0"/>
      </c:catAx>
      <c:valAx>
        <c:axId val="21054687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2105468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 Id="rId5" Type="http://schemas.openxmlformats.org/officeDocument/2006/relationships/image" Target="../media/image5.jpg"/><Relationship Id="rId4" Type="http://schemas.openxmlformats.org/officeDocument/2006/relationships/image" Target="../media/image4.jp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 Id="rId5" Type="http://schemas.openxmlformats.org/officeDocument/2006/relationships/image" Target="../media/image5.jpg"/><Relationship Id="rId4"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a:latin typeface="Calibri"/>
            </a:rPr>
            <a:t>University lecturers</a:t>
          </a:r>
          <a:endParaRPr lang="en-US" sz="2800" dirty="0"/>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pPr>
            <a:buFont typeface="Arial" panose="020B0604020202020204" pitchFamily="34" charset="0"/>
            <a:buChar char="•"/>
          </a:pPr>
          <a:r>
            <a:rPr lang="en-US" sz="1400" dirty="0"/>
            <a:t>Capture or upload exam scripts</a:t>
          </a:r>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a:latin typeface="Calibri"/>
            </a:rPr>
            <a:t>Institutions</a:t>
          </a:r>
          <a:endParaRPr lang="en-US" sz="2800" dirty="0"/>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1400" dirty="0"/>
            <a:t>Monitor grading efficiency</a:t>
          </a:r>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a:latin typeface="Calibri"/>
            </a:rPr>
            <a:t>NGOs and exam administrators</a:t>
          </a:r>
          <a:endParaRPr lang="en-US" sz="2800" dirty="0"/>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pPr>
            <a:buFont typeface="Arial" panose="020B0604020202020204" pitchFamily="34" charset="0"/>
            <a:buChar char="•"/>
          </a:pPr>
          <a:r>
            <a:rPr lang="en-US" sz="1400" dirty="0"/>
            <a:t>Assist in scanning and uploading scripts</a:t>
          </a:r>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F3930FAA-822B-4E9F-9FEF-2745225AB86D}">
      <dgm:prSet custT="1"/>
      <dgm:spPr/>
      <dgm:t>
        <a:bodyPr/>
        <a:lstStyle/>
        <a:p>
          <a:pPr>
            <a:buFont typeface="Arial" panose="020B0604020202020204" pitchFamily="34" charset="0"/>
            <a:buChar char="•"/>
          </a:pPr>
          <a:r>
            <a:rPr lang="en-US" sz="1400" dirty="0"/>
            <a:t>Set the answer key</a:t>
          </a:r>
        </a:p>
      </dgm:t>
    </dgm:pt>
    <dgm:pt modelId="{BCDEAD7D-59A1-4289-B0AC-CAA69C0DA4B6}" type="parTrans" cxnId="{FE07D2F3-F741-423C-87F5-A39B24FCF5AC}">
      <dgm:prSet/>
      <dgm:spPr/>
      <dgm:t>
        <a:bodyPr/>
        <a:lstStyle/>
        <a:p>
          <a:endParaRPr lang="en-US"/>
        </a:p>
      </dgm:t>
    </dgm:pt>
    <dgm:pt modelId="{8A82BDA3-0D19-4BE3-BAB5-929CCA8E6897}" type="sibTrans" cxnId="{FE07D2F3-F741-423C-87F5-A39B24FCF5AC}">
      <dgm:prSet/>
      <dgm:spPr/>
      <dgm:t>
        <a:bodyPr/>
        <a:lstStyle/>
        <a:p>
          <a:endParaRPr lang="en-US"/>
        </a:p>
      </dgm:t>
    </dgm:pt>
    <dgm:pt modelId="{7CD8820C-AF16-4D37-B7E3-340701338E76}">
      <dgm:prSet custT="1"/>
      <dgm:spPr/>
      <dgm:t>
        <a:bodyPr/>
        <a:lstStyle/>
        <a:p>
          <a:pPr>
            <a:buFont typeface="Arial" panose="020B0604020202020204" pitchFamily="34" charset="0"/>
            <a:buChar char="•"/>
          </a:pPr>
          <a:r>
            <a:rPr lang="en-US" sz="1400" dirty="0"/>
            <a:t>Auto-grade scripts using OCR and logic</a:t>
          </a:r>
        </a:p>
      </dgm:t>
    </dgm:pt>
    <dgm:pt modelId="{044EFFB1-AE48-4EDD-94DF-4C04100B5A56}" type="parTrans" cxnId="{FBAB22F2-F6D5-40FD-BEC3-657DB5413714}">
      <dgm:prSet/>
      <dgm:spPr/>
      <dgm:t>
        <a:bodyPr/>
        <a:lstStyle/>
        <a:p>
          <a:endParaRPr lang="en-US"/>
        </a:p>
      </dgm:t>
    </dgm:pt>
    <dgm:pt modelId="{3C026982-4207-4C1F-B07A-C44EA3AC491B}" type="sibTrans" cxnId="{FBAB22F2-F6D5-40FD-BEC3-657DB5413714}">
      <dgm:prSet/>
      <dgm:spPr/>
      <dgm:t>
        <a:bodyPr/>
        <a:lstStyle/>
        <a:p>
          <a:endParaRPr lang="en-US"/>
        </a:p>
      </dgm:t>
    </dgm:pt>
    <dgm:pt modelId="{0A175E62-50F0-4654-A66E-826C394841A3}">
      <dgm:prSet custT="1"/>
      <dgm:spPr/>
      <dgm:t>
        <a:bodyPr/>
        <a:lstStyle/>
        <a:p>
          <a:pPr>
            <a:buFont typeface="Arial" panose="020B0604020202020204" pitchFamily="34" charset="0"/>
            <a:buChar char="•"/>
          </a:pPr>
          <a:r>
            <a:rPr lang="en-US" sz="1400" dirty="0"/>
            <a:t>Manually adjust scores if needed</a:t>
          </a:r>
        </a:p>
      </dgm:t>
    </dgm:pt>
    <dgm:pt modelId="{11E77FFF-645F-4B45-AB94-3AA70A6D1B37}" type="parTrans" cxnId="{1FE7E9D2-F1C6-428B-9257-413F3371B77E}">
      <dgm:prSet/>
      <dgm:spPr/>
      <dgm:t>
        <a:bodyPr/>
        <a:lstStyle/>
        <a:p>
          <a:endParaRPr lang="en-US"/>
        </a:p>
      </dgm:t>
    </dgm:pt>
    <dgm:pt modelId="{FD25234D-03FE-4CCC-BEF4-90FD4B0AD94F}" type="sibTrans" cxnId="{1FE7E9D2-F1C6-428B-9257-413F3371B77E}">
      <dgm:prSet/>
      <dgm:spPr/>
      <dgm:t>
        <a:bodyPr/>
        <a:lstStyle/>
        <a:p>
          <a:endParaRPr lang="en-US"/>
        </a:p>
      </dgm:t>
    </dgm:pt>
    <dgm:pt modelId="{A5B58FFB-54D5-478A-B507-F144416803E8}">
      <dgm:prSet custT="1"/>
      <dgm:spPr/>
      <dgm:t>
        <a:bodyPr/>
        <a:lstStyle/>
        <a:p>
          <a:pPr>
            <a:buFont typeface="Arial" panose="020B0604020202020204" pitchFamily="34" charset="0"/>
            <a:buChar char="•"/>
          </a:pPr>
          <a:r>
            <a:rPr lang="en-US" sz="1400" dirty="0"/>
            <a:t>View, export, or share results</a:t>
          </a:r>
        </a:p>
      </dgm:t>
    </dgm:pt>
    <dgm:pt modelId="{F58C4B57-3F1F-47B7-8CFF-BA4D5C1D0FD3}" type="parTrans" cxnId="{6B202793-50CA-4ADC-9954-F515DA8F1231}">
      <dgm:prSet/>
      <dgm:spPr/>
      <dgm:t>
        <a:bodyPr/>
        <a:lstStyle/>
        <a:p>
          <a:endParaRPr lang="en-US"/>
        </a:p>
      </dgm:t>
    </dgm:pt>
    <dgm:pt modelId="{66B89195-BFBD-4729-A955-6D7E52E57385}" type="sibTrans" cxnId="{6B202793-50CA-4ADC-9954-F515DA8F1231}">
      <dgm:prSet/>
      <dgm:spPr/>
      <dgm:t>
        <a:bodyPr/>
        <a:lstStyle/>
        <a:p>
          <a:endParaRPr lang="en-US"/>
        </a:p>
      </dgm:t>
    </dgm:pt>
    <dgm:pt modelId="{B8344A2A-7D72-4FDA-BF18-74139BFB25EF}">
      <dgm:prSet custT="1"/>
      <dgm:spPr/>
      <dgm:t>
        <a:bodyPr/>
        <a:lstStyle/>
        <a:p>
          <a:pPr>
            <a:buFont typeface="Arial" panose="020B0604020202020204" pitchFamily="34" charset="0"/>
            <a:buChar char="•"/>
          </a:pPr>
          <a:r>
            <a:rPr lang="en-US" sz="1400" dirty="0"/>
            <a:t>Use premium features (bulk grading, analytics) via MTN </a:t>
          </a:r>
          <a:r>
            <a:rPr lang="en-US" sz="1400" dirty="0" err="1"/>
            <a:t>MoMo</a:t>
          </a:r>
          <a:endParaRPr lang="en-US" sz="1400" dirty="0"/>
        </a:p>
      </dgm:t>
    </dgm:pt>
    <dgm:pt modelId="{CA518A06-24C1-44D7-BE49-CFD964A6A4A7}" type="parTrans" cxnId="{7DE9A59C-1992-4DDD-9E36-C33981AF99E8}">
      <dgm:prSet/>
      <dgm:spPr/>
      <dgm:t>
        <a:bodyPr/>
        <a:lstStyle/>
        <a:p>
          <a:endParaRPr lang="en-US"/>
        </a:p>
      </dgm:t>
    </dgm:pt>
    <dgm:pt modelId="{95F9D407-2FE5-4F14-9C75-378B7B9F5475}" type="sibTrans" cxnId="{7DE9A59C-1992-4DDD-9E36-C33981AF99E8}">
      <dgm:prSet/>
      <dgm:spPr/>
      <dgm:t>
        <a:bodyPr/>
        <a:lstStyle/>
        <a:p>
          <a:endParaRPr lang="en-US"/>
        </a:p>
      </dgm:t>
    </dgm:pt>
    <dgm:pt modelId="{D364253B-DA52-4347-8966-A684A97307B2}">
      <dgm:prSet custT="1"/>
      <dgm:spPr/>
      <dgm:t>
        <a:bodyPr/>
        <a:lstStyle/>
        <a:p>
          <a:pPr>
            <a:buFont typeface="Arial" panose="020B0604020202020204" pitchFamily="34" charset="0"/>
            <a:buChar char="•"/>
          </a:pPr>
          <a:r>
            <a:rPr lang="en-US" sz="1400" dirty="0"/>
            <a:t>Pay for premium features for staff (bulk grading, report downloads)</a:t>
          </a:r>
        </a:p>
      </dgm:t>
    </dgm:pt>
    <dgm:pt modelId="{DA0BBF2C-4358-45AD-AB7B-AAF31E5C109A}" type="parTrans" cxnId="{9C23509B-B32A-4CF5-B87B-4F62248EE1CC}">
      <dgm:prSet/>
      <dgm:spPr/>
      <dgm:t>
        <a:bodyPr/>
        <a:lstStyle/>
        <a:p>
          <a:endParaRPr lang="en-US"/>
        </a:p>
      </dgm:t>
    </dgm:pt>
    <dgm:pt modelId="{A1F9F6C9-F443-430F-9372-E29050682F5A}" type="sibTrans" cxnId="{9C23509B-B32A-4CF5-B87B-4F62248EE1CC}">
      <dgm:prSet/>
      <dgm:spPr/>
      <dgm:t>
        <a:bodyPr/>
        <a:lstStyle/>
        <a:p>
          <a:endParaRPr lang="en-US"/>
        </a:p>
      </dgm:t>
    </dgm:pt>
    <dgm:pt modelId="{650FBCAD-823E-4572-AE79-9CFF5D9BB322}">
      <dgm:prSet custT="1"/>
      <dgm:spPr/>
      <dgm:t>
        <a:bodyPr/>
        <a:lstStyle/>
        <a:p>
          <a:pPr>
            <a:buFont typeface="Arial" panose="020B0604020202020204" pitchFamily="34" charset="0"/>
            <a:buChar char="•"/>
          </a:pPr>
          <a:r>
            <a:rPr lang="en-US" sz="1400" dirty="0"/>
            <a:t>Collect standardized grading reports for institutional use</a:t>
          </a:r>
        </a:p>
      </dgm:t>
    </dgm:pt>
    <dgm:pt modelId="{01EC4DDF-E9F3-4B7C-B487-EE5E3765E20C}" type="parTrans" cxnId="{DC285626-A1C0-42E0-9A9A-D9E5B8A87B36}">
      <dgm:prSet/>
      <dgm:spPr/>
      <dgm:t>
        <a:bodyPr/>
        <a:lstStyle/>
        <a:p>
          <a:endParaRPr lang="en-US"/>
        </a:p>
      </dgm:t>
    </dgm:pt>
    <dgm:pt modelId="{F1C25EC1-D649-4848-AD3A-EA0FADA7FFA4}" type="sibTrans" cxnId="{DC285626-A1C0-42E0-9A9A-D9E5B8A87B36}">
      <dgm:prSet/>
      <dgm:spPr/>
      <dgm:t>
        <a:bodyPr/>
        <a:lstStyle/>
        <a:p>
          <a:endParaRPr lang="en-US"/>
        </a:p>
      </dgm:t>
    </dgm:pt>
    <dgm:pt modelId="{7B7B1C7E-4119-4BCC-8625-D0456B8C77FD}">
      <dgm:prSet custT="1"/>
      <dgm:spPr/>
      <dgm:t>
        <a:bodyPr/>
        <a:lstStyle/>
        <a:p>
          <a:pPr>
            <a:buFont typeface="Arial" panose="020B0604020202020204" pitchFamily="34" charset="0"/>
            <a:buChar char="•"/>
          </a:pPr>
          <a:r>
            <a:rPr lang="en-US" sz="1400" dirty="0"/>
            <a:t>Review auto-graded results</a:t>
          </a:r>
        </a:p>
      </dgm:t>
    </dgm:pt>
    <dgm:pt modelId="{13E9E9B1-B945-4F94-AC06-C4C76DA290C4}" type="parTrans" cxnId="{DDFBA70B-1989-40EE-8078-111187FF22AA}">
      <dgm:prSet/>
      <dgm:spPr/>
      <dgm:t>
        <a:bodyPr/>
        <a:lstStyle/>
        <a:p>
          <a:endParaRPr lang="en-US"/>
        </a:p>
      </dgm:t>
    </dgm:pt>
    <dgm:pt modelId="{6089234D-57EE-46D3-91CC-42DEB312E722}" type="sibTrans" cxnId="{DDFBA70B-1989-40EE-8078-111187FF22AA}">
      <dgm:prSet/>
      <dgm:spPr/>
      <dgm:t>
        <a:bodyPr/>
        <a:lstStyle/>
        <a:p>
          <a:endParaRPr lang="en-US"/>
        </a:p>
      </dgm:t>
    </dgm:pt>
    <dgm:pt modelId="{A191712E-F3EE-484D-A260-16BFC71E8F2F}">
      <dgm:prSet custT="1"/>
      <dgm:spPr/>
      <dgm:t>
        <a:bodyPr/>
        <a:lstStyle/>
        <a:p>
          <a:pPr>
            <a:buFont typeface="Arial" panose="020B0604020202020204" pitchFamily="34" charset="0"/>
            <a:buChar char="•"/>
          </a:pPr>
          <a:r>
            <a:rPr lang="en-US" sz="1400" dirty="0"/>
            <a:t>Perform manual overrides on scores</a:t>
          </a:r>
        </a:p>
      </dgm:t>
    </dgm:pt>
    <dgm:pt modelId="{0FD76DA9-721E-468D-8CE2-F45800487FE1}" type="parTrans" cxnId="{E54F0A29-206D-420D-82AF-1360B11EFCFE}">
      <dgm:prSet/>
      <dgm:spPr/>
      <dgm:t>
        <a:bodyPr/>
        <a:lstStyle/>
        <a:p>
          <a:endParaRPr lang="en-US"/>
        </a:p>
      </dgm:t>
    </dgm:pt>
    <dgm:pt modelId="{6A5D5ECC-0145-43EA-B3F6-A6ACDCF95630}" type="sibTrans" cxnId="{E54F0A29-206D-420D-82AF-1360B11EFCFE}">
      <dgm:prSet/>
      <dgm:spPr/>
      <dgm:t>
        <a:bodyPr/>
        <a:lstStyle/>
        <a:p>
          <a:endParaRPr lang="en-US"/>
        </a:p>
      </dgm:t>
    </dgm:pt>
    <dgm:pt modelId="{554FBA26-8F73-40B4-A38B-122AC8FFE58F}">
      <dgm:prSet custT="1"/>
      <dgm:spPr/>
      <dgm:t>
        <a:bodyPr/>
        <a:lstStyle/>
        <a:p>
          <a:pPr>
            <a:buFont typeface="Arial" panose="020B0604020202020204" pitchFamily="34" charset="0"/>
            <a:buChar char="•"/>
          </a:pPr>
          <a:r>
            <a:rPr lang="en-US" sz="1400" dirty="0"/>
            <a:t>Generate and share summaries with the lecturer</a:t>
          </a:r>
        </a:p>
      </dgm:t>
    </dgm:pt>
    <dgm:pt modelId="{F6353ACE-CCBE-4F6E-AF3B-4EC6441BCD93}" type="parTrans" cxnId="{C5052EF9-6B1E-428E-B713-D23EA4D3EA58}">
      <dgm:prSet/>
      <dgm:spPr/>
      <dgm:t>
        <a:bodyPr/>
        <a:lstStyle/>
        <a:p>
          <a:endParaRPr lang="en-US"/>
        </a:p>
      </dgm:t>
    </dgm:pt>
    <dgm:pt modelId="{94D52F97-E80C-45A8-BEFE-7698443FFB43}" type="sibTrans" cxnId="{C5052EF9-6B1E-428E-B713-D23EA4D3EA58}">
      <dgm:prSet/>
      <dgm:spPr/>
      <dgm:t>
        <a:bodyPr/>
        <a:lstStyle/>
        <a:p>
          <a:endParaRPr lang="en-US"/>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3">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3">
        <dgm:presLayoutVars>
          <dgm:bulletEnabled val="1"/>
        </dgm:presLayoutVars>
      </dgm:prSet>
      <dgm:spPr/>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pt>
    <dgm:pt modelId="{98860936-C475-4184-9A9D-2F4B5D8B0BC7}" type="pres">
      <dgm:prSet presAssocID="{2F8ECEAC-FAA3-4503-A169-57F41A503807}" presName="desTx" presStyleLbl="alignAccFollowNode1" presStyleIdx="2" presStyleCnt="3">
        <dgm:presLayoutVars>
          <dgm:bulletEnabled val="1"/>
        </dgm:presLayoutVars>
      </dgm:prSet>
      <dgm:spPr/>
    </dgm:pt>
  </dgm:ptLst>
  <dgm:cxnLst>
    <dgm:cxn modelId="{0DD81F09-7C18-45A4-805A-4A752A054E93}" type="presOf" srcId="{D364253B-DA52-4347-8966-A684A97307B2}" destId="{6EC96761-7A7E-46B1-9A31-B92F49834D5A}" srcOrd="0" destOrd="1" presId="urn:microsoft.com/office/officeart/2005/8/layout/hList1"/>
    <dgm:cxn modelId="{DDFBA70B-1989-40EE-8078-111187FF22AA}" srcId="{2F8ECEAC-FAA3-4503-A169-57F41A503807}" destId="{7B7B1C7E-4119-4BCC-8625-D0456B8C77FD}" srcOrd="1" destOrd="0" parTransId="{13E9E9B1-B945-4F94-AC06-C4C76DA290C4}" sibTransId="{6089234D-57EE-46D3-91CC-42DEB312E722}"/>
    <dgm:cxn modelId="{B763B40F-E199-41BB-9E8B-4904E64DE771}" type="presOf" srcId="{554FBA26-8F73-40B4-A38B-122AC8FFE58F}" destId="{98860936-C475-4184-9A9D-2F4B5D8B0BC7}" srcOrd="0" destOrd="3" presId="urn:microsoft.com/office/officeart/2005/8/layout/hList1"/>
    <dgm:cxn modelId="{DC285626-A1C0-42E0-9A9A-D9E5B8A87B36}" srcId="{184B56DA-A66C-4DD0-AE11-0A7EBA387E48}" destId="{650FBCAD-823E-4572-AE79-9CFF5D9BB322}" srcOrd="2" destOrd="0" parTransId="{01EC4DDF-E9F3-4B7C-B487-EE5E3765E20C}" sibTransId="{F1C25EC1-D649-4848-AD3A-EA0FADA7FFA4}"/>
    <dgm:cxn modelId="{E54F0A29-206D-420D-82AF-1360B11EFCFE}" srcId="{2F8ECEAC-FAA3-4503-A169-57F41A503807}" destId="{A191712E-F3EE-484D-A260-16BFC71E8F2F}" srcOrd="2" destOrd="0" parTransId="{0FD76DA9-721E-468D-8CE2-F45800487FE1}" sibTransId="{6A5D5ECC-0145-43EA-B3F6-A6ACDCF95630}"/>
    <dgm:cxn modelId="{EABF3B31-B9CD-43B6-A004-934310A062AD}" type="presOf" srcId="{B8344A2A-7D72-4FDA-BF18-74139BFB25EF}" destId="{DE65B54D-BB89-4898-B770-68834B90CB27}" srcOrd="0" destOrd="5" presId="urn:microsoft.com/office/officeart/2005/8/layout/hList1"/>
    <dgm:cxn modelId="{02D99646-FE5F-431D-B863-AAC4B07A2E72}" type="presOf" srcId="{7CD8820C-AF16-4D37-B7E3-340701338E76}" destId="{DE65B54D-BB89-4898-B770-68834B90CB27}" srcOrd="0" destOrd="2" presId="urn:microsoft.com/office/officeart/2005/8/layout/hList1"/>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9C3D3653-8462-4AAD-A961-3717216B9CF2}" type="presOf" srcId="{06F1FE2A-97BA-4B52-B3A6-E44D1F20CB28}" destId="{B8C15370-9E21-4343-A577-4985C41A0B6E}" srcOrd="0" destOrd="0" presId="urn:microsoft.com/office/officeart/2005/8/layout/hList1"/>
    <dgm:cxn modelId="{A5891F57-962E-469C-994C-DD01EC773D93}" type="presOf" srcId="{0A175E62-50F0-4654-A66E-826C394841A3}" destId="{DE65B54D-BB89-4898-B770-68834B90CB27}" srcOrd="0" destOrd="3" presId="urn:microsoft.com/office/officeart/2005/8/layout/hList1"/>
    <dgm:cxn modelId="{24836079-9FDA-4F84-9291-518671EE6E30}" srcId="{425AB2E9-3568-4939-AD20-F42726F09D02}" destId="{2F8ECEAC-FAA3-4503-A169-57F41A503807}" srcOrd="2" destOrd="0" parTransId="{ACAA3BC8-2CDA-42A5-8DD6-5A948ACC6FCF}" sibTransId="{61A568BF-D1AB-4345-9CA7-878468CAA9E0}"/>
    <dgm:cxn modelId="{01AD485A-0916-4A80-9CBA-29870F4D202A}" srcId="{425AB2E9-3568-4939-AD20-F42726F09D02}" destId="{184B56DA-A66C-4DD0-AE11-0A7EBA387E48}" srcOrd="1" destOrd="0" parTransId="{3C1C544F-4C0C-4E19-A3D2-C3E5175D7B4B}" sibTransId="{8EE144C8-20EA-43DA-B048-41CEE06807BC}"/>
    <dgm:cxn modelId="{6B202793-50CA-4ADC-9954-F515DA8F1231}" srcId="{06F1FE2A-97BA-4B52-B3A6-E44D1F20CB28}" destId="{A5B58FFB-54D5-478A-B507-F144416803E8}" srcOrd="4" destOrd="0" parTransId="{F58C4B57-3F1F-47B7-8CFF-BA4D5C1D0FD3}" sibTransId="{66B89195-BFBD-4729-A955-6D7E52E57385}"/>
    <dgm:cxn modelId="{FC6EE199-23CF-4307-94F8-FC53916EA51A}" srcId="{425AB2E9-3568-4939-AD20-F42726F09D02}" destId="{06F1FE2A-97BA-4B52-B3A6-E44D1F20CB28}" srcOrd="0" destOrd="0" parTransId="{272155B6-483B-4675-B173-D3F00A201046}" sibTransId="{0CACD921-34CA-4681-87F1-041A98C27B3D}"/>
    <dgm:cxn modelId="{9C23509B-B32A-4CF5-B87B-4F62248EE1CC}" srcId="{184B56DA-A66C-4DD0-AE11-0A7EBA387E48}" destId="{D364253B-DA52-4347-8966-A684A97307B2}" srcOrd="1" destOrd="0" parTransId="{DA0BBF2C-4358-45AD-AB7B-AAF31E5C109A}" sibTransId="{A1F9F6C9-F443-430F-9372-E29050682F5A}"/>
    <dgm:cxn modelId="{C4B9959C-EB03-45F7-AD0E-ECB8B8CA0440}" type="presOf" srcId="{650FBCAD-823E-4572-AE79-9CFF5D9BB322}" destId="{6EC96761-7A7E-46B1-9A31-B92F49834D5A}" srcOrd="0" destOrd="2" presId="urn:microsoft.com/office/officeart/2005/8/layout/hList1"/>
    <dgm:cxn modelId="{7DE9A59C-1992-4DDD-9E36-C33981AF99E8}" srcId="{06F1FE2A-97BA-4B52-B3A6-E44D1F20CB28}" destId="{B8344A2A-7D72-4FDA-BF18-74139BFB25EF}" srcOrd="5" destOrd="0" parTransId="{CA518A06-24C1-44D7-BE49-CFD964A6A4A7}" sibTransId="{95F9D407-2FE5-4F14-9C75-378B7B9F5475}"/>
    <dgm:cxn modelId="{28F946A0-F7B9-4100-9022-83378D92B776}" type="presOf" srcId="{7B7B1C7E-4119-4BCC-8625-D0456B8C77FD}" destId="{98860936-C475-4184-9A9D-2F4B5D8B0BC7}" srcOrd="0" destOrd="1" presId="urn:microsoft.com/office/officeart/2005/8/layout/hList1"/>
    <dgm:cxn modelId="{913323B4-1F88-4AC5-8C9E-BE0572C8023B}" type="presOf" srcId="{4640F6E6-EF32-4372-9B3B-2FFD48F9CB5C}" destId="{DE65B54D-BB89-4898-B770-68834B90CB27}" srcOrd="0" destOrd="0" presId="urn:microsoft.com/office/officeart/2005/8/layout/hList1"/>
    <dgm:cxn modelId="{2F83F4B5-2905-4DD3-970F-A24AD62893A8}" type="presOf" srcId="{F3930FAA-822B-4E9F-9FEF-2745225AB86D}" destId="{DE65B54D-BB89-4898-B770-68834B90CB27}" srcOrd="0" destOrd="1" presId="urn:microsoft.com/office/officeart/2005/8/layout/hList1"/>
    <dgm:cxn modelId="{8AB9CBB7-E8EF-4FFC-9E03-4A782BFDF643}" type="presOf" srcId="{A5B58FFB-54D5-478A-B507-F144416803E8}" destId="{DE65B54D-BB89-4898-B770-68834B90CB27}" srcOrd="0" destOrd="4" presId="urn:microsoft.com/office/officeart/2005/8/layout/hList1"/>
    <dgm:cxn modelId="{ACB965C6-1ACF-483C-9C29-8A17C949C706}" srcId="{06F1FE2A-97BA-4B52-B3A6-E44D1F20CB28}" destId="{4640F6E6-EF32-4372-9B3B-2FFD48F9CB5C}" srcOrd="0" destOrd="0" parTransId="{DB4F8E23-BBE6-4AB5-9D82-74F5115D7455}" sibTransId="{55E32D54-3DF3-4F3F-B3B8-1AEE5606EC62}"/>
    <dgm:cxn modelId="{1FE7E9D2-F1C6-428B-9257-413F3371B77E}" srcId="{06F1FE2A-97BA-4B52-B3A6-E44D1F20CB28}" destId="{0A175E62-50F0-4654-A66E-826C394841A3}" srcOrd="3" destOrd="0" parTransId="{11E77FFF-645F-4B45-AB94-3AA70A6D1B37}" sibTransId="{FD25234D-03FE-4CCC-BEF4-90FD4B0AD94F}"/>
    <dgm:cxn modelId="{6DD734D7-BB34-4078-9B6E-D2421E6367AF}" type="presOf" srcId="{A191712E-F3EE-484D-A260-16BFC71E8F2F}" destId="{98860936-C475-4184-9A9D-2F4B5D8B0BC7}" srcOrd="0" destOrd="2" presId="urn:microsoft.com/office/officeart/2005/8/layout/hList1"/>
    <dgm:cxn modelId="{12E1A9E1-0E2B-4599-8D03-2A69A1547115}" type="presOf" srcId="{425AB2E9-3568-4939-AD20-F42726F09D02}" destId="{4351CFC8-37EC-494B-A841-287649776134}" srcOrd="0" destOrd="0" presId="urn:microsoft.com/office/officeart/2005/8/layout/hList1"/>
    <dgm:cxn modelId="{51EFA3EF-F9E3-4B84-BA84-84A3BBF4D4D3}" type="presOf" srcId="{17AF0C1B-AB46-4643-AAAB-C00D253E5731}" destId="{6EC96761-7A7E-46B1-9A31-B92F49834D5A}" srcOrd="0" destOrd="0" presId="urn:microsoft.com/office/officeart/2005/8/layout/hList1"/>
    <dgm:cxn modelId="{FBAB22F2-F6D5-40FD-BEC3-657DB5413714}" srcId="{06F1FE2A-97BA-4B52-B3A6-E44D1F20CB28}" destId="{7CD8820C-AF16-4D37-B7E3-340701338E76}" srcOrd="2" destOrd="0" parTransId="{044EFFB1-AE48-4EDD-94DF-4C04100B5A56}" sibTransId="{3C026982-4207-4C1F-B07A-C44EA3AC491B}"/>
    <dgm:cxn modelId="{FE07D2F3-F741-423C-87F5-A39B24FCF5AC}" srcId="{06F1FE2A-97BA-4B52-B3A6-E44D1F20CB28}" destId="{F3930FAA-822B-4E9F-9FEF-2745225AB86D}" srcOrd="1" destOrd="0" parTransId="{BCDEAD7D-59A1-4289-B0AC-CAA69C0DA4B6}" sibTransId="{8A82BDA3-0D19-4BE3-BAB5-929CCA8E6897}"/>
    <dgm:cxn modelId="{C5052EF9-6B1E-428E-B713-D23EA4D3EA58}" srcId="{2F8ECEAC-FAA3-4503-A169-57F41A503807}" destId="{554FBA26-8F73-40B4-A38B-122AC8FFE58F}" srcOrd="3" destOrd="0" parTransId="{F6353ACE-CCBE-4F6E-AF3B-4EC6441BCD93}" sibTransId="{94D52F97-E80C-45A8-BEFE-7698443FFB43}"/>
    <dgm:cxn modelId="{7FD88FF9-53A7-4C08-9686-37472D3C5F90}" type="presOf" srcId="{184B56DA-A66C-4DD0-AE11-0A7EBA387E48}" destId="{E01B3154-0666-4584-9FC4-432DE00CC402}"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GB" b="1" i="0" dirty="0"/>
            <a:t>Home &amp; Upload Screen</a:t>
          </a:r>
          <a:endParaRPr lang="en-US" dirty="0"/>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endParaRPr lang="en-US" dirty="0"/>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GB" b="1" i="0" dirty="0"/>
            <a:t>OCR Extraction</a:t>
          </a:r>
          <a:endParaRPr lang="en-US" dirty="0"/>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GB" b="1" i="0" dirty="0"/>
            <a:t>Manual Score Adjustment</a:t>
          </a:r>
          <a:endParaRPr lang="en-US" dirty="0"/>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endParaRPr lang="en-US" dirty="0"/>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GB" b="1" i="0" dirty="0"/>
            <a:t>Auto-Grading Results</a:t>
          </a:r>
          <a:endParaRPr lang="en-US" dirty="0"/>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endParaRPr lang="en-US" dirty="0"/>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5F733BB1-0E9D-464E-9AF1-7D1ED1D4436E}">
      <dgm:prSet phldrT="[Text]"/>
      <dgm:spPr/>
      <dgm:t>
        <a:bodyPr/>
        <a:lstStyle/>
        <a:p>
          <a:endParaRPr lang="en-US" dirty="0"/>
        </a:p>
      </dgm:t>
    </dgm:pt>
    <dgm:pt modelId="{A8A9D014-3B50-8D4A-BD40-9773B5E3920D}" type="parTrans" cxnId="{04033EED-8DB1-6C40-81C3-2340DC18AAC0}">
      <dgm:prSet/>
      <dgm:spPr/>
      <dgm:t>
        <a:bodyPr/>
        <a:lstStyle/>
        <a:p>
          <a:endParaRPr lang="en-US"/>
        </a:p>
      </dgm:t>
    </dgm:pt>
    <dgm:pt modelId="{D07C801F-EC5D-A745-9F46-FD0C18F91C34}" type="sibTrans" cxnId="{04033EED-8DB1-6C40-81C3-2340DC18AAC0}">
      <dgm:prSet/>
      <dgm:spPr/>
      <dgm:t>
        <a:bodyPr/>
        <a:lstStyle/>
        <a:p>
          <a:endParaRPr lang="en-US"/>
        </a:p>
      </dgm:t>
    </dgm:pt>
    <dgm:pt modelId="{74373C43-5D0B-49D0-A525-4EE1653A8D74}">
      <dgm:prSet/>
      <dgm:spPr/>
      <dgm:t>
        <a:bodyPr/>
        <a:lstStyle/>
        <a:p>
          <a:pPr>
            <a:buNone/>
          </a:pPr>
          <a:r>
            <a:rPr lang="en-GB" b="1" i="0" dirty="0"/>
            <a:t>Function:</a:t>
          </a:r>
          <a:r>
            <a:rPr lang="en-GB" i="0" dirty="0"/>
            <a:t> Users can capture or upload images of exam scripts.</a:t>
          </a:r>
          <a:endParaRPr lang="en-US" i="1" dirty="0"/>
        </a:p>
      </dgm:t>
    </dgm:pt>
    <dgm:pt modelId="{DFE45123-6FB9-4059-908D-CECE8CD06F85}" type="parTrans" cxnId="{016C62F0-6944-4EE7-9F85-529D8D454166}">
      <dgm:prSet/>
      <dgm:spPr/>
      <dgm:t>
        <a:bodyPr/>
        <a:lstStyle/>
        <a:p>
          <a:endParaRPr lang="en-US"/>
        </a:p>
      </dgm:t>
    </dgm:pt>
    <dgm:pt modelId="{4B7C63E8-4A8A-411A-8AD6-F64B2A60BBA8}" type="sibTrans" cxnId="{016C62F0-6944-4EE7-9F85-529D8D454166}">
      <dgm:prSet/>
      <dgm:spPr/>
      <dgm:t>
        <a:bodyPr/>
        <a:lstStyle/>
        <a:p>
          <a:endParaRPr lang="en-US"/>
        </a:p>
      </dgm:t>
    </dgm:pt>
    <dgm:pt modelId="{0A915AC9-AF50-4FE7-80AE-424A662E3EE8}">
      <dgm:prSet/>
      <dgm:spPr/>
      <dgm:t>
        <a:bodyPr/>
        <a:lstStyle/>
        <a:p>
          <a:pPr>
            <a:buNone/>
          </a:pPr>
          <a:r>
            <a:rPr lang="en-GB" b="1" i="0" dirty="0"/>
            <a:t>Function:</a:t>
          </a:r>
          <a:r>
            <a:rPr lang="en-GB" i="0" dirty="0"/>
            <a:t> The app uses Google ML Kit to extract text from scanned scripts. The extracted answers are cleaned and formatted for grading.</a:t>
          </a:r>
          <a:endParaRPr lang="en-US" i="1" dirty="0"/>
        </a:p>
      </dgm:t>
    </dgm:pt>
    <dgm:pt modelId="{BFB8AF2D-50F0-466C-B610-DFF22F85B6A6}" type="parTrans" cxnId="{7910932E-65B0-45F6-BE4B-4625CF0208F7}">
      <dgm:prSet/>
      <dgm:spPr/>
      <dgm:t>
        <a:bodyPr/>
        <a:lstStyle/>
        <a:p>
          <a:endParaRPr lang="en-US"/>
        </a:p>
      </dgm:t>
    </dgm:pt>
    <dgm:pt modelId="{264A3912-C4A6-4466-AE22-5B040A04096C}" type="sibTrans" cxnId="{7910932E-65B0-45F6-BE4B-4625CF0208F7}">
      <dgm:prSet/>
      <dgm:spPr/>
      <dgm:t>
        <a:bodyPr/>
        <a:lstStyle/>
        <a:p>
          <a:endParaRPr lang="en-US"/>
        </a:p>
      </dgm:t>
    </dgm:pt>
    <dgm:pt modelId="{0A760B03-728E-4673-A6D4-49BCA12171F4}">
      <dgm:prSet/>
      <dgm:spPr/>
      <dgm:t>
        <a:bodyPr/>
        <a:lstStyle/>
        <a:p>
          <a:pPr>
            <a:buNone/>
          </a:pPr>
          <a:r>
            <a:rPr lang="en-GB" b="1" i="0" dirty="0"/>
            <a:t>Function:</a:t>
          </a:r>
          <a:r>
            <a:rPr lang="en-GB" i="0" dirty="0"/>
            <a:t> Users can override the score for any answer manually.</a:t>
          </a:r>
          <a:endParaRPr lang="en-US" i="1" dirty="0"/>
        </a:p>
      </dgm:t>
    </dgm:pt>
    <dgm:pt modelId="{719F23C8-DA1F-4A36-9123-AF7131257F85}" type="parTrans" cxnId="{5E8486D9-5EBF-4F8A-9C0D-291BA98B02B2}">
      <dgm:prSet/>
      <dgm:spPr/>
      <dgm:t>
        <a:bodyPr/>
        <a:lstStyle/>
        <a:p>
          <a:endParaRPr lang="en-US"/>
        </a:p>
      </dgm:t>
    </dgm:pt>
    <dgm:pt modelId="{B7208A2C-E92B-407B-89AB-82F841D05D5C}" type="sibTrans" cxnId="{5E8486D9-5EBF-4F8A-9C0D-291BA98B02B2}">
      <dgm:prSet/>
      <dgm:spPr/>
      <dgm:t>
        <a:bodyPr/>
        <a:lstStyle/>
        <a:p>
          <a:endParaRPr lang="en-US"/>
        </a:p>
      </dgm:t>
    </dgm:pt>
    <dgm:pt modelId="{7201726C-C90A-4F12-AADA-E11DA014DFD7}">
      <dgm:prSet/>
      <dgm:spPr/>
      <dgm:t>
        <a:bodyPr/>
        <a:lstStyle/>
        <a:p>
          <a:pPr>
            <a:buNone/>
          </a:pPr>
          <a:r>
            <a:rPr lang="en-GB" b="1" i="0" dirty="0"/>
            <a:t>Function:</a:t>
          </a:r>
          <a:r>
            <a:rPr lang="en-GB" i="0" dirty="0"/>
            <a:t> The app compares student answers with the key, calculates the score, and displays it.</a:t>
          </a:r>
          <a:endParaRPr lang="en-US" i="1" dirty="0"/>
        </a:p>
      </dgm:t>
    </dgm:pt>
    <dgm:pt modelId="{04CB75C6-B771-446D-9823-E6489AC98415}" type="parTrans" cxnId="{12876387-2082-4B50-B61F-3D2D4265D780}">
      <dgm:prSet/>
      <dgm:spPr/>
      <dgm:t>
        <a:bodyPr/>
        <a:lstStyle/>
        <a:p>
          <a:endParaRPr lang="en-US"/>
        </a:p>
      </dgm:t>
    </dgm:pt>
    <dgm:pt modelId="{95B70E22-9019-405E-8AE6-650F6B10865B}" type="sibTrans" cxnId="{12876387-2082-4B50-B61F-3D2D4265D780}">
      <dgm:prSet/>
      <dgm:spPr/>
      <dgm:t>
        <a:bodyPr/>
        <a:lstStyle/>
        <a:p>
          <a:endParaRPr lang="en-US"/>
        </a:p>
      </dgm:t>
    </dgm:pt>
    <dgm:pt modelId="{29B96FC2-D9A4-43BE-B09F-082C38F044C9}">
      <dgm:prSet/>
      <dgm:spPr/>
      <dgm:t>
        <a:bodyPr/>
        <a:lstStyle/>
        <a:p>
          <a:pPr>
            <a:buNone/>
          </a:pPr>
          <a:r>
            <a:rPr lang="en-GB" b="1" i="0" dirty="0"/>
            <a:t>Awarding marks </a:t>
          </a:r>
          <a:endParaRPr lang="en-US" i="1" dirty="0"/>
        </a:p>
      </dgm:t>
    </dgm:pt>
    <dgm:pt modelId="{86ED5DC6-A30B-4990-9875-BCE5B44B2DF4}" type="sibTrans" cxnId="{CBB02E33-E270-4EA9-A0D2-FCF8CAC03E30}">
      <dgm:prSet/>
      <dgm:spPr/>
      <dgm:t>
        <a:bodyPr/>
        <a:lstStyle/>
        <a:p>
          <a:endParaRPr lang="en-US"/>
        </a:p>
      </dgm:t>
    </dgm:pt>
    <dgm:pt modelId="{1C80DB72-EBE6-45EF-AD87-88DC8D1E4307}" type="parTrans" cxnId="{CBB02E33-E270-4EA9-A0D2-FCF8CAC03E30}">
      <dgm:prSet/>
      <dgm:spPr/>
      <dgm:t>
        <a:bodyPr/>
        <a:lstStyle/>
        <a:p>
          <a:endParaRPr lang="en-US"/>
        </a:p>
      </dgm:t>
    </dgm:pt>
    <dgm:pt modelId="{8C6E4A05-D928-421F-BB35-AB0FFEB0B7C4}" type="pres">
      <dgm:prSet presAssocID="{25AFBC85-EE41-46FB-A7F4-99ED4084C835}" presName="Name0" presStyleCnt="0">
        <dgm:presLayoutVars>
          <dgm:dir/>
        </dgm:presLayoutVars>
      </dgm:prSet>
      <dgm:spPr/>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5"/>
      <dgm:spPr/>
    </dgm:pt>
    <dgm:pt modelId="{48475A52-D924-4818-BEE8-D250047D6B3F}" type="pres">
      <dgm:prSet presAssocID="{A518A75D-9854-4CDE-9FB7-B1EBB324AAED}" presName="Image" presStyleLbl="nod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t="-74000" b="-74000"/>
          </a:stretch>
        </a:blipFill>
      </dgm:spPr>
    </dgm:pt>
    <dgm:pt modelId="{5ABBC393-AD16-4772-8402-4ABCB8683B4E}" type="pres">
      <dgm:prSet presAssocID="{A518A75D-9854-4CDE-9FB7-B1EBB324AAED}" presName="Child" presStyleLbl="revTx" presStyleIdx="0" presStyleCnt="5">
        <dgm:presLayoutVars>
          <dgm:bulletEnabled val="1"/>
        </dgm:presLayoutVars>
      </dgm:prSet>
      <dgm:spPr/>
    </dgm:pt>
    <dgm:pt modelId="{770E20EC-6929-4A45-99D5-285545E37892}" type="pres">
      <dgm:prSet presAssocID="{A518A75D-9854-4CDE-9FB7-B1EBB324AAED}" presName="Parent" presStyleLbl="alignNode1" presStyleIdx="0" presStyleCnt="5">
        <dgm:presLayoutVars>
          <dgm:bulletEnabled val="1"/>
        </dgm:presLayoutVars>
      </dgm:prSet>
      <dgm:spPr/>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5"/>
      <dgm:spPr/>
    </dgm:pt>
    <dgm:pt modelId="{6D3BA09B-A748-477B-98A1-FEDE95925694}" type="pres">
      <dgm:prSet presAssocID="{25AF84C7-6ED7-450C-83EA-4337CE735A70}" presName="Image" presStyleLbl="node1" presStyleIdx="1" presStyleCnt="5"/>
      <dgm:spPr>
        <a:blipFill>
          <a:blip xmlns:r="http://schemas.openxmlformats.org/officeDocument/2006/relationships" r:embed="rId2">
            <a:extLst>
              <a:ext uri="{28A0092B-C50C-407E-A947-70E740481C1C}">
                <a14:useLocalDpi xmlns:a14="http://schemas.microsoft.com/office/drawing/2010/main" val="0"/>
              </a:ext>
            </a:extLst>
          </a:blip>
          <a:srcRect/>
          <a:stretch>
            <a:fillRect t="-74000" b="-74000"/>
          </a:stretch>
        </a:blipFill>
      </dgm:spPr>
    </dgm:pt>
    <dgm:pt modelId="{A0810939-5D65-4F5C-894F-F86C706A7A1C}" type="pres">
      <dgm:prSet presAssocID="{25AF84C7-6ED7-450C-83EA-4337CE735A70}" presName="Child" presStyleLbl="revTx" presStyleIdx="1" presStyleCnt="5">
        <dgm:presLayoutVars>
          <dgm:bulletEnabled val="1"/>
        </dgm:presLayoutVars>
      </dgm:prSet>
      <dgm:spPr/>
    </dgm:pt>
    <dgm:pt modelId="{16EEE8E2-3D18-44F6-B04A-3D59841E4FA8}" type="pres">
      <dgm:prSet presAssocID="{25AF84C7-6ED7-450C-83EA-4337CE735A70}" presName="Parent" presStyleLbl="alignNode1" presStyleIdx="1" presStyleCnt="5">
        <dgm:presLayoutVars>
          <dgm:bulletEnabled val="1"/>
        </dgm:presLayoutVars>
      </dgm:prSet>
      <dgm:spPr/>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5"/>
      <dgm:spPr/>
    </dgm:pt>
    <dgm:pt modelId="{6FDEA8A3-BC3B-493E-88CC-A57435CCDC96}" type="pres">
      <dgm:prSet presAssocID="{0F8DBA57-A3BA-4BC9-A853-67B71E3B3531}" presName="Image" presStyleLbl="node1" presStyleIdx="2" presStyleCnt="5"/>
      <dgm:spPr>
        <a:blipFill>
          <a:blip xmlns:r="http://schemas.openxmlformats.org/officeDocument/2006/relationships" r:embed="rId3">
            <a:extLst>
              <a:ext uri="{28A0092B-C50C-407E-A947-70E740481C1C}">
                <a14:useLocalDpi xmlns:a14="http://schemas.microsoft.com/office/drawing/2010/main" val="0"/>
              </a:ext>
            </a:extLst>
          </a:blip>
          <a:srcRect/>
          <a:stretch>
            <a:fillRect t="-74000" b="-74000"/>
          </a:stretch>
        </a:blipFill>
      </dgm:spPr>
    </dgm:pt>
    <dgm:pt modelId="{EBE06ADE-C892-44D3-AB90-0EE941CCA21D}" type="pres">
      <dgm:prSet presAssocID="{0F8DBA57-A3BA-4BC9-A853-67B71E3B3531}" presName="Child" presStyleLbl="revTx" presStyleIdx="2" presStyleCnt="5">
        <dgm:presLayoutVars>
          <dgm:bulletEnabled val="1"/>
        </dgm:presLayoutVars>
      </dgm:prSet>
      <dgm:spPr/>
    </dgm:pt>
    <dgm:pt modelId="{B3686B38-0C87-411A-9F82-923E333643FB}" type="pres">
      <dgm:prSet presAssocID="{0F8DBA57-A3BA-4BC9-A853-67B71E3B3531}" presName="Parent" presStyleLbl="alignNode1" presStyleIdx="2" presStyleCnt="5">
        <dgm:presLayoutVars>
          <dgm:bulletEnabled val="1"/>
        </dgm:presLayoutVars>
      </dgm:prSet>
      <dgm:spPr/>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5"/>
      <dgm:spPr/>
    </dgm:pt>
    <dgm:pt modelId="{D5EF084B-0048-459A-9001-2451F5192F25}" type="pres">
      <dgm:prSet presAssocID="{677FC8B7-2875-43E9-9CDF-1CB72AAB0D0E}" presName="Image" presStyleLbl="node1" presStyleIdx="3" presStyleCnt="5"/>
      <dgm:spPr>
        <a:blipFill>
          <a:blip xmlns:r="http://schemas.openxmlformats.org/officeDocument/2006/relationships" r:embed="rId4">
            <a:extLst>
              <a:ext uri="{28A0092B-C50C-407E-A947-70E740481C1C}">
                <a14:useLocalDpi xmlns:a14="http://schemas.microsoft.com/office/drawing/2010/main" val="0"/>
              </a:ext>
            </a:extLst>
          </a:blip>
          <a:srcRect/>
          <a:stretch>
            <a:fillRect t="-75000" b="-75000"/>
          </a:stretch>
        </a:blipFill>
      </dgm:spPr>
    </dgm:pt>
    <dgm:pt modelId="{2A1C86DE-9AB9-421D-8408-47DA191A0168}" type="pres">
      <dgm:prSet presAssocID="{677FC8B7-2875-43E9-9CDF-1CB72AAB0D0E}" presName="Child" presStyleLbl="revTx" presStyleIdx="3" presStyleCnt="5">
        <dgm:presLayoutVars>
          <dgm:bulletEnabled val="1"/>
        </dgm:presLayoutVars>
      </dgm:prSet>
      <dgm:spPr/>
    </dgm:pt>
    <dgm:pt modelId="{4E89074A-DD45-4C30-BE68-0847302086FD}" type="pres">
      <dgm:prSet presAssocID="{677FC8B7-2875-43E9-9CDF-1CB72AAB0D0E}" presName="Parent" presStyleLbl="alignNode1" presStyleIdx="3" presStyleCnt="5">
        <dgm:presLayoutVars>
          <dgm:bulletEnabled val="1"/>
        </dgm:presLayoutVars>
      </dgm:prSet>
      <dgm:spPr/>
    </dgm:pt>
    <dgm:pt modelId="{1626B3B6-E983-4E43-8764-6CC8A72C5A0A}" type="pres">
      <dgm:prSet presAssocID="{76FCE978-AC8C-47A4-866D-929EE0B68914}" presName="sibTrans" presStyleCnt="0"/>
      <dgm:spPr/>
    </dgm:pt>
    <dgm:pt modelId="{705A08BD-A10E-4644-868B-ABBFD002F8FD}" type="pres">
      <dgm:prSet presAssocID="{29B96FC2-D9A4-43BE-B09F-082C38F044C9}" presName="composite" presStyleCnt="0"/>
      <dgm:spPr/>
    </dgm:pt>
    <dgm:pt modelId="{3ADC84A9-CF96-4456-AB8E-7809B64BF15A}" type="pres">
      <dgm:prSet presAssocID="{29B96FC2-D9A4-43BE-B09F-082C38F044C9}" presName="Accent" presStyleLbl="alignAcc1" presStyleIdx="4" presStyleCnt="5"/>
      <dgm:spPr/>
    </dgm:pt>
    <dgm:pt modelId="{C1C4F638-8528-4FD3-83D9-E7E946ED59BD}" type="pres">
      <dgm:prSet presAssocID="{29B96FC2-D9A4-43BE-B09F-082C38F044C9}" presName="Image" presStyleLbl="node1" presStyleIdx="4" presStyleCnt="5"/>
      <dgm:spPr>
        <a:blipFill>
          <a:blip xmlns:r="http://schemas.openxmlformats.org/officeDocument/2006/relationships" r:embed="rId5">
            <a:extLst>
              <a:ext uri="{28A0092B-C50C-407E-A947-70E740481C1C}">
                <a14:useLocalDpi xmlns:a14="http://schemas.microsoft.com/office/drawing/2010/main" val="0"/>
              </a:ext>
            </a:extLst>
          </a:blip>
          <a:srcRect/>
          <a:stretch>
            <a:fillRect t="-74000" b="-74000"/>
          </a:stretch>
        </a:blipFill>
      </dgm:spPr>
    </dgm:pt>
    <dgm:pt modelId="{B97CBAFE-C736-4828-A566-A3BA0F2C4462}" type="pres">
      <dgm:prSet presAssocID="{29B96FC2-D9A4-43BE-B09F-082C38F044C9}" presName="Child" presStyleLbl="revTx" presStyleIdx="4" presStyleCnt="5">
        <dgm:presLayoutVars>
          <dgm:bulletEnabled val="1"/>
        </dgm:presLayoutVars>
      </dgm:prSet>
      <dgm:spPr/>
    </dgm:pt>
    <dgm:pt modelId="{FCE3E5F7-0C0D-47A9-BC69-AA0093C551DB}" type="pres">
      <dgm:prSet presAssocID="{29B96FC2-D9A4-43BE-B09F-082C38F044C9}" presName="Parent" presStyleLbl="alignNode1" presStyleIdx="4" presStyleCnt="5">
        <dgm:presLayoutVars>
          <dgm:bulletEnabled val="1"/>
        </dgm:presLayoutVars>
      </dgm:prSet>
      <dgm:spPr/>
    </dgm:pt>
  </dgm:ptLst>
  <dgm:cxnLst>
    <dgm:cxn modelId="{E5053C00-76EC-4519-ABF3-0ACDA95BE163}" srcId="{25AFBC85-EE41-46FB-A7F4-99ED4084C835}" destId="{A518A75D-9854-4CDE-9FB7-B1EBB324AAED}" srcOrd="0" destOrd="0" parTransId="{8A2D5E86-42BC-415B-A1DE-0C28EEB3661C}" sibTransId="{FF440F30-5F7D-44F0-8264-C65521A11F0C}"/>
    <dgm:cxn modelId="{4A4ADF06-6D3D-43CF-9662-53E434EE742F}" type="presOf" srcId="{25AF84C7-6ED7-450C-83EA-4337CE735A70}" destId="{16EEE8E2-3D18-44F6-B04A-3D59841E4FA8}" srcOrd="0" destOrd="0" presId="urn:microsoft.com/office/officeart/2008/layout/TitlePictureLineup"/>
    <dgm:cxn modelId="{B724B512-D13F-42E5-8E9D-6F0A3CE544D8}" type="presOf" srcId="{48328429-D21F-4CF6-9089-EE3F5F57F2AC}" destId="{5ABBC393-AD16-4772-8402-4ABCB8683B4E}" srcOrd="0" destOrd="0" presId="urn:microsoft.com/office/officeart/2008/layout/TitlePictureLineup"/>
    <dgm:cxn modelId="{7910932E-65B0-45F6-BE4B-4625CF0208F7}" srcId="{25AF84C7-6ED7-450C-83EA-4337CE735A70}" destId="{0A915AC9-AF50-4FE7-80AE-424A662E3EE8}" srcOrd="1" destOrd="0" parTransId="{BFB8AF2D-50F0-466C-B610-DFF22F85B6A6}" sibTransId="{264A3912-C4A6-4466-AE22-5B040A04096C}"/>
    <dgm:cxn modelId="{CBB02E33-E270-4EA9-A0D2-FCF8CAC03E30}" srcId="{25AFBC85-EE41-46FB-A7F4-99ED4084C835}" destId="{29B96FC2-D9A4-43BE-B09F-082C38F044C9}" srcOrd="4" destOrd="0" parTransId="{1C80DB72-EBE6-45EF-AD87-88DC8D1E4307}" sibTransId="{86ED5DC6-A30B-4990-9875-BCE5B44B2DF4}"/>
    <dgm:cxn modelId="{E003B334-5224-4D62-B853-FA481A6CA493}" type="presOf" srcId="{A9B56225-2ADD-49DA-81AC-70F2AF1C4A96}" destId="{2A1C86DE-9AB9-421D-8408-47DA191A0168}"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951AB036-7A1D-4DCF-8595-B29E9F00F3BE}" type="presOf" srcId="{677FC8B7-2875-43E9-9CDF-1CB72AAB0D0E}" destId="{4E89074A-DD45-4C30-BE68-0847302086FD}" srcOrd="0" destOrd="0"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9140734E-E639-4086-9B62-F9B15D8D45A9}" type="presOf" srcId="{D0989AE5-C818-44D5-8AE6-32DEAF6F46CC}" destId="{EBE06ADE-C892-44D3-AB90-0EE941CCA21D}" srcOrd="0" destOrd="0" presId="urn:microsoft.com/office/officeart/2008/layout/TitlePictureLineup"/>
    <dgm:cxn modelId="{12876387-2082-4B50-B61F-3D2D4265D780}" srcId="{677FC8B7-2875-43E9-9CDF-1CB72AAB0D0E}" destId="{7201726C-C90A-4F12-AADA-E11DA014DFD7}" srcOrd="1" destOrd="0" parTransId="{04CB75C6-B771-446D-9823-E6489AC98415}" sibTransId="{95B70E22-9019-405E-8AE6-650F6B10865B}"/>
    <dgm:cxn modelId="{447AF68F-5153-4E01-A5A1-8D3A25A73007}" srcId="{25AFBC85-EE41-46FB-A7F4-99ED4084C835}" destId="{25AF84C7-6ED7-450C-83EA-4337CE735A70}" srcOrd="1" destOrd="0" parTransId="{33168ED3-1516-4DE0-87C6-D0BBEBB68307}" sibTransId="{2562C856-622C-43A4-99D0-A7FF0C835EBA}"/>
    <dgm:cxn modelId="{65971091-E68E-48A1-8DD0-2365CB37504D}" type="presOf" srcId="{29B96FC2-D9A4-43BE-B09F-082C38F044C9}" destId="{FCE3E5F7-0C0D-47A9-BC69-AA0093C551DB}" srcOrd="0" destOrd="0" presId="urn:microsoft.com/office/officeart/2008/layout/TitlePictureLineup"/>
    <dgm:cxn modelId="{97DC5797-804D-44AB-A7F2-9EB61CACB1D5}" srcId="{25AFBC85-EE41-46FB-A7F4-99ED4084C835}" destId="{677FC8B7-2875-43E9-9CDF-1CB72AAB0D0E}" srcOrd="3" destOrd="0" parTransId="{135D044B-CF2D-4837-B65C-369AE7EBF5F6}" sibTransId="{76FCE978-AC8C-47A4-866D-929EE0B68914}"/>
    <dgm:cxn modelId="{DEBD8A9B-0A86-4286-B1D1-0B7453BAC73E}" type="presOf" srcId="{7201726C-C90A-4F12-AADA-E11DA014DFD7}" destId="{2A1C86DE-9AB9-421D-8408-47DA191A0168}" srcOrd="0" destOrd="1" presId="urn:microsoft.com/office/officeart/2008/layout/TitlePictureLineup"/>
    <dgm:cxn modelId="{0990249C-5F83-4AC6-BBDE-76609E41C3B7}" srcId="{0F8DBA57-A3BA-4BC9-A853-67B71E3B3531}" destId="{D0989AE5-C818-44D5-8AE6-32DEAF6F46CC}" srcOrd="0" destOrd="0" parTransId="{5116A57A-5F5C-441B-8E98-72FC83223934}" sibTransId="{0B13468D-FE4E-4A8A-A598-8159F0C900A0}"/>
    <dgm:cxn modelId="{C84F12B6-3EE3-4557-A9DE-5ECD9E203BEF}" type="presOf" srcId="{0F8DBA57-A3BA-4BC9-A853-67B71E3B3531}" destId="{B3686B38-0C87-411A-9F82-923E333643FB}" srcOrd="0" destOrd="0" presId="urn:microsoft.com/office/officeart/2008/layout/TitlePictureLineup"/>
    <dgm:cxn modelId="{0FBF03C1-FD96-4548-8222-9FE56FA214AE}" type="presOf" srcId="{0A915AC9-AF50-4FE7-80AE-424A662E3EE8}" destId="{A0810939-5D65-4F5C-894F-F86C706A7A1C}" srcOrd="0" destOrd="1"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7AA9BCE-D649-4F1B-B108-93466D2481F6}" srcId="{A518A75D-9854-4CDE-9FB7-B1EBB324AAED}" destId="{48328429-D21F-4CF6-9089-EE3F5F57F2AC}" srcOrd="0" destOrd="0" parTransId="{1635AB15-42A4-42D6-9F2B-33788AD7A83B}" sibTransId="{C822654F-BF62-47E3-96FD-AE4B604B788B}"/>
    <dgm:cxn modelId="{CA8B89D3-A3E5-41AB-9C8A-76BEC3920398}" type="presOf" srcId="{A518A75D-9854-4CDE-9FB7-B1EBB324AAED}" destId="{770E20EC-6929-4A45-99D5-285545E37892}" srcOrd="0" destOrd="0" presId="urn:microsoft.com/office/officeart/2008/layout/TitlePictureLineup"/>
    <dgm:cxn modelId="{F0E81CD6-F157-4410-9DD1-441985B90B24}" type="presOf" srcId="{0A760B03-728E-4673-A6D4-49BCA12171F4}" destId="{EBE06ADE-C892-44D3-AB90-0EE941CCA21D}" srcOrd="0" destOrd="1" presId="urn:microsoft.com/office/officeart/2008/layout/TitlePictureLineup"/>
    <dgm:cxn modelId="{5E8486D9-5EBF-4F8A-9C0D-291BA98B02B2}" srcId="{0F8DBA57-A3BA-4BC9-A853-67B71E3B3531}" destId="{0A760B03-728E-4673-A6D4-49BCA12171F4}" srcOrd="1" destOrd="0" parTransId="{719F23C8-DA1F-4A36-9123-AF7131257F85}" sibTransId="{B7208A2C-E92B-407B-89AB-82F841D05D5C}"/>
    <dgm:cxn modelId="{4B471AE2-396E-4C5C-9110-4123DA6DCE53}" srcId="{25AF84C7-6ED7-450C-83EA-4337CE735A70}" destId="{300FCD3E-1ADF-4D8E-8B7F-C23D248E5AA3}" srcOrd="0" destOrd="0" parTransId="{BC272908-DB90-4FCA-8784-0CA7E6A97E8F}" sibTransId="{4A78B380-1F85-4365-BF1F-0BD8AD7C8590}"/>
    <dgm:cxn modelId="{A5CC10E6-304E-499D-BE21-5E2537CAB0C5}" type="presOf" srcId="{74373C43-5D0B-49D0-A525-4EE1653A8D74}" destId="{5ABBC393-AD16-4772-8402-4ABCB8683B4E}" srcOrd="0" destOrd="1" presId="urn:microsoft.com/office/officeart/2008/layout/TitlePictureLineup"/>
    <dgm:cxn modelId="{04033EED-8DB1-6C40-81C3-2340DC18AAC0}" srcId="{A518A75D-9854-4CDE-9FB7-B1EBB324AAED}" destId="{5F733BB1-0E9D-464E-9AF1-7D1ED1D4436E}" srcOrd="2" destOrd="0" parTransId="{A8A9D014-3B50-8D4A-BD40-9773B5E3920D}" sibTransId="{D07C801F-EC5D-A745-9F46-FD0C18F91C34}"/>
    <dgm:cxn modelId="{4A1C38F0-EE99-5C4F-8E05-0DE90E45B87E}" type="presOf" srcId="{5F733BB1-0E9D-464E-9AF1-7D1ED1D4436E}" destId="{5ABBC393-AD16-4772-8402-4ABCB8683B4E}" srcOrd="0" destOrd="2" presId="urn:microsoft.com/office/officeart/2008/layout/TitlePictureLineup"/>
    <dgm:cxn modelId="{016C62F0-6944-4EE7-9F85-529D8D454166}" srcId="{A518A75D-9854-4CDE-9FB7-B1EBB324AAED}" destId="{74373C43-5D0B-49D0-A525-4EE1653A8D74}" srcOrd="1" destOrd="0" parTransId="{DFE45123-6FB9-4059-908D-CECE8CD06F85}" sibTransId="{4B7C63E8-4A8A-411A-8AD6-F64B2A60BBA8}"/>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 modelId="{89DBC452-81AE-4F0E-B99F-7C6D56B0F166}" type="presParOf" srcId="{8C6E4A05-D928-421F-BB35-AB0FFEB0B7C4}" destId="{1626B3B6-E983-4E43-8764-6CC8A72C5A0A}" srcOrd="7" destOrd="0" presId="urn:microsoft.com/office/officeart/2008/layout/TitlePictureLineup"/>
    <dgm:cxn modelId="{8409F863-BC36-46EA-A1A9-1BD5319A53BE}" type="presParOf" srcId="{8C6E4A05-D928-421F-BB35-AB0FFEB0B7C4}" destId="{705A08BD-A10E-4644-868B-ABBFD002F8FD}" srcOrd="8" destOrd="0" presId="urn:microsoft.com/office/officeart/2008/layout/TitlePictureLineup"/>
    <dgm:cxn modelId="{23E5D8FC-9187-4D5F-B0AB-BBE85ADD9D11}" type="presParOf" srcId="{705A08BD-A10E-4644-868B-ABBFD002F8FD}" destId="{3ADC84A9-CF96-4456-AB8E-7809B64BF15A}" srcOrd="0" destOrd="0" presId="urn:microsoft.com/office/officeart/2008/layout/TitlePictureLineup"/>
    <dgm:cxn modelId="{6CB74AC3-84D5-4F78-94D9-7D758946884F}" type="presParOf" srcId="{705A08BD-A10E-4644-868B-ABBFD002F8FD}" destId="{C1C4F638-8528-4FD3-83D9-E7E946ED59BD}" srcOrd="1" destOrd="0" presId="urn:microsoft.com/office/officeart/2008/layout/TitlePictureLineup"/>
    <dgm:cxn modelId="{B5D652C2-674F-4307-BCEA-514CA6A68083}" type="presParOf" srcId="{705A08BD-A10E-4644-868B-ABBFD002F8FD}" destId="{B97CBAFE-C736-4828-A566-A3BA0F2C4462}" srcOrd="2" destOrd="0" presId="urn:microsoft.com/office/officeart/2008/layout/TitlePictureLineup"/>
    <dgm:cxn modelId="{ABC179F0-C1CF-4A47-BA1F-FFF09BF4D810}" type="presParOf" srcId="{705A08BD-A10E-4644-868B-ABBFD002F8FD}" destId="{FCE3E5F7-0C0D-47A9-BC69-AA0093C551DB}" srcOrd="3" destOrd="0" presId="urn:microsoft.com/office/officeart/2008/layout/TitlePictureLineup"/>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libri"/>
            </a:rPr>
            <a:t>University lecturers</a:t>
          </a:r>
          <a:endParaRPr lang="en-US" sz="2800" kern="1200" dirty="0"/>
        </a:p>
      </dsp:txBody>
      <dsp:txXfrm>
        <a:off x="4000" y="1441371"/>
        <a:ext cx="3900487" cy="1560194"/>
      </dsp:txXfrm>
    </dsp:sp>
    <dsp:sp modelId="{DE65B54D-BB89-4898-B770-68834B90CB27}">
      <dsp:nvSpPr>
        <dsp:cNvPr id="0" name=""/>
        <dsp:cNvSpPr/>
      </dsp:nvSpPr>
      <dsp:spPr>
        <a:xfrm>
          <a:off x="4000"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Capture or upload exam scripts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Set the answer key</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Auto-grade scripts using OCR and logic</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Manually adjust scores if needed</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View, export, or share results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Use premium features (bulk grading, analytics) via MTN </a:t>
          </a:r>
          <a:r>
            <a:rPr lang="en-US" sz="1400" kern="1200" dirty="0" err="1"/>
            <a:t>MoMo</a:t>
          </a:r>
          <a:endParaRPr lang="en-US" sz="1400" kern="1200" dirty="0"/>
        </a:p>
      </dsp:txBody>
      <dsp:txXfrm>
        <a:off x="4000" y="3001565"/>
        <a:ext cx="3900487" cy="2854800"/>
      </dsp:txXfrm>
    </dsp:sp>
    <dsp:sp modelId="{E01B3154-0666-4584-9FC4-432DE00CC402}">
      <dsp:nvSpPr>
        <dsp:cNvPr id="0" name=""/>
        <dsp:cNvSpPr/>
      </dsp:nvSpPr>
      <dsp:spPr>
        <a:xfrm>
          <a:off x="4450556"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libri"/>
            </a:rPr>
            <a:t>Institutions</a:t>
          </a:r>
          <a:endParaRPr lang="en-US" sz="2800" kern="1200" dirty="0"/>
        </a:p>
      </dsp:txBody>
      <dsp:txXfrm>
        <a:off x="4450556" y="1441371"/>
        <a:ext cx="3900487" cy="1560194"/>
      </dsp:txXfrm>
    </dsp:sp>
    <dsp:sp modelId="{6EC96761-7A7E-46B1-9A31-B92F49834D5A}">
      <dsp:nvSpPr>
        <dsp:cNvPr id="0" name=""/>
        <dsp:cNvSpPr/>
      </dsp:nvSpPr>
      <dsp:spPr>
        <a:xfrm>
          <a:off x="4450556"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Monitor grading efficiency</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Pay for premium features for staff (bulk grading, report downloads)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Collect standardized grading reports for institutional use</a:t>
          </a:r>
        </a:p>
      </dsp:txBody>
      <dsp:txXfrm>
        <a:off x="4450556" y="3001565"/>
        <a:ext cx="3900487" cy="2854800"/>
      </dsp:txXfrm>
    </dsp:sp>
    <dsp:sp modelId="{64DD6D48-227C-4434-BED8-F49C9D4F4F7E}">
      <dsp:nvSpPr>
        <dsp:cNvPr id="0" name=""/>
        <dsp:cNvSpPr/>
      </dsp:nvSpPr>
      <dsp:spPr>
        <a:xfrm>
          <a:off x="8897112" y="1441371"/>
          <a:ext cx="3900487" cy="156019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Calibri"/>
            </a:rPr>
            <a:t>NGOs and exam administrators</a:t>
          </a:r>
          <a:endParaRPr lang="en-US" sz="2800" kern="1200" dirty="0"/>
        </a:p>
      </dsp:txBody>
      <dsp:txXfrm>
        <a:off x="8897112" y="1441371"/>
        <a:ext cx="3900487" cy="1560194"/>
      </dsp:txXfrm>
    </dsp:sp>
    <dsp:sp modelId="{98860936-C475-4184-9A9D-2F4B5D8B0BC7}">
      <dsp:nvSpPr>
        <dsp:cNvPr id="0" name=""/>
        <dsp:cNvSpPr/>
      </dsp:nvSpPr>
      <dsp:spPr>
        <a:xfrm>
          <a:off x="8897112" y="3001565"/>
          <a:ext cx="3900487" cy="285480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Assist in scanning and uploading scripts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Review auto-graded results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Perform manual overrides on scores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Generate and share summaries with the lecturer</a:t>
          </a:r>
        </a:p>
      </dsp:txBody>
      <dsp:txXfrm>
        <a:off x="8897112" y="3001565"/>
        <a:ext cx="3900487" cy="28548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3016" y="1050936"/>
          <a:ext cx="0" cy="4172535"/>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18920" y="1190021"/>
          <a:ext cx="2194522" cy="1877641"/>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74000" b="-7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18920" y="3067662"/>
          <a:ext cx="2194522" cy="2155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None/>
          </a:pPr>
          <a:r>
            <a:rPr lang="en-GB" sz="1600" b="1" i="0" kern="1200" dirty="0"/>
            <a:t>Function:</a:t>
          </a:r>
          <a:r>
            <a:rPr lang="en-GB" sz="1600" i="0" kern="1200" dirty="0"/>
            <a:t> Users can capture or upload images of exam scripts.</a:t>
          </a:r>
          <a:endParaRPr lang="en-US" sz="1600" i="1" kern="1200" dirty="0"/>
        </a:p>
        <a:p>
          <a:pPr marL="171450" lvl="1" indent="-171450" algn="l" defTabSz="711200">
            <a:lnSpc>
              <a:spcPct val="90000"/>
            </a:lnSpc>
            <a:spcBef>
              <a:spcPct val="0"/>
            </a:spcBef>
            <a:spcAft>
              <a:spcPct val="15000"/>
            </a:spcAft>
            <a:buChar char="•"/>
          </a:pPr>
          <a:endParaRPr lang="en-US" sz="1600" kern="1200" dirty="0"/>
        </a:p>
      </dsp:txBody>
      <dsp:txXfrm>
        <a:off x="118920" y="3067662"/>
        <a:ext cx="2194522" cy="2155810"/>
      </dsp:txXfrm>
    </dsp:sp>
    <dsp:sp modelId="{770E20EC-6929-4A45-99D5-285545E37892}">
      <dsp:nvSpPr>
        <dsp:cNvPr id="0" name=""/>
        <dsp:cNvSpPr/>
      </dsp:nvSpPr>
      <dsp:spPr>
        <a:xfrm>
          <a:off x="3016" y="587321"/>
          <a:ext cx="2318075" cy="4636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GB" sz="1400" b="1" i="0" kern="1200" dirty="0"/>
            <a:t>Home &amp; Upload Screen</a:t>
          </a:r>
          <a:endParaRPr lang="en-US" sz="1400" kern="1200" dirty="0"/>
        </a:p>
      </dsp:txBody>
      <dsp:txXfrm>
        <a:off x="3016" y="587321"/>
        <a:ext cx="2318075" cy="463615"/>
      </dsp:txXfrm>
    </dsp:sp>
    <dsp:sp modelId="{6806A88B-ACCD-4689-BA2C-F1412EF73B42}">
      <dsp:nvSpPr>
        <dsp:cNvPr id="0" name=""/>
        <dsp:cNvSpPr/>
      </dsp:nvSpPr>
      <dsp:spPr>
        <a:xfrm>
          <a:off x="2871537" y="1050936"/>
          <a:ext cx="0" cy="4172535"/>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2987441" y="1190021"/>
          <a:ext cx="2194522" cy="1877641"/>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74000" b="-7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2987441" y="3067662"/>
          <a:ext cx="2194522" cy="2155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None/>
          </a:pPr>
          <a:r>
            <a:rPr lang="en-GB" sz="1600" b="1" i="0" kern="1200" dirty="0"/>
            <a:t>Function:</a:t>
          </a:r>
          <a:r>
            <a:rPr lang="en-GB" sz="1600" i="0" kern="1200" dirty="0"/>
            <a:t> The app uses Google ML Kit to extract text from scanned scripts. The extracted answers are cleaned and formatted for grading.</a:t>
          </a:r>
          <a:endParaRPr lang="en-US" sz="1600" i="1" kern="1200" dirty="0"/>
        </a:p>
      </dsp:txBody>
      <dsp:txXfrm>
        <a:off x="2987441" y="3067662"/>
        <a:ext cx="2194522" cy="2155810"/>
      </dsp:txXfrm>
    </dsp:sp>
    <dsp:sp modelId="{16EEE8E2-3D18-44F6-B04A-3D59841E4FA8}">
      <dsp:nvSpPr>
        <dsp:cNvPr id="0" name=""/>
        <dsp:cNvSpPr/>
      </dsp:nvSpPr>
      <dsp:spPr>
        <a:xfrm>
          <a:off x="2871537" y="587321"/>
          <a:ext cx="2318075" cy="4636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GB" sz="1400" b="1" i="0" kern="1200" dirty="0"/>
            <a:t>OCR Extraction</a:t>
          </a:r>
          <a:endParaRPr lang="en-US" sz="1400" kern="1200" dirty="0"/>
        </a:p>
      </dsp:txBody>
      <dsp:txXfrm>
        <a:off x="2871537" y="587321"/>
        <a:ext cx="2318075" cy="463615"/>
      </dsp:txXfrm>
    </dsp:sp>
    <dsp:sp modelId="{7F77031C-84AF-49FA-B2E3-6B22E2F49F2B}">
      <dsp:nvSpPr>
        <dsp:cNvPr id="0" name=""/>
        <dsp:cNvSpPr/>
      </dsp:nvSpPr>
      <dsp:spPr>
        <a:xfrm>
          <a:off x="5740058" y="1050936"/>
          <a:ext cx="0" cy="4172535"/>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5855962" y="1190021"/>
          <a:ext cx="2194522" cy="1877641"/>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74000" b="-7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5855962" y="3067662"/>
          <a:ext cx="2194522" cy="2155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None/>
          </a:pPr>
          <a:r>
            <a:rPr lang="en-GB" sz="1600" b="1" i="0" kern="1200" dirty="0"/>
            <a:t>Function:</a:t>
          </a:r>
          <a:r>
            <a:rPr lang="en-GB" sz="1600" i="0" kern="1200" dirty="0"/>
            <a:t> Users can override the score for any answer manually.</a:t>
          </a:r>
          <a:endParaRPr lang="en-US" sz="1600" i="1" kern="1200" dirty="0"/>
        </a:p>
      </dsp:txBody>
      <dsp:txXfrm>
        <a:off x="5855962" y="3067662"/>
        <a:ext cx="2194522" cy="2155810"/>
      </dsp:txXfrm>
    </dsp:sp>
    <dsp:sp modelId="{B3686B38-0C87-411A-9F82-923E333643FB}">
      <dsp:nvSpPr>
        <dsp:cNvPr id="0" name=""/>
        <dsp:cNvSpPr/>
      </dsp:nvSpPr>
      <dsp:spPr>
        <a:xfrm>
          <a:off x="5740058" y="587321"/>
          <a:ext cx="2318075" cy="4636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GB" sz="1400" b="1" i="0" kern="1200" dirty="0"/>
            <a:t>Manual Score Adjustment</a:t>
          </a:r>
          <a:endParaRPr lang="en-US" sz="1400" kern="1200" dirty="0"/>
        </a:p>
      </dsp:txBody>
      <dsp:txXfrm>
        <a:off x="5740058" y="587321"/>
        <a:ext cx="2318075" cy="463615"/>
      </dsp:txXfrm>
    </dsp:sp>
    <dsp:sp modelId="{87ACD694-36F9-4193-A8FE-573DA345BCA3}">
      <dsp:nvSpPr>
        <dsp:cNvPr id="0" name=""/>
        <dsp:cNvSpPr/>
      </dsp:nvSpPr>
      <dsp:spPr>
        <a:xfrm>
          <a:off x="8608579" y="1050936"/>
          <a:ext cx="0" cy="4172535"/>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8724483" y="1190021"/>
          <a:ext cx="2194522" cy="1877641"/>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75000" b="-7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8724483" y="3067662"/>
          <a:ext cx="2194522" cy="21558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None/>
          </a:pPr>
          <a:r>
            <a:rPr lang="en-GB" sz="1600" b="1" i="0" kern="1200" dirty="0"/>
            <a:t>Function:</a:t>
          </a:r>
          <a:r>
            <a:rPr lang="en-GB" sz="1600" i="0" kern="1200" dirty="0"/>
            <a:t> The app compares student answers with the key, calculates the score, and displays it.</a:t>
          </a:r>
          <a:endParaRPr lang="en-US" sz="1600" i="1" kern="1200" dirty="0"/>
        </a:p>
      </dsp:txBody>
      <dsp:txXfrm>
        <a:off x="8724483" y="3067662"/>
        <a:ext cx="2194522" cy="2155810"/>
      </dsp:txXfrm>
    </dsp:sp>
    <dsp:sp modelId="{4E89074A-DD45-4C30-BE68-0847302086FD}">
      <dsp:nvSpPr>
        <dsp:cNvPr id="0" name=""/>
        <dsp:cNvSpPr/>
      </dsp:nvSpPr>
      <dsp:spPr>
        <a:xfrm>
          <a:off x="8608579" y="587321"/>
          <a:ext cx="2318075" cy="4636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GB" sz="1400" b="1" i="0" kern="1200" dirty="0"/>
            <a:t>Auto-Grading Results</a:t>
          </a:r>
          <a:endParaRPr lang="en-US" sz="1400" kern="1200" dirty="0"/>
        </a:p>
      </dsp:txBody>
      <dsp:txXfrm>
        <a:off x="8608579" y="587321"/>
        <a:ext cx="2318075" cy="463615"/>
      </dsp:txXfrm>
    </dsp:sp>
    <dsp:sp modelId="{3ADC84A9-CF96-4456-AB8E-7809B64BF15A}">
      <dsp:nvSpPr>
        <dsp:cNvPr id="0" name=""/>
        <dsp:cNvSpPr/>
      </dsp:nvSpPr>
      <dsp:spPr>
        <a:xfrm>
          <a:off x="11477100" y="1050936"/>
          <a:ext cx="0" cy="4172535"/>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1C4F638-8528-4FD3-83D9-E7E946ED59BD}">
      <dsp:nvSpPr>
        <dsp:cNvPr id="0" name=""/>
        <dsp:cNvSpPr/>
      </dsp:nvSpPr>
      <dsp:spPr>
        <a:xfrm>
          <a:off x="11593004" y="1190021"/>
          <a:ext cx="2194522" cy="1877641"/>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74000" b="-7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7CBAFE-C736-4828-A566-A3BA0F2C4462}">
      <dsp:nvSpPr>
        <dsp:cNvPr id="0" name=""/>
        <dsp:cNvSpPr/>
      </dsp:nvSpPr>
      <dsp:spPr>
        <a:xfrm>
          <a:off x="11593004" y="3067662"/>
          <a:ext cx="2194522" cy="2155810"/>
        </a:xfrm>
        <a:prstGeom prst="rect">
          <a:avLst/>
        </a:prstGeom>
        <a:noFill/>
        <a:ln>
          <a:noFill/>
        </a:ln>
        <a:effectLst/>
      </dsp:spPr>
      <dsp:style>
        <a:lnRef idx="0">
          <a:scrgbClr r="0" g="0" b="0"/>
        </a:lnRef>
        <a:fillRef idx="0">
          <a:scrgbClr r="0" g="0" b="0"/>
        </a:fillRef>
        <a:effectRef idx="0">
          <a:scrgbClr r="0" g="0" b="0"/>
        </a:effectRef>
        <a:fontRef idx="minor"/>
      </dsp:style>
    </dsp:sp>
    <dsp:sp modelId="{FCE3E5F7-0C0D-47A9-BC69-AA0093C551DB}">
      <dsp:nvSpPr>
        <dsp:cNvPr id="0" name=""/>
        <dsp:cNvSpPr/>
      </dsp:nvSpPr>
      <dsp:spPr>
        <a:xfrm>
          <a:off x="11477100" y="587321"/>
          <a:ext cx="2318075" cy="46361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GB" sz="1400" b="1" i="0" kern="1200" dirty="0"/>
            <a:t>Awarding marks </a:t>
          </a:r>
          <a:endParaRPr lang="en-US" sz="1400" i="1" kern="1200" dirty="0"/>
        </a:p>
      </dsp:txBody>
      <dsp:txXfrm>
        <a:off x="11477100" y="587321"/>
        <a:ext cx="2318075" cy="463615"/>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7/25/2025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7/25/2025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7/25/2025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7/25/2025</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6"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2.jp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br>
              <a:rPr lang="en-US" sz="9600" dirty="0"/>
            </a:br>
            <a:r>
              <a:rPr lang="en-US" sz="7200" dirty="0">
                <a:latin typeface="Calibri"/>
              </a:rPr>
              <a:t>AutoMark – Smart Grading Assistant</a:t>
            </a:r>
            <a:r>
              <a:rPr sz="1600" dirty="0">
                <a:latin typeface="Calibri"/>
              </a:rPr>
              <a:t>
</a:t>
            </a:r>
          </a:p>
        </p:txBody>
      </p:sp>
      <p:sp>
        <p:nvSpPr>
          <p:cNvPr id="23" name="Text Placeholder 22"/>
          <p:cNvSpPr>
            <a:spLocks noGrp="1"/>
          </p:cNvSpPr>
          <p:nvPr>
            <p:ph type="body" sz="quarter" idx="36"/>
          </p:nvPr>
        </p:nvSpPr>
        <p:spPr/>
        <p:txBody>
          <a:bodyPr/>
          <a:lstStyle/>
          <a:p>
            <a:r>
              <a:rPr lang="en-US" dirty="0" err="1">
                <a:latin typeface="Calibri"/>
              </a:rPr>
              <a:t>Lyazi</a:t>
            </a:r>
            <a:r>
              <a:rPr lang="en-US" dirty="0">
                <a:latin typeface="Calibri"/>
              </a:rPr>
              <a:t> Patrick | </a:t>
            </a:r>
            <a:r>
              <a:rPr lang="en-US" dirty="0" err="1">
                <a:latin typeface="Calibri"/>
              </a:rPr>
              <a:t>Wanswa</a:t>
            </a:r>
            <a:r>
              <a:rPr lang="en-US" dirty="0">
                <a:latin typeface="Calibri"/>
              </a:rPr>
              <a:t> Drake | </a:t>
            </a:r>
            <a:r>
              <a:rPr lang="en-US" dirty="0" err="1">
                <a:latin typeface="Calibri"/>
              </a:rPr>
              <a:t>Ssekidde</a:t>
            </a:r>
            <a:r>
              <a:rPr lang="en-US" dirty="0">
                <a:latin typeface="Calibri"/>
              </a:rPr>
              <a:t> Jovan | Mila Samantha | Kato Adrian Mugerwa </a:t>
            </a:r>
            <a:endParaRPr lang="en-US" dirty="0"/>
          </a:p>
        </p:txBody>
      </p:sp>
      <p:sp>
        <p:nvSpPr>
          <p:cNvPr id="67" name="Text Placeholder 66"/>
          <p:cNvSpPr>
            <a:spLocks noGrp="1"/>
          </p:cNvSpPr>
          <p:nvPr>
            <p:ph type="body" sz="quarter" idx="13"/>
          </p:nvPr>
        </p:nvSpPr>
        <p:spPr/>
        <p:txBody>
          <a:bodyPr/>
          <a:lstStyle/>
          <a:p>
            <a:r>
              <a:rPr sz="7200" b="1" dirty="0">
                <a:latin typeface="Calibri"/>
              </a:rPr>
              <a:t>Problem</a:t>
            </a:r>
            <a:r>
              <a:rPr lang="en-US" sz="7200" b="1" dirty="0">
                <a:latin typeface="Calibri"/>
              </a:rPr>
              <a:t>s</a:t>
            </a:r>
            <a:endParaRPr lang="en-US" sz="7200" dirty="0"/>
          </a:p>
        </p:txBody>
      </p:sp>
      <p:sp>
        <p:nvSpPr>
          <p:cNvPr id="69" name="Text Placeholder 68"/>
          <p:cNvSpPr>
            <a:spLocks noGrp="1"/>
          </p:cNvSpPr>
          <p:nvPr>
            <p:ph type="body" sz="quarter" idx="39"/>
          </p:nvPr>
        </p:nvSpPr>
        <p:spPr/>
        <p:txBody>
          <a:bodyPr/>
          <a:lstStyle/>
          <a:p>
            <a:r>
              <a:rPr lang="en-US" sz="1400" dirty="0">
                <a:latin typeface="Calibri"/>
              </a:rPr>
              <a:t>Manual grading is time-consuming and error-prone, especially with large class sizes.
Educators face fatigue, inconsistency, and administrative overload.
AutoMark automates this using OCR and mobile workflows.</a:t>
            </a:r>
          </a:p>
        </p:txBody>
      </p:sp>
      <p:sp>
        <p:nvSpPr>
          <p:cNvPr id="68" name="Text Placeholder 67"/>
          <p:cNvSpPr>
            <a:spLocks noGrp="1"/>
          </p:cNvSpPr>
          <p:nvPr>
            <p:ph type="body" sz="quarter" idx="37"/>
          </p:nvPr>
        </p:nvSpPr>
        <p:spPr/>
        <p:txBody>
          <a:bodyPr/>
          <a:lstStyle/>
          <a:p>
            <a:r>
              <a:rPr lang="en-US" dirty="0"/>
              <a:t>Project  Objectives</a:t>
            </a:r>
          </a:p>
        </p:txBody>
      </p:sp>
      <p:sp>
        <p:nvSpPr>
          <p:cNvPr id="11" name="Content Placeholder 10"/>
          <p:cNvSpPr>
            <a:spLocks noGrp="1"/>
          </p:cNvSpPr>
          <p:nvPr>
            <p:ph sz="quarter" idx="38"/>
          </p:nvPr>
        </p:nvSpPr>
        <p:spPr/>
        <p:txBody>
          <a:bodyPr>
            <a:normAutofit fontScale="70000" lnSpcReduction="20000"/>
          </a:bodyPr>
          <a:lstStyle/>
          <a:p>
            <a:endParaRPr lang="en-US" dirty="0"/>
          </a:p>
          <a:p>
            <a:r>
              <a:rPr lang="en-US" dirty="0">
                <a:latin typeface="Calibri"/>
              </a:rPr>
              <a:t>• Automate grading using OCR
• Reduce human error
• Support manual overrides
• Enable result export and analytics
• Integrate mobile money for premium features</a:t>
            </a:r>
            <a:endParaRPr lang="en-US" dirty="0"/>
          </a:p>
        </p:txBody>
      </p:sp>
      <p:sp>
        <p:nvSpPr>
          <p:cNvPr id="7" name="Text Placeholder 6"/>
          <p:cNvSpPr>
            <a:spLocks noGrp="1"/>
          </p:cNvSpPr>
          <p:nvPr>
            <p:ph type="body" sz="quarter" idx="17"/>
          </p:nvPr>
        </p:nvSpPr>
        <p:spPr/>
        <p:txBody>
          <a:bodyPr/>
          <a:lstStyle/>
          <a:p>
            <a:r>
              <a:rPr sz="4400" b="1" dirty="0">
                <a:latin typeface="Calibri"/>
              </a:rPr>
              <a:t>Project Requirements</a:t>
            </a:r>
            <a:endParaRPr lang="en-US" sz="4400" dirty="0"/>
          </a:p>
        </p:txBody>
      </p:sp>
      <p:sp>
        <p:nvSpPr>
          <p:cNvPr id="12" name="Content Placeholder 11"/>
          <p:cNvSpPr>
            <a:spLocks noGrp="1"/>
          </p:cNvSpPr>
          <p:nvPr>
            <p:ph sz="quarter" idx="25"/>
          </p:nvPr>
        </p:nvSpPr>
        <p:spPr/>
        <p:txBody>
          <a:bodyPr/>
          <a:lstStyle/>
          <a:p>
            <a:r>
              <a:rPr lang="en-US" sz="2400" dirty="0">
                <a:latin typeface="Calibri"/>
              </a:rPr>
              <a:t> Camera scan + OCR extraction
 Backend grading engine
 Manual override capability
 Premium features via MTN </a:t>
            </a:r>
            <a:r>
              <a:rPr lang="en-US" sz="2400" dirty="0" err="1">
                <a:latin typeface="Calibri"/>
              </a:rPr>
              <a:t>MoMo</a:t>
            </a:r>
            <a:r>
              <a:rPr lang="en-US" sz="2400" dirty="0">
                <a:latin typeface="Calibri"/>
              </a:rPr>
              <a:t> API</a:t>
            </a:r>
          </a:p>
          <a:p>
            <a:endParaRPr lang="en-US" dirty="0"/>
          </a:p>
        </p:txBody>
      </p:sp>
      <p:sp>
        <p:nvSpPr>
          <p:cNvPr id="8" name="Text Placeholder 7"/>
          <p:cNvSpPr>
            <a:spLocks noGrp="1"/>
          </p:cNvSpPr>
          <p:nvPr>
            <p:ph type="body" sz="quarter" idx="19"/>
          </p:nvPr>
        </p:nvSpPr>
        <p:spPr/>
        <p:txBody>
          <a:bodyPr/>
          <a:lstStyle/>
          <a:p>
            <a:r>
              <a:rPr sz="6000" b="1" dirty="0">
                <a:latin typeface="Calibri"/>
              </a:rPr>
              <a:t>Target Users</a:t>
            </a:r>
            <a:endParaRPr lang="en-US" sz="6000" dirty="0"/>
          </a:p>
          <a:p>
            <a:r>
              <a:rPr sz="1600" dirty="0">
                <a:latin typeface="Calibri"/>
              </a:rPr>
              <a:t>
</a:t>
            </a:r>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1200771001"/>
              </p:ext>
            </p:extLst>
          </p:nvPr>
        </p:nvGraphicFramePr>
        <p:xfrm>
          <a:off x="1143000" y="24331613"/>
          <a:ext cx="12801600" cy="7297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sz="6000" b="1" dirty="0">
                <a:latin typeface="Calibri"/>
              </a:rPr>
              <a:t>Project Design</a:t>
            </a:r>
            <a:endParaRPr lang="en-US" sz="6000" dirty="0"/>
          </a:p>
        </p:txBody>
      </p:sp>
      <p:sp>
        <p:nvSpPr>
          <p:cNvPr id="70" name="Text Placeholder 69"/>
          <p:cNvSpPr>
            <a:spLocks noGrp="1"/>
          </p:cNvSpPr>
          <p:nvPr>
            <p:ph type="body" sz="quarter" idx="40"/>
          </p:nvPr>
        </p:nvSpPr>
        <p:spPr>
          <a:xfrm>
            <a:off x="15849600" y="15240000"/>
            <a:ext cx="12801600" cy="1219200"/>
          </a:xfrm>
        </p:spPr>
        <p:txBody>
          <a:bodyPr/>
          <a:lstStyle/>
          <a:p>
            <a:r>
              <a:rPr sz="4800" b="1" dirty="0">
                <a:latin typeface="Calibri"/>
              </a:rPr>
              <a:t>Results</a:t>
            </a:r>
            <a:endParaRPr lang="en-US" sz="4800" dirty="0"/>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213960286"/>
              </p:ext>
            </p:extLst>
          </p:nvPr>
        </p:nvGraphicFramePr>
        <p:xfrm>
          <a:off x="15544799" y="16851086"/>
          <a:ext cx="13798193" cy="581079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Text Placeholder 15"/>
          <p:cNvSpPr>
            <a:spLocks noGrp="1"/>
          </p:cNvSpPr>
          <p:nvPr>
            <p:ph type="body" sz="quarter" idx="29"/>
          </p:nvPr>
        </p:nvSpPr>
        <p:spPr/>
        <p:txBody>
          <a:bodyPr/>
          <a:lstStyle/>
          <a:p>
            <a:r>
              <a:rPr b="1" dirty="0">
                <a:latin typeface="Calibri"/>
              </a:rPr>
              <a:t>Future Work</a:t>
            </a:r>
            <a:endParaRPr lang="en-US" dirty="0"/>
          </a:p>
        </p:txBody>
      </p:sp>
      <p:sp>
        <p:nvSpPr>
          <p:cNvPr id="17" name="Content Placeholder 16"/>
          <p:cNvSpPr>
            <a:spLocks noGrp="1"/>
          </p:cNvSpPr>
          <p:nvPr>
            <p:ph sz="quarter" idx="30"/>
          </p:nvPr>
        </p:nvSpPr>
        <p:spPr/>
        <p:txBody>
          <a:bodyPr/>
          <a:lstStyle/>
          <a:p>
            <a:r>
              <a:rPr lang="en-US" dirty="0">
                <a:latin typeface="Calibri"/>
              </a:rPr>
              <a:t> Handwriting OCR support
 User authentication &amp; cloud sync
 iOS version development
 Subscription-based payments
 Export to PDF/Excel</a:t>
            </a:r>
          </a:p>
          <a:p>
            <a:r>
              <a:rPr lang="en-US" dirty="0">
                <a:latin typeface="Calibri"/>
              </a:rPr>
              <a:t>File uploads</a:t>
            </a:r>
          </a:p>
          <a:p>
            <a:endParaRPr lang="en-US" dirty="0"/>
          </a:p>
        </p:txBody>
      </p:sp>
      <p:sp>
        <p:nvSpPr>
          <p:cNvPr id="18" name="Text Placeholder 17"/>
          <p:cNvSpPr>
            <a:spLocks noGrp="1"/>
          </p:cNvSpPr>
          <p:nvPr>
            <p:ph type="body" sz="quarter" idx="31"/>
          </p:nvPr>
        </p:nvSpPr>
        <p:spPr/>
        <p:txBody>
          <a:bodyPr/>
          <a:lstStyle/>
          <a:p>
            <a:r>
              <a:rPr lang="en-US" sz="7200" dirty="0">
                <a:latin typeface="Calibri"/>
              </a:rPr>
              <a:t>Results</a:t>
            </a:r>
            <a:r>
              <a:rPr lang="en-US" sz="1600" dirty="0">
                <a:latin typeface="Calibri"/>
              </a:rPr>
              <a:t> </a:t>
            </a:r>
            <a:r>
              <a:rPr sz="1600" dirty="0">
                <a:latin typeface="Calibri"/>
              </a:rPr>
              <a:t>
[Screenshots will be placed visually]</a:t>
            </a:r>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4151009361"/>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13"/>
          </a:graphicData>
        </a:graphic>
      </p:graphicFrame>
      <p:sp>
        <p:nvSpPr>
          <p:cNvPr id="6" name="Content Placeholder 5"/>
          <p:cNvSpPr>
            <a:spLocks noGrp="1"/>
          </p:cNvSpPr>
          <p:nvPr>
            <p:ph sz="quarter" idx="33"/>
          </p:nvPr>
        </p:nvSpPr>
        <p:spPr/>
        <p:txBody>
          <a:bodyPr/>
          <a:lstStyle/>
          <a:p>
            <a:pPr marL="0" indent="0">
              <a:buNone/>
            </a:pPr>
            <a:r>
              <a:rPr lang="en-US" dirty="0">
                <a:latin typeface="Calibri"/>
              </a:rPr>
              <a:t>• Upload &amp; scan scripts
• Extract answers using OCR
• Input answer key
• Automatic grading with feedback
• Manual overrides &amp; premium unlocks</a:t>
            </a:r>
            <a:endParaRPr lang="en-US" dirty="0"/>
          </a:p>
        </p:txBody>
      </p:sp>
      <p:sp>
        <p:nvSpPr>
          <p:cNvPr id="71" name="Text Placeholder 70"/>
          <p:cNvSpPr>
            <a:spLocks noGrp="1"/>
          </p:cNvSpPr>
          <p:nvPr>
            <p:ph type="body" sz="quarter" idx="41"/>
          </p:nvPr>
        </p:nvSpPr>
        <p:spPr/>
        <p:txBody>
          <a:bodyPr/>
          <a:lstStyle/>
          <a:p>
            <a:r>
              <a:rPr sz="4800" b="1" dirty="0">
                <a:latin typeface="Calibri"/>
              </a:rPr>
              <a:t>Conclusion</a:t>
            </a:r>
            <a:endParaRPr lang="en-US" sz="4800" dirty="0"/>
          </a:p>
        </p:txBody>
      </p:sp>
      <p:sp>
        <p:nvSpPr>
          <p:cNvPr id="15" name="Content Placeholder 14"/>
          <p:cNvSpPr>
            <a:spLocks noGrp="1"/>
          </p:cNvSpPr>
          <p:nvPr>
            <p:ph sz="quarter" idx="42"/>
          </p:nvPr>
        </p:nvSpPr>
        <p:spPr/>
        <p:txBody>
          <a:bodyPr/>
          <a:lstStyle/>
          <a:p>
            <a:pPr marL="0" indent="0">
              <a:buNone/>
            </a:pPr>
            <a:r>
              <a:rPr lang="en-US" dirty="0">
                <a:latin typeface="Calibri"/>
              </a:rPr>
              <a:t>AutoMark proves that OCR and automation can improve grading accuracy and reduce workload.
It’s suitable for low-resource education environments.
Results support feasibility and impact.</a:t>
            </a:r>
          </a:p>
        </p:txBody>
      </p:sp>
      <p:sp>
        <p:nvSpPr>
          <p:cNvPr id="21" name="Text Placeholder 20"/>
          <p:cNvSpPr>
            <a:spLocks noGrp="1"/>
          </p:cNvSpPr>
          <p:nvPr>
            <p:ph type="body" sz="quarter" idx="34"/>
          </p:nvPr>
        </p:nvSpPr>
        <p:spPr/>
        <p:txBody>
          <a:bodyPr/>
          <a:lstStyle/>
          <a:p>
            <a:r>
              <a:rPr sz="4800" b="1" dirty="0">
                <a:latin typeface="Calibri"/>
              </a:rPr>
              <a:t>References</a:t>
            </a:r>
            <a:endParaRPr lang="en-US" sz="4800" dirty="0"/>
          </a:p>
        </p:txBody>
      </p:sp>
      <p:sp>
        <p:nvSpPr>
          <p:cNvPr id="22" name="Content Placeholder 21"/>
          <p:cNvSpPr>
            <a:spLocks noGrp="1"/>
          </p:cNvSpPr>
          <p:nvPr>
            <p:ph sz="quarter" idx="35"/>
          </p:nvPr>
        </p:nvSpPr>
        <p:spPr/>
        <p:txBody>
          <a:bodyPr/>
          <a:lstStyle/>
          <a:p>
            <a:pPr marL="0" indent="0">
              <a:buNone/>
            </a:pPr>
            <a:r>
              <a:rPr lang="en-US" dirty="0">
                <a:latin typeface="Calibri"/>
              </a:rPr>
              <a:t>- developers.google.com/ml-kit
- momodeveloper.mtn.com
- </a:t>
            </a:r>
            <a:r>
              <a:rPr lang="en-US" dirty="0" err="1">
                <a:latin typeface="Calibri"/>
              </a:rPr>
              <a:t>flutter.dev</a:t>
            </a:r>
            <a:r>
              <a:rPr lang="en-US" dirty="0">
                <a:latin typeface="Calibri"/>
              </a:rPr>
              <a:t>
- pages.github.com
- developer.mozilla.org</a:t>
            </a:r>
          </a:p>
        </p:txBody>
      </p:sp>
      <p:pic>
        <p:nvPicPr>
          <p:cNvPr id="10" name="Picture 9"/>
          <p:cNvPicPr>
            <a:picLocks noChangeAspect="1"/>
          </p:cNvPicPr>
          <p:nvPr/>
        </p:nvPicPr>
        <p:blipFill>
          <a:blip r:embed="rId14"/>
          <a:stretch>
            <a:fillRect/>
          </a:stretch>
        </p:blipFill>
        <p:spPr>
          <a:xfrm>
            <a:off x="25164680" y="-30922"/>
            <a:ext cx="18726521" cy="3797404"/>
          </a:xfrm>
          <a:prstGeom prst="rect">
            <a:avLst/>
          </a:prstGeom>
        </p:spPr>
      </p:pic>
      <p:pic>
        <p:nvPicPr>
          <p:cNvPr id="24" name="Content Placeholder 23">
            <a:extLst>
              <a:ext uri="{FF2B5EF4-FFF2-40B4-BE49-F238E27FC236}">
                <a16:creationId xmlns:a16="http://schemas.microsoft.com/office/drawing/2014/main" id="{EBD12E94-A230-DF35-8CBF-4E4262D925B1}"/>
              </a:ext>
            </a:extLst>
          </p:cNvPr>
          <p:cNvPicPr>
            <a:picLocks noGrp="1" noChangeAspect="1"/>
          </p:cNvPicPr>
          <p:nvPr>
            <p:ph sz="quarter" idx="27"/>
          </p:nvPr>
        </p:nvPicPr>
        <p:blipFill>
          <a:blip r:embed="rId15">
            <a:extLst>
              <a:ext uri="{28A0092B-C50C-407E-A947-70E740481C1C}">
                <a14:useLocalDpi xmlns:a14="http://schemas.microsoft.com/office/drawing/2010/main" val="0"/>
              </a:ext>
            </a:extLst>
          </a:blip>
          <a:stretch>
            <a:fillRect/>
          </a:stretch>
        </p:blipFill>
        <p:spPr>
          <a:xfrm>
            <a:off x="20350407" y="7113588"/>
            <a:ext cx="3190385" cy="6796087"/>
          </a:xfrm>
        </p:spPr>
      </p:pic>
      <p:pic>
        <p:nvPicPr>
          <p:cNvPr id="14" name="Picture 13">
            <a:extLst>
              <a:ext uri="{FF2B5EF4-FFF2-40B4-BE49-F238E27FC236}">
                <a16:creationId xmlns:a16="http://schemas.microsoft.com/office/drawing/2014/main" id="{2BC1EA70-48D1-EA9A-C102-48D717EA781F}"/>
              </a:ext>
            </a:extLst>
          </p:cNvPr>
          <p:cNvPicPr>
            <a:picLocks noChangeAspect="1"/>
          </p:cNvPicPr>
          <p:nvPr/>
        </p:nvPicPr>
        <p:blipFill>
          <a:blip r:embed="rId16"/>
          <a:stretch>
            <a:fillRect/>
          </a:stretch>
        </p:blipFill>
        <p:spPr>
          <a:xfrm>
            <a:off x="15193963" y="5560948"/>
            <a:ext cx="14630400" cy="9753600"/>
          </a:xfrm>
          <a:prstGeom prst="rect">
            <a:avLst/>
          </a:prstGeo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395</TotalTime>
  <Words>510</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Science Poster</vt:lpstr>
      <vt:lpstr> AutoMark – Smart Grading Assistant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Lodia Precious</cp:lastModifiedBy>
  <cp:revision>12</cp:revision>
  <dcterms:created xsi:type="dcterms:W3CDTF">2013-01-20T21:20:28Z</dcterms:created>
  <dcterms:modified xsi:type="dcterms:W3CDTF">2025-07-25T08:05:33Z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