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Interactive Visualizations of the Iris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Python, Plotly &amp; Bokeh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🧠 Goal: Explore and visualize the Iris dataset interactively.</a:t>
            </a:r>
          </a:p>
          <a:p>
            <a:r>
              <a:t>📊 Libraries used: Plotly, Bokeh, Pandas, NumPy</a:t>
            </a:r>
          </a:p>
          <a:p>
            <a:r>
              <a:t>🎯 Techniques: Filtering, Hover tooltips, 3D scatter, parallel coordinates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Iris Dataset?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🌸 Classic dataset for classification and clustering</a:t>
            </a:r>
          </a:p>
          <a:p>
            <a:r>
              <a:t>💡 Small, clean, and ideal for visual experimentation</a:t>
            </a:r>
          </a:p>
          <a:p>
            <a:r>
              <a:t>🔍 Includes 150 samples across 3 species with 4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Dropdown-based filtering</a:t>
            </a:r>
          </a:p>
          <a:p>
            <a:r>
              <a:t>✅ Interactive histograms and box plots</a:t>
            </a:r>
          </a:p>
          <a:p>
            <a:r>
              <a:t>✅ 3D scatter plots for multi-feature exploration</a:t>
            </a:r>
          </a:p>
          <a:p>
            <a:r>
              <a:t>✅ Parallel coordinates for pattern identification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🔧 Python 3.x</a:t>
            </a:r>
          </a:p>
          <a:p>
            <a:r>
              <a:t>📘 Jupyter Notebook</a:t>
            </a:r>
          </a:p>
          <a:p>
            <a:r>
              <a:t>📊 Plotly &amp; Bokeh for interactive visualizations</a:t>
            </a:r>
          </a:p>
          <a:p>
            <a:r>
              <a:t>📦 NumPy, Pandas for data handling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How to turn static EDA into interactive dashboards</a:t>
            </a:r>
          </a:p>
          <a:p>
            <a:r>
              <a:t>🔍 Understanding multidimensional patterns visually</a:t>
            </a:r>
          </a:p>
          <a:p>
            <a:r>
              <a:t>👩‍💻 Hands-on with Bokeh widgets and Plotly interactivity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📤 Deploy as a web app using Streamlit or Flask</a:t>
            </a:r>
          </a:p>
          <a:p>
            <a:r>
              <a:t>🌐 Add more datasets for comparison</a:t>
            </a:r>
          </a:p>
          <a:p>
            <a:r>
              <a:t>📌 Save plots dynamically as images or HTML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178</Words>
  <Application>Microsoft Office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Interactive Visualizations of the Iris Dataset</vt:lpstr>
      <vt:lpstr>Project Overview</vt:lpstr>
      <vt:lpstr>Why Iris Dataset?</vt:lpstr>
      <vt:lpstr>Visualization Techniques</vt:lpstr>
      <vt:lpstr>Tech Stack</vt:lpstr>
      <vt:lpstr>Key Learnings</vt:lpstr>
      <vt:lpstr>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Visualizations of the Iris Dataset</dc:title>
  <dc:subject/>
  <dc:creator>Laiba</dc:creator>
  <cp:keywords/>
  <dc:description>generated using python-pptx</dc:description>
  <cp:lastModifiedBy>Laiba</cp:lastModifiedBy>
  <cp:revision>2</cp:revision>
  <dcterms:created xsi:type="dcterms:W3CDTF">2013-01-27T09:14:16Z</dcterms:created>
  <dcterms:modified xsi:type="dcterms:W3CDTF">2025-04-10T08:51:01Z</dcterms:modified>
  <cp:category/>
</cp:coreProperties>
</file>